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7" r:id="rId4"/>
    <p:sldId id="258" r:id="rId5"/>
    <p:sldId id="271" r:id="rId6"/>
    <p:sldId id="259" r:id="rId7"/>
    <p:sldId id="272" r:id="rId8"/>
    <p:sldId id="260" r:id="rId9"/>
    <p:sldId id="261" r:id="rId10"/>
    <p:sldId id="269" r:id="rId11"/>
    <p:sldId id="262" r:id="rId12"/>
    <p:sldId id="268" r:id="rId13"/>
    <p:sldId id="270" r:id="rId14"/>
    <p:sldId id="266" r:id="rId15"/>
    <p:sldId id="26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42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4F35C-5F77-4459-8F2A-D8CFAC398FB1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90EDA-5204-4C9F-AC78-FADDAA7520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55871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4F35C-5F77-4459-8F2A-D8CFAC398FB1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90EDA-5204-4C9F-AC78-FADDAA7520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5786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4F35C-5F77-4459-8F2A-D8CFAC398FB1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90EDA-5204-4C9F-AC78-FADDAA7520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8028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4F35C-5F77-4459-8F2A-D8CFAC398FB1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90EDA-5204-4C9F-AC78-FADDAA7520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2227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4F35C-5F77-4459-8F2A-D8CFAC398FB1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90EDA-5204-4C9F-AC78-FADDAA7520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42852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4F35C-5F77-4459-8F2A-D8CFAC398FB1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90EDA-5204-4C9F-AC78-FADDAA7520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4645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4F35C-5F77-4459-8F2A-D8CFAC398FB1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90EDA-5204-4C9F-AC78-FADDAA7520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3293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4F35C-5F77-4459-8F2A-D8CFAC398FB1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90EDA-5204-4C9F-AC78-FADDAA7520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0539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4F35C-5F77-4459-8F2A-D8CFAC398FB1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90EDA-5204-4C9F-AC78-FADDAA7520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02084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4F35C-5F77-4459-8F2A-D8CFAC398FB1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90EDA-5204-4C9F-AC78-FADDAA7520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258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4F35C-5F77-4459-8F2A-D8CFAC398FB1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90EDA-5204-4C9F-AC78-FADDAA7520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5629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39999">
              <a:schemeClr val="accent6">
                <a:lumMod val="60000"/>
                <a:lumOff val="40000"/>
              </a:schemeClr>
            </a:gs>
            <a:gs pos="70000">
              <a:schemeClr val="accent6">
                <a:lumMod val="40000"/>
                <a:lumOff val="60000"/>
              </a:schemeClr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74F35C-5F77-4459-8F2A-D8CFAC398FB1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F90EDA-5204-4C9F-AC78-FADDAA7520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3245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30480"/>
            <a:ext cx="7772400" cy="1470025"/>
          </a:xfrm>
        </p:spPr>
        <p:txBody>
          <a:bodyPr>
            <a:normAutofit/>
          </a:bodyPr>
          <a:lstStyle/>
          <a:p>
            <a:r>
              <a:rPr lang="ru-RU" sz="5400" dirty="0" smtClean="0"/>
              <a:t>Полезные ископаемые </a:t>
            </a:r>
            <a:endParaRPr lang="ru-RU" sz="5400" dirty="0"/>
          </a:p>
        </p:txBody>
      </p:sp>
      <p:pic>
        <p:nvPicPr>
          <p:cNvPr id="2052" name="Picture 4" descr="&amp;Gcy;&amp;ocy;&amp;rcy;&amp;acy; &amp;ecy;&amp;lcy;&amp;softcy;&amp;bcy;&amp;rcy;&amp;ucy;&amp;scy; &amp;rcy;&amp;iecy;&amp;fcy;&amp;iecy;&amp;rcy;&amp;acy;&amp;tcy; &amp;icy; &amp;vcy;&amp;ycy;&amp;vcy;&amp;ocy;&amp;dcy;&amp;y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0842" y="1484784"/>
            <a:ext cx="5945884" cy="4459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13186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Облако газа поднялось над нефтяной платформой в Северном море // Новост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381231"/>
            <a:ext cx="7306352" cy="4870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89560" y="404664"/>
            <a:ext cx="44517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Нефтяная платформа 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73345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Шахтеров завалило на белгородском руднике // НТВ.R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424283"/>
            <a:ext cx="7156359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635896" y="555786"/>
            <a:ext cx="16039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Шахта 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72972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551771" y="379403"/>
            <a:ext cx="7876067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Месторождение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-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это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скопление полезного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ископаемого в промышленных масштабах. </a:t>
            </a:r>
          </a:p>
        </p:txBody>
      </p:sp>
      <p:pic>
        <p:nvPicPr>
          <p:cNvPr id="3078" name="Picture 6" descr="&amp;Ncy;&amp;acy;&amp;ncy;&amp;iecy;&amp;scy;&amp;icy;&amp;tcy;&amp;iecy; &amp;vcy;&amp;acy;&amp;zhcy;&amp;ncy;&amp;iecy;&amp;jcy;&amp;shcy;&amp;icy;&amp;iecy; &amp;mcy;&amp;iecy;&amp;scy;&amp;tcy;&amp;ocy;&amp;rcy;&amp;ocy;&amp;zhcy;&amp;dcy;&amp;iecy;&amp;ncy;&amp;icy;&amp;yacy; &amp;pcy;&amp;ocy;&amp;lcy;&amp;iecy;&amp;zcy;&amp;ncy;&amp;ycy;&amp;khcy; &amp;icy;&amp;scy;&amp;kcy;&amp;ocy;&amp;pcy;&amp;acy;&amp;iecy;&amp;mcy;&amp;ycy;&amp;khcy; &amp;ucy;&amp;rcy;&amp;acy;&amp;lcy;&amp;acy; &amp;kcy;&amp;acy;&amp;rcy;&amp;tcy;&amp;a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6797" y="2153235"/>
            <a:ext cx="4308059" cy="4413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423870" y="1630015"/>
            <a:ext cx="43009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Месторождение на карте 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06800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313601" y="275164"/>
            <a:ext cx="8229569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Геолог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это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специалист по геологии, человек,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занимающийся изучением земных недр, поиском полезных ископаемых. </a:t>
            </a:r>
          </a:p>
        </p:txBody>
      </p:sp>
      <p:pic>
        <p:nvPicPr>
          <p:cNvPr id="3" name="Picture 4" descr="&amp;Acy;&amp;ncy;&amp;acy;&amp;lcy;&amp;icy;&amp;tcy;&amp;icy;&amp;kcy;&amp;acy; / &amp;Kcy;&amp;rcy;&amp;acy;&amp;scy;&amp;ncy;&amp;ocy;&amp;yacy;&amp;rcy;&amp;scy;&amp;kcy;.&amp;Bcy;&amp;icy;&amp;zcy;: &amp;dcy;&amp;iecy;&amp;lcy;&amp;ocy;&amp;vcy;&amp;ocy;&amp;jcy; &amp;pcy;&amp;ocy;&amp;rcy;&amp;tcy;&amp;acy;&amp;lcy; &amp;Kcy;&amp;rcy;&amp;acy;&amp;scy;&amp;ncy;&amp;ocy;&amp;yacy;&amp;rcy;&amp;scy;&amp;kcy;&amp;acy; &amp;icy; &amp;Kcy;&amp;rcy;&amp;acy;&amp;scy;&amp;ncy;&amp;ocy;&amp;yacy;&amp;rcy;&amp;scy;&amp;kcy;&amp;ocy;&amp;gcy;&amp;ocy; &amp;kcy;&amp;rcy;&amp;acy;&amp;ya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708920"/>
            <a:ext cx="5473412" cy="3985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718799" y="1980129"/>
            <a:ext cx="141917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Геолог</a:t>
            </a:r>
            <a:endParaRPr lang="ru-RU" sz="3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94058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открытый урок по окружающему миру Полезные ископаемы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928476"/>
            <a:ext cx="4248472" cy="5755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74246" y="116632"/>
            <a:ext cx="72275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Обозначение полезных ископаемых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76056" y="922618"/>
            <a:ext cx="34192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2060"/>
                </a:solidFill>
              </a:rPr>
              <a:t>Условные знаки </a:t>
            </a:r>
            <a:endParaRPr lang="ru-RU" sz="3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7888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ilimsk_00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814"/>
            <a:ext cx="9167258" cy="6875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195736" y="332656"/>
            <a:ext cx="2008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карте 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00123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46269" y="1028647"/>
            <a:ext cx="857186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alt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Полезные ископаемые</a:t>
            </a:r>
            <a:r>
              <a:rPr lang="ru-RU" alt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это останки растений и животных, которые сохранились в недрах Земли.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099692" y="260648"/>
            <a:ext cx="507940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Полезные </a:t>
            </a:r>
            <a:r>
              <a:rPr lang="ru-RU" alt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ископаемые</a:t>
            </a:r>
            <a:endParaRPr lang="ru-RU" sz="4000" dirty="0"/>
          </a:p>
        </p:txBody>
      </p:sp>
      <p:pic>
        <p:nvPicPr>
          <p:cNvPr id="1026" name="Picture 2" descr="&amp;Gcy;&amp;lcy;&amp;acy;&amp;vcy;&amp;ncy;&amp;ycy;&amp;iecy; &amp;ncy;&amp;ocy;&amp;vcy;&amp;ocy;&amp;scy;&amp;tcy;&amp;icy; &amp;dcy;&amp;ncy;&amp;yacy; &quot; &amp;Pcy;&amp;ocy;&amp;dcy; &amp;Pcy;&amp;acy;&amp;rcy;&amp;icy;&amp;zhcy;&amp;iecy;&amp;mcy; &amp;ocy;&amp;bcy;&amp;ncy;&amp;acy;&amp;rcy;&amp;ucy;&amp;zhcy;&amp;icy;&amp;lcy;&amp;icy; &amp;ocy;&amp;scy;&amp;tcy;&amp;acy;&amp;ncy;&amp;kcy;&amp;icy; &amp;kcy;&amp;rcy;&amp;ucy;&amp;pcy;&amp;ncy;&amp;iecy;&amp;jcy;&amp;shcy;&amp;iecy;&amp;gcy;&amp;ocy; &amp;mcy;&amp;acy;&amp;mcy;&amp;ocy;&amp;ncy;&amp;tcy;&amp;acy;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50" r="9588"/>
          <a:stretch/>
        </p:blipFill>
        <p:spPr bwMode="auto">
          <a:xfrm>
            <a:off x="5364088" y="3023016"/>
            <a:ext cx="2859507" cy="3603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&amp;Rcy;&amp;acy;&amp;scy;&amp;tcy;&amp;iecy;&amp;ncy;&amp;icy;&amp;yacy;-&amp;icy;&amp;ncy;&amp;dcy;&amp;icy;&amp;kcy;&amp;acy;&amp;tcy;&amp;ocy;&amp;rcy;&amp;ycy; - &amp;Icy;&amp;ncy;&amp;dcy;&amp;icy;&amp;kcy;&amp;acy;&amp;tcy;&amp;ocy;&amp;rcy;&amp;ycy; - &amp;Vcy;&amp;icy;&amp;dcy;&amp;ycy; &amp;rcy;&amp;acy;&amp;scy;&amp;tcy;&amp;iecy;&amp;ncy;&amp;icy;&amp;jcy; - &amp;Fcy;&amp;ocy;&amp;tcy;&amp;ocy; &amp;pcy;&amp;ocy; &amp;bcy;&amp;icy;&amp;ocy;&amp;lcy;&amp;ocy;&amp;gcy;&amp;icy;&amp;icy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023015"/>
            <a:ext cx="2832249" cy="3603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65063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1052736"/>
            <a:ext cx="7776864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Твердые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(различные руды, уголь, мрамор, гранит, соли);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Жидкие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нефть, минеральные воды);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Газообразные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(природный газ ).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endParaRPr lang="ru-RU" sz="2400" dirty="0">
              <a:effectLst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27784" y="344850"/>
            <a:ext cx="37259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Классификация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Фотоархив ИД &quot;Коммерсантъ&quot; Поис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5114" y="2924944"/>
            <a:ext cx="3002841" cy="3501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4435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Битумный Доступные Изображения (Страница 1) - AzImage.co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4441" y="1033166"/>
            <a:ext cx="6042427" cy="5206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771800" y="371888"/>
            <a:ext cx="342952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Каменный уголь</a:t>
            </a:r>
            <a:endParaRPr lang="ru-RU" sz="3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99053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Углекислый газ, угольная кислота и ее соли - ХИМИЯ 9 класс - Поурочное планирование по химии - разработки уроков - авторские ур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96" r="9227" b="6341"/>
          <a:stretch/>
        </p:blipFill>
        <p:spPr bwMode="auto">
          <a:xfrm>
            <a:off x="1619672" y="1268760"/>
            <a:ext cx="6024315" cy="5258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017609" y="247721"/>
            <a:ext cx="227575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Известняк</a:t>
            </a:r>
            <a:r>
              <a:rPr lang="ru-RU" dirty="0">
                <a:solidFill>
                  <a:srgbClr val="00206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181959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Масло мс-20, Повсеместн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18" t="11525" r="21909" b="11032"/>
          <a:stretch/>
        </p:blipFill>
        <p:spPr bwMode="auto">
          <a:xfrm>
            <a:off x="1619672" y="1204097"/>
            <a:ext cx="5842268" cy="5131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707904" y="332656"/>
            <a:ext cx="13474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Глина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45539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Sem categoria miningequipment Pag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311780"/>
            <a:ext cx="6788260" cy="4968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915816" y="332655"/>
            <a:ext cx="31661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Железная руда 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8447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к используется гранит в строительства и облицовке О-камен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268760"/>
            <a:ext cx="6516314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491880" y="435215"/>
            <a:ext cx="16703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itchFamily="18" charset="0"/>
              </a:rPr>
              <a:t>Гранит </a:t>
            </a:r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62350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E Alfa Архив 2014 Июнь Страницы: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567805"/>
            <a:ext cx="6678103" cy="4886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65307" y="7576"/>
            <a:ext cx="68667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Добыча полезных ископаемых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63888" y="875330"/>
            <a:ext cx="16373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Карьер</a:t>
            </a:r>
            <a:r>
              <a:rPr lang="ru-RU" sz="2800" dirty="0" smtClean="0">
                <a:solidFill>
                  <a:srgbClr val="002060"/>
                </a:solidFill>
              </a:rPr>
              <a:t> 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328023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599</TotalTime>
  <Words>97</Words>
  <Application>Microsoft Office PowerPoint</Application>
  <PresentationFormat>Экран (4:3)</PresentationFormat>
  <Paragraphs>29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Times New Roman</vt:lpstr>
      <vt:lpstr>Тема Office</vt:lpstr>
      <vt:lpstr>Полезные ископаемые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Элемент</dc:creator>
  <cp:lastModifiedBy>Лилия</cp:lastModifiedBy>
  <cp:revision>11</cp:revision>
  <dcterms:created xsi:type="dcterms:W3CDTF">2015-05-14T16:11:11Z</dcterms:created>
  <dcterms:modified xsi:type="dcterms:W3CDTF">2022-11-17T07:18:25Z</dcterms:modified>
</cp:coreProperties>
</file>