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0"/>
            <a:ext cx="11333544" cy="813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Влияние цвета на настроение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869160"/>
            <a:ext cx="2448272" cy="1512168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dirty="0" smtClean="0"/>
              <a:t>Биология</a:t>
            </a:r>
          </a:p>
          <a:p>
            <a:pPr algn="l"/>
            <a:r>
              <a:rPr lang="ru-RU" dirty="0" smtClean="0"/>
              <a:t>Руководитель:</a:t>
            </a:r>
          </a:p>
          <a:p>
            <a:pPr algn="l"/>
            <a:r>
              <a:rPr lang="ru-RU" dirty="0" smtClean="0"/>
              <a:t>Кузнецова Кристина Алексеевна</a:t>
            </a:r>
          </a:p>
          <a:p>
            <a:pPr algn="l"/>
            <a:r>
              <a:rPr lang="ru-RU" dirty="0" smtClean="0"/>
              <a:t>Автор работы: </a:t>
            </a:r>
          </a:p>
          <a:p>
            <a:pPr algn="l"/>
            <a:r>
              <a:rPr lang="ru-RU" dirty="0" err="1" smtClean="0"/>
              <a:t>Торгай</a:t>
            </a:r>
            <a:r>
              <a:rPr lang="ru-RU" dirty="0" smtClean="0"/>
              <a:t>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16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Цель исследования:</a:t>
            </a:r>
            <a:r>
              <a:rPr lang="ru-RU" sz="2800" dirty="0" smtClean="0"/>
              <a:t> Выяснить взаимосвязь цвета и настроения человека</a:t>
            </a:r>
          </a:p>
          <a:p>
            <a:r>
              <a:rPr lang="ru-RU" sz="2800" b="1" i="1" dirty="0" smtClean="0"/>
              <a:t>Задачи: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Изучить теоретическую основу вопроса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Привести в пример научные исследования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Анализ данных, полученных в ходе исследования</a:t>
            </a:r>
          </a:p>
          <a:p>
            <a:r>
              <a:rPr lang="ru-RU" sz="2800" b="1" i="1" dirty="0" smtClean="0"/>
              <a:t>Актуальность:</a:t>
            </a:r>
            <a:r>
              <a:rPr lang="ru-RU" sz="2800" dirty="0" smtClean="0"/>
              <a:t> Людей окружает огромное количество цветов. Многие люди работают в кабинетах, поэтому хочется, чтобы им было комфортно находиться в помещениях, в которых они проводят большое количество времени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849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Цвет и </a:t>
            </a:r>
            <a:r>
              <a:rPr lang="ru-RU" sz="4000" dirty="0" err="1" smtClean="0"/>
              <a:t>цветоведение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300" b="1" i="1" dirty="0" smtClean="0"/>
              <a:t>Цвет</a:t>
            </a:r>
            <a:r>
              <a:rPr lang="ru-RU" sz="3300" dirty="0" smtClean="0"/>
              <a:t>- зрительное ощущение, которое человек получает, когда в глаз попадают световые лучи разной длины волны.</a:t>
            </a:r>
          </a:p>
          <a:p>
            <a:pPr marL="0" indent="0">
              <a:buNone/>
            </a:pPr>
            <a:r>
              <a:rPr lang="ru-RU" sz="3300" b="1" i="1" dirty="0" err="1" smtClean="0"/>
              <a:t>Цветоведение</a:t>
            </a:r>
            <a:r>
              <a:rPr lang="ru-RU" sz="3300" dirty="0" smtClean="0"/>
              <a:t>- наука, которая изучает предметную среду, создаваемую человеком и весь мир искусства.</a:t>
            </a:r>
          </a:p>
          <a:p>
            <a:pPr marL="0" indent="0">
              <a:buNone/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Цвета:</a:t>
            </a:r>
          </a:p>
          <a:p>
            <a:r>
              <a:rPr lang="ru-RU" sz="3300" dirty="0" smtClean="0"/>
              <a:t>Теплые</a:t>
            </a:r>
          </a:p>
          <a:p>
            <a:pPr marL="0" indent="0">
              <a:buNone/>
            </a:pPr>
            <a:endParaRPr lang="ru-RU" sz="3300" dirty="0" smtClean="0"/>
          </a:p>
          <a:p>
            <a:r>
              <a:rPr lang="ru-RU" sz="3300" dirty="0" smtClean="0"/>
              <a:t>Холодные</a:t>
            </a:r>
          </a:p>
          <a:p>
            <a:endParaRPr lang="ru-RU" sz="3300" dirty="0" smtClean="0"/>
          </a:p>
          <a:p>
            <a:r>
              <a:rPr lang="ru-RU" sz="3300" dirty="0" smtClean="0"/>
              <a:t>Нейтральные</a:t>
            </a:r>
          </a:p>
          <a:p>
            <a:endParaRPr lang="ru-RU" sz="3300" dirty="0" smtClean="0"/>
          </a:p>
          <a:p>
            <a:r>
              <a:rPr lang="ru-RU" sz="3300" dirty="0" smtClean="0"/>
              <a:t>Смешанные</a:t>
            </a:r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103" y="3356992"/>
            <a:ext cx="5156051" cy="316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98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Любимые цвета человека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dirty="0"/>
              <a:t>В зависимости от любимого цвета, можно определить его характер</a:t>
            </a:r>
            <a:r>
              <a:rPr lang="ru-RU" sz="3000" dirty="0" smtClean="0"/>
              <a:t>.</a:t>
            </a:r>
          </a:p>
          <a:p>
            <a:pPr marL="0" indent="0">
              <a:buNone/>
            </a:pPr>
            <a:r>
              <a:rPr lang="ru-RU" sz="3000" dirty="0" smtClean="0"/>
              <a:t>Цветовое окружение влияет на психическое и физическое состояние человека.</a:t>
            </a:r>
          </a:p>
          <a:p>
            <a:pPr marL="0" indent="0">
              <a:buNone/>
            </a:pPr>
            <a:r>
              <a:rPr lang="ru-RU" sz="3000" b="1" i="1" dirty="0" smtClean="0"/>
              <a:t>Психологическое воздействие- </a:t>
            </a:r>
            <a:r>
              <a:rPr lang="ru-RU" sz="3000" dirty="0" smtClean="0"/>
              <a:t>чувства и переживания, которые мы можем испытать под влиянием цвета.</a:t>
            </a:r>
          </a:p>
          <a:p>
            <a:pPr marL="0" indent="0">
              <a:buNone/>
            </a:pPr>
            <a:r>
              <a:rPr lang="ru-RU" sz="3000" b="1" i="1" dirty="0" smtClean="0"/>
              <a:t>Физическое воздействие- </a:t>
            </a:r>
            <a:r>
              <a:rPr lang="ru-RU" sz="3000" dirty="0" smtClean="0"/>
              <a:t>воздействие цвета на функциональные системы человеческого организма.</a:t>
            </a:r>
          </a:p>
          <a:p>
            <a:pPr marL="0" indent="0">
              <a:buNone/>
            </a:pPr>
            <a:r>
              <a:rPr lang="ru-RU" sz="3000" b="1" i="1" dirty="0" err="1" smtClean="0"/>
              <a:t>Цветотип</a:t>
            </a:r>
            <a:r>
              <a:rPr lang="ru-RU" sz="3000" dirty="0" smtClean="0"/>
              <a:t>- особенности проявления характера человека в зависимости от цветовых предпочтений, которые соответствуют типам темперамента (</a:t>
            </a:r>
            <a:r>
              <a:rPr lang="ru-RU" sz="3000" dirty="0" smtClean="0">
                <a:solidFill>
                  <a:srgbClr val="FF0000"/>
                </a:solidFill>
              </a:rPr>
              <a:t>красный</a:t>
            </a:r>
            <a:r>
              <a:rPr lang="ru-RU" sz="3000" dirty="0" smtClean="0"/>
              <a:t>, </a:t>
            </a:r>
            <a:r>
              <a:rPr lang="ru-RU" sz="3000" dirty="0" smtClean="0">
                <a:solidFill>
                  <a:srgbClr val="0070C0"/>
                </a:solidFill>
              </a:rPr>
              <a:t>синий</a:t>
            </a:r>
            <a:r>
              <a:rPr lang="ru-RU" sz="3000" dirty="0" smtClean="0"/>
              <a:t>, </a:t>
            </a:r>
            <a:r>
              <a:rPr lang="ru-RU" sz="3000" dirty="0" smtClean="0">
                <a:solidFill>
                  <a:srgbClr val="FBF61A"/>
                </a:solidFill>
              </a:rPr>
              <a:t>желтый</a:t>
            </a:r>
            <a:r>
              <a:rPr lang="ru-RU" sz="3000" dirty="0" smtClean="0"/>
              <a:t> и </a:t>
            </a:r>
            <a:r>
              <a:rPr lang="ru-RU" sz="3000" dirty="0" smtClean="0">
                <a:solidFill>
                  <a:srgbClr val="00B050"/>
                </a:solidFill>
              </a:rPr>
              <a:t>зеленый</a:t>
            </a:r>
            <a:r>
              <a:rPr lang="ru-RU" sz="3000" dirty="0" smtClean="0"/>
              <a:t>)</a:t>
            </a:r>
            <a:endParaRPr lang="ru-RU" sz="30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676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Практическая часть моего исследования включала в себя две части: «Ассоциации» и «Школьный день».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5076056" cy="3807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327015"/>
              </p:ext>
            </p:extLst>
          </p:nvPr>
        </p:nvGraphicFramePr>
        <p:xfrm>
          <a:off x="395536" y="2852935"/>
          <a:ext cx="3048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22174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Цвет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Эмоция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6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Красный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Тревожное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6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Серый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Грустное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6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Зеленый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Спокойное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6005"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Плохое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6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C000"/>
                          </a:solidFill>
                        </a:rPr>
                        <a:t>Оранжевый</a:t>
                      </a:r>
                      <a:endParaRPr lang="ru-RU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Хорошее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6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Синий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Хорошее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6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Желтый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Веселое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15616" y="2314387"/>
            <a:ext cx="136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Ассоциации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51617" y="2314387"/>
            <a:ext cx="176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Школьный день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943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«Ассоциации»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 первой части моего исследования 24 школьникам в возрасте 14-15 лет предлагалось сопоставить цвет и свою эмоцию, которую он вызывает.</a:t>
            </a:r>
          </a:p>
          <a:p>
            <a:pPr marL="0" indent="0">
              <a:buNone/>
            </a:pPr>
            <a:r>
              <a:rPr lang="ru-RU" sz="2800" dirty="0" smtClean="0"/>
              <a:t>В результате опроса выяснилось, что такие цвета, как </a:t>
            </a:r>
            <a:r>
              <a:rPr lang="ru-RU" sz="2800" dirty="0" smtClean="0">
                <a:solidFill>
                  <a:srgbClr val="FF0000"/>
                </a:solidFill>
              </a:rPr>
              <a:t>красный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серый</a:t>
            </a:r>
            <a:r>
              <a:rPr lang="ru-RU" sz="2800" dirty="0" smtClean="0"/>
              <a:t> и черный вызывают негативные эмоции.</a:t>
            </a:r>
          </a:p>
          <a:p>
            <a:pPr marL="0" indent="0">
              <a:buNone/>
            </a:pPr>
            <a:r>
              <a:rPr lang="ru-RU" sz="2800" dirty="0" smtClean="0"/>
              <a:t>Такие цвета, как </a:t>
            </a:r>
            <a:r>
              <a:rPr lang="ru-RU" sz="2800" dirty="0" smtClean="0">
                <a:solidFill>
                  <a:srgbClr val="00B050"/>
                </a:solidFill>
              </a:rPr>
              <a:t>зеленый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FFC000"/>
                </a:solidFill>
              </a:rPr>
              <a:t>оранжевый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FFFF00"/>
                </a:solidFill>
              </a:rPr>
              <a:t>желтый</a:t>
            </a:r>
            <a:r>
              <a:rPr lang="ru-RU" sz="2800" dirty="0" smtClean="0"/>
              <a:t> и </a:t>
            </a:r>
            <a:r>
              <a:rPr lang="ru-RU" sz="2800" dirty="0" smtClean="0">
                <a:solidFill>
                  <a:srgbClr val="0070C0"/>
                </a:solidFill>
              </a:rPr>
              <a:t>синий</a:t>
            </a:r>
            <a:r>
              <a:rPr lang="ru-RU" sz="2800" dirty="0" smtClean="0"/>
              <a:t> вызывают у школьников положительные эмоции.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8681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«Школьный день»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Для второй части эксперимента я предложила ученикам в возрасте 13-14 лет составить карту настроения.</a:t>
            </a:r>
          </a:p>
          <a:p>
            <a:pPr marL="0" indent="0">
              <a:buNone/>
            </a:pPr>
            <a:r>
              <a:rPr lang="ru-RU" sz="2800" dirty="0" smtClean="0"/>
              <a:t>В результате исследования выяснилось, что 20 из 26 участников эксперимента начали свой день с положительных эмоций.</a:t>
            </a:r>
          </a:p>
          <a:p>
            <a:pPr marL="0" indent="0">
              <a:buNone/>
            </a:pPr>
            <a:r>
              <a:rPr lang="ru-RU" sz="2800" dirty="0" smtClean="0"/>
              <a:t>В конце учебного дня количество участников с хорошим настроением уменьшилось. При этом увеличилось количество учащихся, испытывающих </a:t>
            </a:r>
            <a:r>
              <a:rPr lang="ru-RU" sz="2800" dirty="0" smtClean="0">
                <a:solidFill>
                  <a:srgbClr val="FF0000"/>
                </a:solidFill>
              </a:rPr>
              <a:t>тревогу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7519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049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347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Влияние цвета на настроение человека</vt:lpstr>
      <vt:lpstr>Введение</vt:lpstr>
      <vt:lpstr>Цвет и цветоведение</vt:lpstr>
      <vt:lpstr>Любимые цвета человека</vt:lpstr>
      <vt:lpstr>Практическая работа</vt:lpstr>
      <vt:lpstr>«Ассоциации»</vt:lpstr>
      <vt:lpstr>«Школьный день»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цвета на настроение человека</dc:title>
  <dc:creator>Торгай Инна</dc:creator>
  <cp:lastModifiedBy>Торгай Инна</cp:lastModifiedBy>
  <cp:revision>20</cp:revision>
  <dcterms:created xsi:type="dcterms:W3CDTF">2022-03-27T06:30:41Z</dcterms:created>
  <dcterms:modified xsi:type="dcterms:W3CDTF">2022-03-28T19:03:33Z</dcterms:modified>
</cp:coreProperties>
</file>