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7.jpg" ContentType="image/png"/>
  <Override PartName="/ppt/media/image1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364" autoAdjust="0"/>
  </p:normalViewPr>
  <p:slideViewPr>
    <p:cSldViewPr snapToGrid="0">
      <p:cViewPr varScale="1">
        <p:scale>
          <a:sx n="73" d="100"/>
          <a:sy n="73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473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61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64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8317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96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580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91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27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05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615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460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57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06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19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63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65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8033434-6AFD-4657-8A60-725F3D824E80}" type="datetimeFigureOut">
              <a:rPr lang="ru-RU" smtClean="0"/>
              <a:t>08.11.2022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52AB8-1C0B-4B72-91A9-122C1A744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576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3" Type="http://schemas.microsoft.com/office/2007/relationships/media" Target="../media/media2.mp3"/><Relationship Id="rId21" Type="http://schemas.openxmlformats.org/officeDocument/2006/relationships/slideLayout" Target="../slideLayouts/slideLayout2.xml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openxmlformats.org/officeDocument/2006/relationships/image" Target="../media/image30.png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92313" y="1443444"/>
            <a:ext cx="5807549" cy="2873829"/>
          </a:xfrm>
        </p:spPr>
        <p:txBody>
          <a:bodyPr/>
          <a:lstStyle/>
          <a:p>
            <a:pPr algn="ctr"/>
            <a:r>
              <a:rPr lang="ru-RU" sz="8800" dirty="0" smtClean="0">
                <a:latin typeface="Bahnschrift SemiBold Condensed" panose="020B0502040204020203" pitchFamily="34" charset="0"/>
              </a:rPr>
              <a:t>Пять чувств </a:t>
            </a:r>
            <a:br>
              <a:rPr lang="ru-RU" sz="8800" dirty="0" smtClean="0">
                <a:latin typeface="Bahnschrift SemiBold Condensed" panose="020B0502040204020203" pitchFamily="34" charset="0"/>
              </a:rPr>
            </a:br>
            <a:r>
              <a:rPr lang="ru-RU" sz="8800" dirty="0" smtClean="0">
                <a:latin typeface="Bahnschrift SemiBold Condensed" panose="020B0502040204020203" pitchFamily="34" charset="0"/>
              </a:rPr>
              <a:t>познают мир</a:t>
            </a:r>
            <a:endParaRPr lang="ru-RU" sz="8800" dirty="0">
              <a:latin typeface="Bahnschrift SemiBold Condensed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9246" y="809896"/>
            <a:ext cx="7680960" cy="445443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94709" y="986960"/>
            <a:ext cx="7306492" cy="40683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19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5669" y="1177707"/>
            <a:ext cx="5603966" cy="527534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1. Нельзя тереть глаза грязными руками.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2. Нельзя близко и долго смотреть телевизор.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3. Нельзя смотреть книги при плохом свете.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4. Беречь глаза от колющих и режущих предметов.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02" y="1334461"/>
            <a:ext cx="5638528" cy="376480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1502" y="346710"/>
            <a:ext cx="94788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КАК СОХРАНИТЬ ХОРОШЕЕ ЗРЕНИЕ?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4046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391" y="557221"/>
            <a:ext cx="9404723" cy="1400530"/>
          </a:xfrm>
        </p:spPr>
        <p:txBody>
          <a:bodyPr/>
          <a:lstStyle/>
          <a:p>
            <a:r>
              <a:rPr lang="ru-RU" sz="6000" dirty="0" smtClean="0"/>
              <a:t>СЛУХ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81" y="1582374"/>
            <a:ext cx="6707622" cy="4634967"/>
          </a:xfrm>
        </p:spPr>
      </p:pic>
      <p:pic>
        <p:nvPicPr>
          <p:cNvPr id="3" name="Женский сме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51584" y="1348151"/>
            <a:ext cx="609600" cy="609600"/>
          </a:xfrm>
          <a:prstGeom prst="rect">
            <a:avLst/>
          </a:prstGeom>
        </p:spPr>
      </p:pic>
      <p:pic>
        <p:nvPicPr>
          <p:cNvPr id="5" name="Мужской смех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202" y="1348151"/>
            <a:ext cx="609600" cy="609600"/>
          </a:xfrm>
          <a:prstGeom prst="rect">
            <a:avLst/>
          </a:prstGeom>
        </p:spPr>
      </p:pic>
      <p:pic>
        <p:nvPicPr>
          <p:cNvPr id="6" name="Лай большой собаки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51013" y="2443881"/>
            <a:ext cx="609600" cy="609600"/>
          </a:xfrm>
          <a:prstGeom prst="rect">
            <a:avLst/>
          </a:prstGeom>
        </p:spPr>
      </p:pic>
      <p:pic>
        <p:nvPicPr>
          <p:cNvPr id="7" name="Лай маленькой собаки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202" y="2440819"/>
            <a:ext cx="609600" cy="609600"/>
          </a:xfrm>
          <a:prstGeom prst="rect">
            <a:avLst/>
          </a:prstGeom>
        </p:spPr>
      </p:pic>
      <p:pic>
        <p:nvPicPr>
          <p:cNvPr id="8" name="Пожарная машина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51013" y="3539611"/>
            <a:ext cx="609600" cy="609600"/>
          </a:xfrm>
          <a:prstGeom prst="rect">
            <a:avLst/>
          </a:prstGeom>
        </p:spPr>
      </p:pic>
      <p:pic>
        <p:nvPicPr>
          <p:cNvPr id="9" name="Скорая помощь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202" y="3539611"/>
            <a:ext cx="609600" cy="609600"/>
          </a:xfrm>
          <a:prstGeom prst="rect">
            <a:avLst/>
          </a:prstGeom>
        </p:spPr>
      </p:pic>
      <p:pic>
        <p:nvPicPr>
          <p:cNvPr id="10" name="Муха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51013" y="4635341"/>
            <a:ext cx="609600" cy="609600"/>
          </a:xfrm>
          <a:prstGeom prst="rect">
            <a:avLst/>
          </a:prstGeom>
        </p:spPr>
      </p:pic>
      <p:pic>
        <p:nvPicPr>
          <p:cNvPr id="11" name="Шмель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202" y="4635341"/>
            <a:ext cx="609600" cy="609600"/>
          </a:xfrm>
          <a:prstGeom prst="rect">
            <a:avLst/>
          </a:prstGeom>
        </p:spPr>
      </p:pic>
      <p:pic>
        <p:nvPicPr>
          <p:cNvPr id="12" name="Соловей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451013" y="5731071"/>
            <a:ext cx="609600" cy="609600"/>
          </a:xfrm>
          <a:prstGeom prst="rect">
            <a:avLst/>
          </a:prstGeom>
        </p:spPr>
      </p:pic>
      <p:pic>
        <p:nvPicPr>
          <p:cNvPr id="13" name="Синица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202" y="57310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0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8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45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1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14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65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277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034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553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  <a:cs typeface="Times New Roman" panose="02020603050405020304" pitchFamily="18" charset="0"/>
              </a:rPr>
              <a:t>КАК БЕРЕЧЬ СЛУХ?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3"/>
          <a:stretch/>
        </p:blipFill>
        <p:spPr>
          <a:xfrm>
            <a:off x="463231" y="1358537"/>
            <a:ext cx="6407832" cy="5020492"/>
          </a:xfrm>
        </p:spPr>
      </p:pic>
      <p:sp>
        <p:nvSpPr>
          <p:cNvPr id="5" name="Прямоугольник 4"/>
          <p:cNvSpPr/>
          <p:nvPr/>
        </p:nvSpPr>
        <p:spPr>
          <a:xfrm>
            <a:off x="7053943" y="1358537"/>
            <a:ext cx="513805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/>
              <a:t>1. Содержать </a:t>
            </a:r>
            <a:r>
              <a:rPr lang="ru-RU" sz="3200" dirty="0"/>
              <a:t>уши в чистоте.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/>
              <a:t>2. Сильный </a:t>
            </a:r>
            <a:r>
              <a:rPr lang="ru-RU" sz="3200" dirty="0"/>
              <a:t>шум портит слух.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/>
              <a:t>3. Нельзя </a:t>
            </a:r>
            <a:r>
              <a:rPr lang="ru-RU" sz="3200" dirty="0"/>
              <a:t>часто слушать громкую музыку в наушниках.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 smtClean="0"/>
              <a:t>4. Нужно </a:t>
            </a:r>
            <a:r>
              <a:rPr lang="ru-RU" sz="3200" dirty="0"/>
              <a:t>давать отдых слуху, быть в тишине.</a:t>
            </a:r>
          </a:p>
        </p:txBody>
      </p:sp>
    </p:spTree>
    <p:extLst>
      <p:ext uri="{BB962C8B-B14F-4D97-AF65-F5344CB8AC3E}">
        <p14:creationId xmlns:p14="http://schemas.microsoft.com/office/powerpoint/2010/main" val="78726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87" y="339634"/>
            <a:ext cx="9772735" cy="1603387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37" y="1943021"/>
            <a:ext cx="7459132" cy="4195762"/>
          </a:xfrm>
        </p:spPr>
      </p:pic>
    </p:spTree>
    <p:extLst>
      <p:ext uri="{BB962C8B-B14F-4D97-AF65-F5344CB8AC3E}">
        <p14:creationId xmlns:p14="http://schemas.microsoft.com/office/powerpoint/2010/main" val="39937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" y="407756"/>
            <a:ext cx="8906279" cy="5941700"/>
          </a:xfrm>
        </p:spPr>
      </p:pic>
    </p:spTree>
    <p:extLst>
      <p:ext uri="{BB962C8B-B14F-4D97-AF65-F5344CB8AC3E}">
        <p14:creationId xmlns:p14="http://schemas.microsoft.com/office/powerpoint/2010/main" val="105960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531095"/>
            <a:ext cx="9404723" cy="1400530"/>
          </a:xfrm>
        </p:spPr>
        <p:txBody>
          <a:bodyPr/>
          <a:lstStyle/>
          <a:p>
            <a:r>
              <a:rPr lang="ru-RU" dirty="0" smtClean="0"/>
              <a:t>КАК БЕРЕЧЬ ОРГАН ВКУСА?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1748168"/>
            <a:ext cx="6342743" cy="4208496"/>
          </a:xfrm>
        </p:spPr>
      </p:pic>
      <p:sp>
        <p:nvSpPr>
          <p:cNvPr id="5" name="Прямоугольник 4"/>
          <p:cNvSpPr/>
          <p:nvPr/>
        </p:nvSpPr>
        <p:spPr>
          <a:xfrm>
            <a:off x="6988854" y="1748168"/>
            <a:ext cx="52031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1. После </a:t>
            </a:r>
            <a:r>
              <a:rPr lang="ru-RU" sz="2400" dirty="0"/>
              <a:t>приема пищи прополоскать рот.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2. Не </a:t>
            </a:r>
            <a:r>
              <a:rPr lang="ru-RU" sz="2400" dirty="0"/>
              <a:t>брать в рот острые предметы, чтобы не поранить язык.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3. Нельзя </a:t>
            </a:r>
            <a:r>
              <a:rPr lang="ru-RU" sz="2400" dirty="0"/>
              <a:t>есть горячую пищу, чтобы не повредить вкусовые рецепторы.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4. Систематически </a:t>
            </a:r>
            <a:r>
              <a:rPr lang="ru-RU" sz="2400" dirty="0"/>
              <a:t>очищать язык от налёта, чтобы избежать попадания инфекции в организм.</a:t>
            </a:r>
          </a:p>
        </p:txBody>
      </p:sp>
    </p:spTree>
    <p:extLst>
      <p:ext uri="{BB962C8B-B14F-4D97-AF65-F5344CB8AC3E}">
        <p14:creationId xmlns:p14="http://schemas.microsoft.com/office/powerpoint/2010/main" val="22838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7809" y="465781"/>
            <a:ext cx="9404723" cy="1400530"/>
          </a:xfrm>
        </p:spPr>
        <p:txBody>
          <a:bodyPr/>
          <a:lstStyle/>
          <a:p>
            <a:r>
              <a:rPr lang="ru-RU" sz="6000" dirty="0" smtClean="0"/>
              <a:t>ОСЯЗАНИЕ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809" y="1629224"/>
            <a:ext cx="7068665" cy="4732388"/>
          </a:xfrm>
        </p:spPr>
      </p:pic>
    </p:spTree>
    <p:extLst>
      <p:ext uri="{BB962C8B-B14F-4D97-AF65-F5344CB8AC3E}">
        <p14:creationId xmlns:p14="http://schemas.microsoft.com/office/powerpoint/2010/main" val="282629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852" y="452718"/>
            <a:ext cx="6696211" cy="5859185"/>
          </a:xfrm>
        </p:spPr>
      </p:pic>
    </p:spTree>
    <p:extLst>
      <p:ext uri="{BB962C8B-B14F-4D97-AF65-F5344CB8AC3E}">
        <p14:creationId xmlns:p14="http://schemas.microsoft.com/office/powerpoint/2010/main" val="87173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КАК БЕРЕЧЬ КОЖУ?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15291"/>
            <a:ext cx="5829673" cy="5342708"/>
          </a:xfrm>
        </p:spPr>
      </p:pic>
      <p:sp>
        <p:nvSpPr>
          <p:cNvPr id="5" name="Прямоугольник 4"/>
          <p:cNvSpPr/>
          <p:nvPr/>
        </p:nvSpPr>
        <p:spPr>
          <a:xfrm>
            <a:off x="5961017" y="1748745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/>
              <a:t>1. Кожу </a:t>
            </a:r>
            <a:r>
              <a:rPr lang="ru-RU" sz="3600" dirty="0"/>
              <a:t>нужно сохранять в чистоте.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/>
              <a:t>2. Мыть </a:t>
            </a:r>
            <a:r>
              <a:rPr lang="ru-RU" sz="3600" dirty="0"/>
              <a:t>тело 2 раза в неделю с мочалкой.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dirty="0" smtClean="0"/>
              <a:t>3. Стараться </a:t>
            </a:r>
            <a:r>
              <a:rPr lang="ru-RU" sz="3600" dirty="0"/>
              <a:t>не ранить, не обжигать, не обмораживать кожу.</a:t>
            </a:r>
          </a:p>
        </p:txBody>
      </p:sp>
    </p:spTree>
    <p:extLst>
      <p:ext uri="{BB962C8B-B14F-4D97-AF65-F5344CB8AC3E}">
        <p14:creationId xmlns:p14="http://schemas.microsoft.com/office/powerpoint/2010/main" val="8112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4" y="235132"/>
            <a:ext cx="5599500" cy="37490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58" y="235132"/>
            <a:ext cx="5212080" cy="39090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391" y="3182439"/>
            <a:ext cx="4430486" cy="332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91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Соединительная линия уступом 22"/>
          <p:cNvCxnSpPr/>
          <p:nvPr/>
        </p:nvCxnSpPr>
        <p:spPr>
          <a:xfrm rot="10800000" flipV="1">
            <a:off x="455021" y="4818743"/>
            <a:ext cx="3860800" cy="81280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>
            <a:off x="7968343" y="4934857"/>
            <a:ext cx="3437710" cy="69668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 rot="10800000" flipV="1">
            <a:off x="376645" y="2625634"/>
            <a:ext cx="3614058" cy="65076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551715" y="2508069"/>
            <a:ext cx="353785" cy="23513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91" y="0"/>
            <a:ext cx="6923315" cy="7049194"/>
          </a:xfrm>
        </p:spPr>
      </p:pic>
      <p:cxnSp>
        <p:nvCxnSpPr>
          <p:cNvPr id="9" name="Соединительная линия уступом 8"/>
          <p:cNvCxnSpPr/>
          <p:nvPr/>
        </p:nvCxnSpPr>
        <p:spPr>
          <a:xfrm rot="10800000" flipV="1">
            <a:off x="1117601" y="783771"/>
            <a:ext cx="4005943" cy="798286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8534400" y="2743200"/>
            <a:ext cx="3120571" cy="653143"/>
          </a:xfrm>
          <a:prstGeom prst="bentConnector3">
            <a:avLst>
              <a:gd name="adj1" fmla="val 3232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1020355" y="1484811"/>
            <a:ext cx="194491" cy="1944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260529" y="3179157"/>
            <a:ext cx="194491" cy="1944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376644" y="5534297"/>
            <a:ext cx="194491" cy="1944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11308807" y="5534297"/>
            <a:ext cx="194491" cy="1944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11503298" y="3299097"/>
            <a:ext cx="194491" cy="19449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214846" y="1039697"/>
            <a:ext cx="1888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ОБОНЯНИЕ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714940" y="2787082"/>
            <a:ext cx="990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ВКУС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770760" y="2888496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ЗРЕНИЕ</a:t>
            </a:r>
            <a:endParaRPr lang="ru-RU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9909420" y="5131667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СЛУХ</a:t>
            </a:r>
            <a:endParaRPr lang="ru-RU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491464" y="5131667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ОСЯЗАНИЕ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373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/>
              <a:t>ОБОНЯНИЕ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0" y="1652915"/>
            <a:ext cx="6096000" cy="4066032"/>
          </a:xfrm>
        </p:spPr>
      </p:pic>
      <p:sp>
        <p:nvSpPr>
          <p:cNvPr id="6" name="Прямоугольник 5"/>
          <p:cNvSpPr/>
          <p:nvPr/>
        </p:nvSpPr>
        <p:spPr>
          <a:xfrm>
            <a:off x="6849293" y="1269885"/>
            <a:ext cx="48550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Содержать нос в чистоте.</a:t>
            </a:r>
          </a:p>
          <a:p>
            <a:r>
              <a:rPr lang="ru-RU" sz="2800" dirty="0" smtClean="0"/>
              <a:t>2. Беречь организм от простуды.</a:t>
            </a:r>
          </a:p>
          <a:p>
            <a:r>
              <a:rPr lang="ru-RU" sz="2800" dirty="0" smtClean="0"/>
              <a:t>3. Не курить, так как обоняние ухудшается у курящих людей.</a:t>
            </a:r>
          </a:p>
          <a:p>
            <a:r>
              <a:rPr lang="ru-RU" sz="2800" dirty="0" smtClean="0"/>
              <a:t>4. Не засовывать в нос мелкие предметы.</a:t>
            </a:r>
          </a:p>
          <a:p>
            <a:r>
              <a:rPr lang="ru-RU" sz="2800" dirty="0" smtClean="0"/>
              <a:t>5. Пользоваться личным носовым платком.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915835" y="1152983"/>
            <a:ext cx="1891865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4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140" y="452718"/>
            <a:ext cx="8145191" cy="1400530"/>
          </a:xfrm>
        </p:spPr>
        <p:txBody>
          <a:bodyPr/>
          <a:lstStyle/>
          <a:p>
            <a:r>
              <a:rPr lang="ru-RU" sz="6000" dirty="0" smtClean="0"/>
              <a:t>ЗРЕНИЕ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915" y="1853248"/>
            <a:ext cx="7585558" cy="4195762"/>
          </a:xfrm>
        </p:spPr>
      </p:pic>
    </p:spTree>
    <p:extLst>
      <p:ext uri="{BB962C8B-B14F-4D97-AF65-F5344CB8AC3E}">
        <p14:creationId xmlns:p14="http://schemas.microsoft.com/office/powerpoint/2010/main" val="20339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4" y="3554616"/>
            <a:ext cx="5159829" cy="3086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4" y="194786"/>
            <a:ext cx="5159829" cy="3224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8" y="194785"/>
            <a:ext cx="4831742" cy="322489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4694" y="194785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93505" y="194785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8568" y="3554616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599" y="3554617"/>
            <a:ext cx="4831742" cy="3086100"/>
          </a:xfrm>
        </p:spPr>
      </p:pic>
      <p:sp>
        <p:nvSpPr>
          <p:cNvPr id="11" name="Прямоугольник 10"/>
          <p:cNvSpPr/>
          <p:nvPr/>
        </p:nvSpPr>
        <p:spPr>
          <a:xfrm>
            <a:off x="6447598" y="3554616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254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65" y="3616933"/>
            <a:ext cx="4550960" cy="30853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144" y="3616933"/>
            <a:ext cx="5408913" cy="30853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144" y="367252"/>
            <a:ext cx="5774673" cy="3096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65" y="367252"/>
            <a:ext cx="4550960" cy="30965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0265" y="367252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25144" y="367252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30265" y="3582856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825144" y="3619298"/>
            <a:ext cx="875466" cy="8754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6581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65" y="3513909"/>
            <a:ext cx="4114800" cy="2743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6846" y="3304407"/>
            <a:ext cx="2978331" cy="3397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17343" y="383163"/>
            <a:ext cx="2932045" cy="26825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65" y="383163"/>
            <a:ext cx="4014145" cy="26712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7342" y="383163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81565" y="383163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17342" y="3513909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81564" y="3513908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9543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6" y="389977"/>
            <a:ext cx="4458146" cy="31555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714" y="389978"/>
            <a:ext cx="4453010" cy="31555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18714" y="3670662"/>
            <a:ext cx="4456098" cy="30455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4"/>
          <a:stretch/>
        </p:blipFill>
        <p:spPr>
          <a:xfrm>
            <a:off x="896516" y="3670663"/>
            <a:ext cx="4458146" cy="30455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7342" y="383163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60102" y="391376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6516" y="3670662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18714" y="3670661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6490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11589" y="718232"/>
            <a:ext cx="3265714" cy="538212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20" y="718232"/>
            <a:ext cx="2395603" cy="5382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761" y="718232"/>
            <a:ext cx="3614990" cy="53821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843" y="920706"/>
            <a:ext cx="3135618" cy="49771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1320" y="718232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81761" y="718231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11589" y="718231"/>
            <a:ext cx="767767" cy="7677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2018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262</TotalTime>
  <Words>245</Words>
  <Application>Microsoft Office PowerPoint</Application>
  <PresentationFormat>Широкоэкранный</PresentationFormat>
  <Paragraphs>54</Paragraphs>
  <Slides>19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Bahnschrift SemiBold Condensed</vt:lpstr>
      <vt:lpstr>Century Gothic</vt:lpstr>
      <vt:lpstr>Times New Roman</vt:lpstr>
      <vt:lpstr>Wingdings</vt:lpstr>
      <vt:lpstr>Wingdings 3</vt:lpstr>
      <vt:lpstr>Ион</vt:lpstr>
      <vt:lpstr>Пять чувств  познают мир</vt:lpstr>
      <vt:lpstr>Презентация PowerPoint</vt:lpstr>
      <vt:lpstr>ОБОНЯНИЕ</vt:lpstr>
      <vt:lpstr>ЗРЕНИЕ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СЛУХ</vt:lpstr>
      <vt:lpstr>КАК БЕРЕЧЬ СЛУХ?</vt:lpstr>
      <vt:lpstr>Презентация PowerPoint</vt:lpstr>
      <vt:lpstr>Презентация PowerPoint</vt:lpstr>
      <vt:lpstr>КАК БЕРЕЧЬ ОРГАН ВКУСА?</vt:lpstr>
      <vt:lpstr>ОСЯЗАНИЕ</vt:lpstr>
      <vt:lpstr>Презентация PowerPoint</vt:lpstr>
      <vt:lpstr>КАК БЕРЕЧЬ КОЖУ?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</dc:creator>
  <cp:lastModifiedBy>Smart</cp:lastModifiedBy>
  <cp:revision>17</cp:revision>
  <dcterms:created xsi:type="dcterms:W3CDTF">2022-11-04T07:51:20Z</dcterms:created>
  <dcterms:modified xsi:type="dcterms:W3CDTF">2022-11-08T19:10:25Z</dcterms:modified>
</cp:coreProperties>
</file>