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0" r:id="rId3"/>
    <p:sldId id="257" r:id="rId4"/>
    <p:sldId id="261" r:id="rId5"/>
    <p:sldId id="263" r:id="rId6"/>
    <p:sldId id="265" r:id="rId7"/>
    <p:sldId id="267" r:id="rId8"/>
    <p:sldId id="271" r:id="rId9"/>
    <p:sldId id="269" r:id="rId10"/>
    <p:sldId id="270" r:id="rId11"/>
    <p:sldId id="272" r:id="rId12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604" autoAdjust="0"/>
  </p:normalViewPr>
  <p:slideViewPr>
    <p:cSldViewPr>
      <p:cViewPr varScale="1">
        <p:scale>
          <a:sx n="66" d="100"/>
          <a:sy n="66" d="100"/>
        </p:scale>
        <p:origin x="129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03.09.2021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3"/>
          <p:cNvSpPr>
            <a:spLocks noGrp="1" noRot="1" noChangeAspect="1" noEditPoints="1"/>
          </p:cNvSpPr>
          <p:nvPr>
            <p:ph type="sldImg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Notes Placeholder 4"/>
          <p:cNvSpPr>
            <a:spLocks noGrp="1" noEditPoints="1"/>
          </p:cNvSpPr>
          <p:nvPr>
            <p:ph type="body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Slide Number Placeholder 6"/>
          <p:cNvSpPr>
            <a:spLocks noGrp="1" noEditPoints="1"/>
          </p:cNvSpPr>
          <p:nvPr>
            <p:ph type="sldNum" sz="quarter" idx="5"/>
          </p:nvPr>
        </p:nvSpPr>
        <p:spPr/>
        <p:txBody>
          <a:bodyPr/>
          <a:lstStyle/>
          <a:p>
            <a:fld id="{58AF500E-626D-4E9D-BDB2-0435314B37E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35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3"/>
          <p:cNvSpPr>
            <a:spLocks noGrp="1" noRot="1" noChangeAspect="1" noEditPoints="1"/>
          </p:cNvSpPr>
          <p:nvPr>
            <p:ph type="sldImg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Notes Placeholder 4"/>
          <p:cNvSpPr>
            <a:spLocks noGrp="1" noEditPoints="1"/>
          </p:cNvSpPr>
          <p:nvPr>
            <p:ph type="body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Slide Number Placeholder 6"/>
          <p:cNvSpPr>
            <a:spLocks noGrp="1" noEditPoints="1"/>
          </p:cNvSpPr>
          <p:nvPr>
            <p:ph type="sldNum" sz="quarter" idx="5"/>
          </p:nvPr>
        </p:nvSpPr>
        <p:spPr/>
        <p:txBody>
          <a:bodyPr/>
          <a:lstStyle/>
          <a:p>
            <a:fld id="{B8C586A0-15AE-4C53-ABF5-0A8DDC558A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734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3"/>
          <p:cNvSpPr>
            <a:spLocks noGrp="1" noRot="1" noChangeAspect="1" noEditPoints="1"/>
          </p:cNvSpPr>
          <p:nvPr>
            <p:ph type="sldImg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Notes Placeholder 4"/>
          <p:cNvSpPr>
            <a:spLocks noGrp="1" noEditPoints="1"/>
          </p:cNvSpPr>
          <p:nvPr>
            <p:ph type="body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Slide Number Placeholder 6"/>
          <p:cNvSpPr>
            <a:spLocks noGrp="1" noEditPoints="1"/>
          </p:cNvSpPr>
          <p:nvPr>
            <p:ph type="sldNum" sz="quarter" idx="5"/>
          </p:nvPr>
        </p:nvSpPr>
        <p:spPr/>
        <p:txBody>
          <a:bodyPr/>
          <a:lstStyle/>
          <a:p>
            <a:fld id="{97989C64-D11D-4784-970C-AAEA24BC8D3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962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3"/>
          <p:cNvSpPr>
            <a:spLocks noGrp="1" noRot="1" noChangeAspect="1" noEditPoints="1"/>
          </p:cNvSpPr>
          <p:nvPr>
            <p:ph type="sldImg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Notes Placeholder 4"/>
          <p:cNvSpPr>
            <a:spLocks noGrp="1" noEditPoints="1"/>
          </p:cNvSpPr>
          <p:nvPr>
            <p:ph type="body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Slide Number Placeholder 6"/>
          <p:cNvSpPr>
            <a:spLocks noGrp="1" noEditPoints="1"/>
          </p:cNvSpPr>
          <p:nvPr>
            <p:ph type="sldNum" sz="quarter" idx="5"/>
          </p:nvPr>
        </p:nvSpPr>
        <p:spPr/>
        <p:txBody>
          <a:bodyPr/>
          <a:lstStyle/>
          <a:p>
            <a:fld id="{723264BA-D8AD-45FA-A5DF-58D16F45DBA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49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96752"/>
            <a:ext cx="5328592" cy="1224136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 noEditPoints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71FD7FF2-845F-41B9-944F-35B90659B7D6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 noEditPoints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 noEditPoints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987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53374"/>
            <a:ext cx="8712968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Текст 2"/>
          <p:cNvSpPr>
            <a:spLocks noGrp="1"/>
          </p:cNvSpPr>
          <p:nvPr>
            <p:ph idx="1"/>
          </p:nvPr>
        </p:nvSpPr>
        <p:spPr>
          <a:xfrm>
            <a:off x="107504" y="1556792"/>
            <a:ext cx="5832648" cy="4464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3374"/>
            <a:ext cx="8712968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556792"/>
            <a:ext cx="5832648" cy="4464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pMpyyZU6TY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/>
              <a:t>Язык,речь,общение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Ситуация общения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6792"/>
            <a:ext cx="6480720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Это те обстоятельства, при которых происходит общение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055968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&amp;2</a:t>
            </a:r>
            <a:r>
              <a:rPr lang="ru-RU" dirty="0" smtClean="0"/>
              <a:t>,3</a:t>
            </a:r>
          </a:p>
          <a:p>
            <a:pPr marL="0" indent="0">
              <a:buNone/>
            </a:pPr>
            <a:r>
              <a:rPr lang="ru-RU" dirty="0" smtClean="0"/>
              <a:t>Упражнение 13</a:t>
            </a:r>
          </a:p>
          <a:p>
            <a:pPr marL="0" indent="0">
              <a:buNone/>
            </a:pPr>
            <a:r>
              <a:rPr lang="ru-RU" dirty="0" smtClean="0"/>
              <a:t>Рассуждение, состоящее из 6-7 предложений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1147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1438830" y="296659"/>
            <a:ext cx="6243519" cy="1314152"/>
          </a:xfrm>
        </p:spPr>
        <p:txBody>
          <a:bodyPr/>
          <a:lstStyle/>
          <a:p>
            <a:r>
              <a:rPr lang="ru-RU" sz="3600" b="1" strike="noStrike" baseline="0">
                <a:latin typeface="Times New Roman" pitchFamily="18" charset="0"/>
              </a:rPr>
              <a:t>Какие существуют языки?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1959" y="1426373"/>
            <a:ext cx="792476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</a:rPr>
              <a:t>Человечество изобрело несколько средств обмена информацией: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200" dirty="0">
                <a:latin typeface="Times New Roman" pitchFamily="18" charset="0"/>
              </a:rPr>
              <a:t>жесты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200" dirty="0">
                <a:latin typeface="Times New Roman" pitchFamily="18" charset="0"/>
              </a:rPr>
              <a:t>звуковые и световые сигналы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</a:rPr>
              <a:t>азбука </a:t>
            </a:r>
            <a:r>
              <a:rPr lang="ru-RU" sz="3200" dirty="0">
                <a:latin typeface="Times New Roman" pitchFamily="18" charset="0"/>
              </a:rPr>
              <a:t>Морзе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</a:rPr>
              <a:t>дорожные </a:t>
            </a:r>
            <a:r>
              <a:rPr lang="ru-RU" sz="3200" dirty="0">
                <a:latin typeface="Times New Roman" pitchFamily="18" charset="0"/>
              </a:rPr>
              <a:t>знаки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</a:rPr>
              <a:t>символы</a:t>
            </a:r>
            <a:endParaRPr lang="ru-RU" sz="3200" dirty="0">
              <a:latin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3200" dirty="0">
                <a:latin typeface="Times New Roman" pitchFamily="18" charset="0"/>
              </a:rPr>
              <a:t>коды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75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3374"/>
            <a:ext cx="8712968" cy="1863458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Язык-важнейшее средство общения</a:t>
            </a:r>
            <a:endParaRPr lang="ru-RU" sz="4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76872"/>
            <a:ext cx="4828537" cy="3417953"/>
          </a:xfrm>
        </p:spPr>
      </p:pic>
    </p:spTree>
    <p:extLst>
      <p:ext uri="{BB962C8B-B14F-4D97-AF65-F5344CB8AC3E}">
        <p14:creationId xmlns:p14="http://schemas.microsoft.com/office/powerpoint/2010/main" val="1348869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99792" y="548680"/>
            <a:ext cx="3820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</a:rPr>
              <a:t>Язык жестов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82867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5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2591340" y="365125"/>
            <a:ext cx="3664636" cy="903357"/>
          </a:xfrm>
        </p:spPr>
        <p:txBody>
          <a:bodyPr/>
          <a:lstStyle/>
          <a:p>
            <a:r>
              <a:rPr lang="ru-RU" sz="3600" b="1" i="0" dirty="0">
                <a:solidFill>
                  <a:srgbClr val="0070C0"/>
                </a:solidFill>
                <a:latin typeface="Times New Roman" pitchFamily="18" charset="0"/>
              </a:rPr>
              <a:t>Язык цветов</a:t>
            </a:r>
            <a:r>
              <a:rPr lang="ru-RU" b="1" i="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400430" y="844280"/>
            <a:ext cx="7886700" cy="7340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/>
              <a:t> </a:t>
            </a:r>
            <a:r>
              <a:rPr lang="ru-RU" sz="3600">
                <a:latin typeface="Times New Roman" pitchFamily="18" charset="0"/>
              </a:rPr>
              <a:t>  </a:t>
            </a: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00430" y="1938527"/>
            <a:ext cx="4778043" cy="336574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9877" y="1118276"/>
            <a:ext cx="7824907" cy="6318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>
                <a:latin typeface="Times New Roman" pitchFamily="18" charset="0"/>
              </a:rPr>
              <a:t>Жёлтая роза - дружба, счастье, радость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643" y="5659848"/>
            <a:ext cx="7817051" cy="1180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  Р</a:t>
            </a:r>
            <a:r>
              <a:rPr lang="ru-RU" sz="3600">
                <a:latin typeface="Times New Roman" pitchFamily="18" charset="0"/>
              </a:rPr>
              <a:t>озовая роза - вежливость, учтивость, любезность</a:t>
            </a:r>
          </a:p>
        </p:txBody>
      </p:sp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876799" y="2426208"/>
            <a:ext cx="3901441" cy="246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376636" y="1463039"/>
            <a:ext cx="5098099" cy="5367701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5211477" y="-11411"/>
            <a:ext cx="3855987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flipH="1">
            <a:off x="376637" y="559138"/>
            <a:ext cx="3605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</a:rPr>
              <a:t>Язык  танца  </a:t>
            </a:r>
          </a:p>
        </p:txBody>
      </p:sp>
    </p:spTree>
    <p:extLst>
      <p:ext uri="{BB962C8B-B14F-4D97-AF65-F5344CB8AC3E}">
        <p14:creationId xmlns:p14="http://schemas.microsoft.com/office/powerpoint/2010/main" val="236091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Почему люди стали разговаривать?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528011"/>
            <a:ext cx="7886700" cy="4648952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4000" dirty="0">
                <a:hlinkClick r:id="rId2"/>
              </a:rPr>
              <a:t>https</a:t>
            </a:r>
            <a:r>
              <a:rPr lang="en-US" sz="4000" dirty="0" smtClean="0">
                <a:hlinkClick r:id="rId2"/>
              </a:rPr>
              <a:t>://www.youtube.com/watch?v=IpMpyyZU6TY</a:t>
            </a:r>
            <a:r>
              <a:rPr lang="ru-RU" sz="4000" dirty="0" smtClean="0"/>
              <a:t> </a:t>
            </a:r>
            <a:r>
              <a:rPr lang="ru-RU" sz="4000" dirty="0" smtClean="0"/>
              <a:t> </a:t>
            </a:r>
            <a:endParaRPr 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242695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Речь-это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/>
              <a:t>к</a:t>
            </a:r>
            <a:r>
              <a:rPr lang="ru-RU" sz="5400" dirty="0" smtClean="0"/>
              <a:t>онкретное использование языка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590187"/>
            <a:ext cx="3048000" cy="274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66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Восстановите пословицы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38597"/>
            <a:ext cx="8136904" cy="5070723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1 вариант:</a:t>
            </a:r>
          </a:p>
          <a:p>
            <a:pPr marL="0" indent="0">
              <a:buNone/>
            </a:pPr>
            <a:r>
              <a:rPr lang="ru-RU" dirty="0" smtClean="0"/>
              <a:t>1)Без русского языка…       до Киева доведет</a:t>
            </a:r>
          </a:p>
          <a:p>
            <a:pPr marL="0" indent="0">
              <a:buNone/>
            </a:pPr>
            <a:r>
              <a:rPr lang="ru-RU" dirty="0" smtClean="0"/>
              <a:t>2)Язык до…                          вылетит- не поймаешь</a:t>
            </a:r>
          </a:p>
          <a:p>
            <a:pPr marL="0" indent="0">
              <a:buNone/>
            </a:pPr>
            <a:r>
              <a:rPr lang="ru-RU" dirty="0" smtClean="0"/>
              <a:t>3)Слово не воробей,          не сколотишь и сапога</a:t>
            </a:r>
          </a:p>
          <a:p>
            <a:r>
              <a:rPr lang="ru-RU" b="1" dirty="0" smtClean="0"/>
              <a:t>2 вариант</a:t>
            </a:r>
          </a:p>
          <a:p>
            <a:pPr marL="514350" indent="-514350">
              <a:buAutoNum type="arabicParenR"/>
            </a:pPr>
            <a:r>
              <a:rPr lang="ru-RU" dirty="0" smtClean="0"/>
              <a:t>Говори по делу                 не вырубишь топором</a:t>
            </a:r>
          </a:p>
          <a:p>
            <a:pPr marL="514350" indent="-514350">
              <a:buAutoNum type="arabicParenR"/>
            </a:pPr>
            <a:r>
              <a:rPr lang="ru-RU" dirty="0" smtClean="0"/>
              <a:t>Думай дважды,                живи по совести</a:t>
            </a:r>
          </a:p>
          <a:p>
            <a:pPr marL="514350" indent="-514350">
              <a:buAutoNum type="arabicParenR"/>
            </a:pPr>
            <a:r>
              <a:rPr lang="ru-RU" dirty="0" smtClean="0"/>
              <a:t>Что написано пером,      говори раз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11233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da282c6691220aebf1fec2510f4b25155745d"/>
</p:tagLst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</TotalTime>
  <Words>150</Words>
  <Application>Microsoft Office PowerPoint</Application>
  <PresentationFormat>Экран (4:3)</PresentationFormat>
  <Paragraphs>42</Paragraphs>
  <Slides>11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Язык,речь,общение.</vt:lpstr>
      <vt:lpstr>Какие существуют языки? </vt:lpstr>
      <vt:lpstr>Язык-важнейшее средство общения</vt:lpstr>
      <vt:lpstr>Презентация PowerPoint</vt:lpstr>
      <vt:lpstr>Язык цветов </vt:lpstr>
      <vt:lpstr>Презентация PowerPoint</vt:lpstr>
      <vt:lpstr>Почему люди стали разговаривать?</vt:lpstr>
      <vt:lpstr>Речь-это</vt:lpstr>
      <vt:lpstr>Восстановите пословицы</vt:lpstr>
      <vt:lpstr>Ситуация общения</vt:lpstr>
      <vt:lpstr>Домашнее задание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Стопка книг и будильник</dc:title>
  <dc:creator>obstinate</dc:creator>
  <dc:description>Шаблон презентации с сайта https://presentation-creation.ru/</dc:description>
  <cp:lastModifiedBy>ТМ-Auto</cp:lastModifiedBy>
  <cp:revision>791</cp:revision>
  <dcterms:created xsi:type="dcterms:W3CDTF">2018-02-25T09:09:03Z</dcterms:created>
  <dcterms:modified xsi:type="dcterms:W3CDTF">2021-09-03T06:52:42Z</dcterms:modified>
</cp:coreProperties>
</file>