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84" r:id="rId3"/>
    <p:sldId id="276" r:id="rId4"/>
    <p:sldId id="373" r:id="rId5"/>
    <p:sldId id="395" r:id="rId6"/>
    <p:sldId id="408" r:id="rId7"/>
    <p:sldId id="409" r:id="rId8"/>
    <p:sldId id="396" r:id="rId9"/>
    <p:sldId id="407" r:id="rId10"/>
    <p:sldId id="397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63A8"/>
    <a:srgbClr val="043E8D"/>
    <a:srgbClr val="261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47" autoAdjust="0"/>
    <p:restoredTop sz="97703" autoAdjust="0"/>
  </p:normalViewPr>
  <p:slideViewPr>
    <p:cSldViewPr>
      <p:cViewPr varScale="1">
        <p:scale>
          <a:sx n="145" d="100"/>
          <a:sy n="145" d="100"/>
        </p:scale>
        <p:origin x="114" y="684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12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CEC32-D1BC-4043-8E84-46F67C94107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DDF6A-3B2E-4424-BC2B-49B95C882B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161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48AF2-0B49-46D4-9E54-41CB83F158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BEBDA-9AE6-42A3-AB94-639DFCA23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1.png"/><Relationship Id="rId7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E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805666"/>
            <a:ext cx="6357950" cy="235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15" y="4588949"/>
            <a:ext cx="5848130" cy="251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0496"/>
            <a:ext cx="1368152" cy="917078"/>
          </a:xfrm>
          <a:prstGeom prst="rect">
            <a:avLst/>
          </a:prstGeom>
        </p:spPr>
      </p:pic>
      <p:sp>
        <p:nvSpPr>
          <p:cNvPr id="7" name="Заголовок 7"/>
          <p:cNvSpPr>
            <a:spLocks noGrp="1"/>
          </p:cNvSpPr>
          <p:nvPr>
            <p:ph type="ctrTitle"/>
          </p:nvPr>
        </p:nvSpPr>
        <p:spPr>
          <a:xfrm>
            <a:off x="1187624" y="1545636"/>
            <a:ext cx="7776864" cy="232225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КОНДИТЕРСКОЕ  ДЕЛО</a:t>
            </a:r>
            <a:endParaRPr lang="ru-RU" sz="2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11960" y="4835723"/>
            <a:ext cx="11941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Сургут,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3491"/>
            <a:ext cx="4572000" cy="10525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ru-RU" sz="1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Автономное учреждение</a:t>
            </a:r>
          </a:p>
          <a:p>
            <a:pPr lvl="0" algn="r"/>
            <a:r>
              <a:rPr lang="ru-RU" sz="1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              профессионального образования</a:t>
            </a:r>
          </a:p>
          <a:p>
            <a:pPr lvl="0" algn="r"/>
            <a:r>
              <a:rPr lang="ru-RU" sz="1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Ханты-Мансийского автономного округа – Югры</a:t>
            </a:r>
          </a:p>
          <a:p>
            <a:pPr lvl="0" algn="r"/>
            <a:r>
              <a:rPr lang="ru-RU" sz="1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«СУРГУТСКИЙ ПОЛИТЕХНИЧЕСКИЙ КОЛЛЕДЖ»</a:t>
            </a:r>
          </a:p>
          <a:p>
            <a:pPr lvl="0" algn="r">
              <a:spcBef>
                <a:spcPct val="20000"/>
              </a:spcBef>
            </a:pPr>
            <a:endParaRPr lang="ru-RU" sz="1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1913" y="348942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78" y="4743432"/>
            <a:ext cx="6218911" cy="2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5822958" cy="361649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для самостоятельного изучения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827584" y="980069"/>
            <a:ext cx="7416823" cy="769441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Составить алгоритм приготовления песочного полуфабриката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10" name="AutoShape 6" descr="Производство печен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27584" y="2851255"/>
            <a:ext cx="7450350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Описать требования к качеству изделий  песочного теста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27584" y="2118561"/>
            <a:ext cx="7450349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характеристику песочного полуфабриката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Форма разъёмная для выпечки кексов и тортов с регулировкой размера 16-30 см  1053323 — Купить по выгодной цене в интернет-магазине С.Пудовъ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3552981"/>
            <a:ext cx="7488832" cy="769441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Описать дефекты и причины их возникновения при приготовления песочного полуфабриката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44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E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805666"/>
            <a:ext cx="6357950" cy="235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15" y="4588949"/>
            <a:ext cx="5848130" cy="251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0496"/>
            <a:ext cx="1368152" cy="917078"/>
          </a:xfrm>
          <a:prstGeom prst="rect">
            <a:avLst/>
          </a:prstGeom>
        </p:spPr>
      </p:pic>
      <p:sp>
        <p:nvSpPr>
          <p:cNvPr id="7" name="Заголовок 7"/>
          <p:cNvSpPr>
            <a:spLocks noGrp="1"/>
          </p:cNvSpPr>
          <p:nvPr>
            <p:ph type="ctrTitle"/>
          </p:nvPr>
        </p:nvSpPr>
        <p:spPr>
          <a:xfrm>
            <a:off x="863588" y="1600501"/>
            <a:ext cx="7776864" cy="232225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 УРОКА: «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Основные, выпеченные полуфабрикаты. </a:t>
            </a:r>
            <a:b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Песочный полуфабрикат»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3491"/>
            <a:ext cx="4572000" cy="10525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ru-RU" sz="1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Автономное учреждение</a:t>
            </a:r>
          </a:p>
          <a:p>
            <a:pPr lvl="0" algn="r"/>
            <a:r>
              <a:rPr lang="ru-RU" sz="1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              профессионального образования</a:t>
            </a:r>
          </a:p>
          <a:p>
            <a:pPr lvl="0" algn="r"/>
            <a:r>
              <a:rPr lang="ru-RU" sz="1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Ханты-Мансийского автономного округа – Югры</a:t>
            </a:r>
          </a:p>
          <a:p>
            <a:pPr lvl="0" algn="r"/>
            <a:r>
              <a:rPr lang="ru-RU" sz="1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«СУРГУТСКИЙ ПОЛИТЕХНИЧЕСКИЙ КОЛЛЕДЖ»</a:t>
            </a:r>
          </a:p>
          <a:p>
            <a:pPr lvl="0" algn="r">
              <a:spcBef>
                <a:spcPct val="20000"/>
              </a:spcBef>
            </a:pPr>
            <a:endParaRPr lang="ru-RU" sz="1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2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6830" y="541501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3419872" y="101717"/>
            <a:ext cx="3048848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Цель урока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1779662"/>
            <a:ext cx="8208912" cy="861774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урока: изучить </a:t>
            </a:r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технологию приготовления, песочного полуфабриката</a:t>
            </a:r>
            <a:endParaRPr lang="ru-RU" sz="2500" b="1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2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7596" y="418288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2915816" y="-1"/>
            <a:ext cx="5904656" cy="4829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Подготовка сырья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9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3288166" y="871679"/>
            <a:ext cx="1944216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Просеивают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2809372" y="1137378"/>
            <a:ext cx="373778" cy="5471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915566"/>
            <a:ext cx="1863912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Мука, крахмал</a:t>
            </a:r>
          </a:p>
        </p:txBody>
      </p:sp>
      <p:sp>
        <p:nvSpPr>
          <p:cNvPr id="25604" name="AutoShape 4" descr="Самые популярные ягоды в мир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5606" name="AutoShape 6" descr="Самые популярные ягоды в мир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5608" name="AutoShape 8" descr="Самые популярные ягоды в мир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5616" name="AutoShape 16" descr="О пользе корицы - портал новин LB.u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 rot="16200000">
            <a:off x="2873905" y="2949928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 descr="Фотография на тему Просеивание муки в сите | PressFo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8166" y="1379028"/>
            <a:ext cx="2032230" cy="1348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7138704" y="1384593"/>
            <a:ext cx="1584176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Яйцо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602081" y="2167311"/>
            <a:ext cx="2448272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Промывают 4 ванны</a:t>
            </a:r>
          </a:p>
        </p:txBody>
      </p:sp>
      <p:pic>
        <p:nvPicPr>
          <p:cNvPr id="25" name="Picture 4" descr="Печенье &quot;Ленинградское&quot; воздушное по советскому ГОСТу, рецепт с фот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55304" y="2792030"/>
            <a:ext cx="1565168" cy="1042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Прямоугольник 25"/>
          <p:cNvSpPr/>
          <p:nvPr/>
        </p:nvSpPr>
        <p:spPr>
          <a:xfrm>
            <a:off x="6507966" y="4059041"/>
            <a:ext cx="2520280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разбивают по 3-5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05348" y="2909858"/>
            <a:ext cx="2232248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 сливочное</a:t>
            </a:r>
          </a:p>
        </p:txBody>
      </p:sp>
      <p:pic>
        <p:nvPicPr>
          <p:cNvPr id="28" name="Picture 4" descr="Быстрый пирог с консервированными персиками - пошаговый рецепт с фото на  Повар.ру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8166" y="3547095"/>
            <a:ext cx="2088232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Прямоугольник 28"/>
          <p:cNvSpPr/>
          <p:nvPr/>
        </p:nvSpPr>
        <p:spPr>
          <a:xfrm>
            <a:off x="3400378" y="2919329"/>
            <a:ext cx="2232248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зачищают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83568" y="1450238"/>
            <a:ext cx="1872208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 </a:t>
            </a:r>
          </a:p>
        </p:txBody>
      </p:sp>
      <p:pic>
        <p:nvPicPr>
          <p:cNvPr id="31" name="Picture 6" descr="Желток яичный пастеризованный от производителя ЗАО ПКФ РусАгроГрупп.  Каталог 2020. Цена договорная. Купить оптом. г.Богородск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25177" y="769752"/>
            <a:ext cx="944640" cy="1414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Picture 2" descr="Сливочное масло в Перми | Услуги | Авито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1031" y="3483451"/>
            <a:ext cx="2265300" cy="1511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762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1491" y="380117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854" y="4803614"/>
            <a:ext cx="6218911" cy="2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5822958" cy="312738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Песочный полуфабрикат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  <p:sp>
        <p:nvSpPr>
          <p:cNvPr id="18" name="Стрелка вниз 17"/>
          <p:cNvSpPr/>
          <p:nvPr/>
        </p:nvSpPr>
        <p:spPr>
          <a:xfrm rot="16200000">
            <a:off x="2872876" y="560997"/>
            <a:ext cx="630671" cy="9246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894189" y="822305"/>
            <a:ext cx="1584176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Песочный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10" name="AutoShape 6" descr="Производство печен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872631" y="714349"/>
            <a:ext cx="4947841" cy="769441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Рассыпчатый полуфабрикат с большим содержанием жиры, сахара и яиц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57750" y="1740598"/>
            <a:ext cx="3568852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Мука слабой клейковины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6" descr="Классический шоколадный бисквит с какао рецепт с фото пошагов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633605" y="4127088"/>
            <a:ext cx="6485411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для тортов и пирожных, печенья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55577" y="3394178"/>
            <a:ext cx="7060177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 помещения при приготовлении теста 18-20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71953" y="2504794"/>
            <a:ext cx="1828648" cy="40011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Химический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097175" y="2359782"/>
            <a:ext cx="2259751" cy="646331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850" indent="-450850" algn="ctr">
              <a:buSzPct val="100000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ода, </a:t>
            </a:r>
          </a:p>
          <a:p>
            <a:pPr marL="450850" indent="-450850" algn="ctr">
              <a:buSzPct val="100000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углекислый аммоний</a:t>
            </a:r>
          </a:p>
        </p:txBody>
      </p:sp>
      <p:sp>
        <p:nvSpPr>
          <p:cNvPr id="3" name="AutoShape 2" descr="Рецепты и песочный полуфабрикат | Белгородский торт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Песочное тесто для кондитерских изделий | La Cuisinett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Песочное тесто из 3-х ингредиентов - saitkulinarii.inf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628645"/>
            <a:ext cx="3168353" cy="15841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85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34338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854" y="4803614"/>
            <a:ext cx="6218911" cy="2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5822958" cy="312738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Песочный полуфабрикат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  <p:sp>
        <p:nvSpPr>
          <p:cNvPr id="18" name="Стрелка вниз 17"/>
          <p:cNvSpPr/>
          <p:nvPr/>
        </p:nvSpPr>
        <p:spPr>
          <a:xfrm rot="15542992">
            <a:off x="2663393" y="881640"/>
            <a:ext cx="630671" cy="6939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911658" y="1045656"/>
            <a:ext cx="1584176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Песочный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10" name="AutoShape 6" descr="Производство печен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461623" y="803503"/>
            <a:ext cx="3147641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63588" y="1759846"/>
            <a:ext cx="4068452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орехами, с какао, творожный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6" descr="Классический шоколадный бисквит с какао рецепт с фото пошагов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897814" y="2855628"/>
            <a:ext cx="3586467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Переводится как песок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066221" y="2895051"/>
            <a:ext cx="1152127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Сабле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Рецепты и песочный полуфабрикат | Белгородский торт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Песочное тесто для кондитерских изделий | La Cuisinett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ПЕСОЧНОЕ ТЕСТО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23863" r="4000" b="7251"/>
          <a:stretch/>
        </p:blipFill>
        <p:spPr bwMode="auto">
          <a:xfrm>
            <a:off x="6855622" y="737045"/>
            <a:ext cx="2064281" cy="21261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1034988" y="3571224"/>
            <a:ext cx="1152127" cy="769441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часть сахара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720245" y="3574441"/>
            <a:ext cx="1152127" cy="769441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части масла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887922" y="3502759"/>
            <a:ext cx="2304256" cy="1107996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Добавляют сырые яйца или вареные желтки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304336" y="3565192"/>
            <a:ext cx="1152127" cy="769441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части муки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 rot="16200000">
            <a:off x="2394314" y="2826173"/>
            <a:ext cx="367700" cy="4320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Полуфабрикат Тесто песочное с тыквой замороженное 1/500 г. купить в Минске  с бесплатной доставкой за 3.99 B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381" y="1383558"/>
            <a:ext cx="1399426" cy="1399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0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34338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01066"/>
            <a:ext cx="6218911" cy="2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5822958" cy="312738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Песочный полуфабрикат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370365" y="3961812"/>
            <a:ext cx="1584176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Бризе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10" name="AutoShape 6" descr="Производство печен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195736" y="3962551"/>
            <a:ext cx="3147641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Готовят без сахара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0385" y="1197884"/>
            <a:ext cx="1404156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Бретон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6" descr="Классический шоколадный бисквит с какао рецепт с фото пошагов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195736" y="1007557"/>
            <a:ext cx="4104456" cy="707886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печенья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Бретон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добавляют яичные желтки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98742" y="2285828"/>
            <a:ext cx="5688631" cy="1107996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Тесто при приготовлении которого, все сырье закладывают одновременно, взбивают и используют для приготовления основы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Рецепты и песочный полуфабрикат | Белгородский торт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Песочное тесто для кондитерских изделий | La Cuisinett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 descr="Печенье Бретон рецепт с фото пошагово - 1000.menu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2" t="24528" r="16381" b="18567"/>
          <a:stretch/>
        </p:blipFill>
        <p:spPr bwMode="auto">
          <a:xfrm>
            <a:off x="6444208" y="713428"/>
            <a:ext cx="2376264" cy="1296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лассический чизкейк - рецепт с фотографиями - Patee. Рецепты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223810"/>
            <a:ext cx="3004363" cy="16930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94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1912" y="395645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78" y="4743432"/>
            <a:ext cx="6218911" cy="2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287913" y="21735"/>
            <a:ext cx="5822958" cy="361649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Песочный полуфабрикат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  <p:sp>
        <p:nvSpPr>
          <p:cNvPr id="18" name="Стрелка вниз 17"/>
          <p:cNvSpPr/>
          <p:nvPr/>
        </p:nvSpPr>
        <p:spPr>
          <a:xfrm rot="16200000">
            <a:off x="2741847" y="948376"/>
            <a:ext cx="514396" cy="5536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893485" y="980069"/>
            <a:ext cx="1584176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Стрелка вниз 32"/>
          <p:cNvSpPr/>
          <p:nvPr/>
        </p:nvSpPr>
        <p:spPr>
          <a:xfrm>
            <a:off x="1329711" y="1583604"/>
            <a:ext cx="505985" cy="3416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510" name="AutoShape 6" descr="Производство печен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342684" y="987632"/>
            <a:ext cx="1224136" cy="43088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сырье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859494" y="2228357"/>
            <a:ext cx="2553276" cy="707886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добавляют муку и разрыхлитель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932040" y="803774"/>
            <a:ext cx="3910090" cy="1200329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 сливочное (маргарин)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Яйцо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(меланж)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Мука , разрыхлитель, соль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Форма разъёмная для выпечки кексов и тортов с регулировкой размера 16-30 см  1053323 — Купить по выгодной цене в интернет-магазине С.Пудовъ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95536" y="2116377"/>
            <a:ext cx="4775870" cy="923330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 сливочное (маргарин) + сахар взбивают, добавляют яйцо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(меланж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перемешивают все 10-20 минут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17" y="3135179"/>
            <a:ext cx="2421405" cy="1431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383" y="3212598"/>
            <a:ext cx="2232248" cy="1415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095097"/>
            <a:ext cx="2403939" cy="1532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5274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1913" y="348942"/>
            <a:ext cx="6375163" cy="23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78" y="4743432"/>
            <a:ext cx="6218911" cy="2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5822958" cy="361649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Песочный полуфабрикат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480"/>
            <a:ext cx="1152128" cy="620874"/>
          </a:xfrm>
          <a:prstGeom prst="rect">
            <a:avLst/>
          </a:prstGeom>
        </p:spPr>
      </p:pic>
      <p:sp>
        <p:nvSpPr>
          <p:cNvPr id="33" name="Стрелка вниз 32"/>
          <p:cNvSpPr/>
          <p:nvPr/>
        </p:nvSpPr>
        <p:spPr>
          <a:xfrm>
            <a:off x="6876146" y="1980409"/>
            <a:ext cx="505985" cy="3416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510" name="AutoShape 6" descr="Производство печен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07975" y="1069633"/>
            <a:ext cx="4526822" cy="830997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раскатывают в пласт толщиной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3 до 10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мм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148064" y="1138611"/>
            <a:ext cx="3682988" cy="707886"/>
          </a:xfrm>
          <a:prstGeom prst="rect">
            <a:avLst/>
          </a:prstGeom>
          <a:gradFill>
            <a:gsLst>
              <a:gs pos="72000">
                <a:schemeClr val="bg1">
                  <a:lumMod val="9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выпекают при температуре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200-220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5-10 минут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Форма разъёмная для выпечки кексов и тортов с регулировкой размера 16-30 см  1053323 — Купить по выгодной цене в интернет-магазине С.Пудовъ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5" y="2401277"/>
            <a:ext cx="1872208" cy="1487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335534"/>
            <a:ext cx="2235904" cy="1676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7"/>
          <a:srcRect l="-1761" t="-1766" r="41177" b="42749"/>
          <a:stretch/>
        </p:blipFill>
        <p:spPr>
          <a:xfrm>
            <a:off x="4932040" y="2575492"/>
            <a:ext cx="2028021" cy="1667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Сколько и при какой температуре выпекать песочное тесто | Все Очень Просто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73" b="9004"/>
          <a:stretch/>
        </p:blipFill>
        <p:spPr bwMode="auto">
          <a:xfrm>
            <a:off x="7057917" y="2588284"/>
            <a:ext cx="1989159" cy="1560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21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 СП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СПК</Template>
  <TotalTime>9289</TotalTime>
  <Words>261</Words>
  <Application>Microsoft Office PowerPoint</Application>
  <PresentationFormat>Экран (16:9)</PresentationFormat>
  <Paragraphs>64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Шаблон Презентации СПК</vt:lpstr>
      <vt:lpstr>КОНДИТЕРСКОЕ  ДЕЛО</vt:lpstr>
      <vt:lpstr>   ТЕМА УРОКА: «Основные, выпеченные полуфабрикаты.  Песочный полуфабрикат»</vt:lpstr>
      <vt:lpstr>Презентация PowerPoint</vt:lpstr>
      <vt:lpstr>Презентация PowerPoint</vt:lpstr>
      <vt:lpstr>Песочный полуфабрикат</vt:lpstr>
      <vt:lpstr>Песочный полуфабрикат</vt:lpstr>
      <vt:lpstr>Песочный полуфабрикат</vt:lpstr>
      <vt:lpstr>Песочный полуфабрикат</vt:lpstr>
      <vt:lpstr>Песочный полуфабрикат</vt:lpstr>
      <vt:lpstr>Вопросы для самостоятельного изучения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Викторовна Удалова</dc:creator>
  <cp:lastModifiedBy>Марина Леонардовна Карпович</cp:lastModifiedBy>
  <cp:revision>681</cp:revision>
  <dcterms:created xsi:type="dcterms:W3CDTF">2014-05-16T07:43:18Z</dcterms:created>
  <dcterms:modified xsi:type="dcterms:W3CDTF">2022-11-17T07:40:39Z</dcterms:modified>
</cp:coreProperties>
</file>