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66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>
        <p:scale>
          <a:sx n="66" d="100"/>
          <a:sy n="66" d="100"/>
        </p:scale>
        <p:origin x="-150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DCDED-45D0-4E50-AA78-511B80C9AB9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12C2F-5D52-4442-9C35-F3C01C80DA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09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2C2F-5D52-4442-9C35-F3C01C80DA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87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48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6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25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8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9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47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52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6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0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765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A9733-2239-40BD-A449-E83C4816D28B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7555F-C5E8-445C-A3E8-D98DCACE8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9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0"/>
            <a:ext cx="10469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88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558"/>
            <a:ext cx="9144000" cy="620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1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217011">
            <a:off x="1629558" y="1625922"/>
            <a:ext cx="74410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 всем нужна мера, спасибо за внимание 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sym typeface="Wingdings" pitchFamily="2" charset="2"/>
              </a:rPr>
              <a:t>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AutoShape 4" descr="https://s3.mooc.ru/prod/source/origin/photos/categories/3438/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83" y="3573016"/>
            <a:ext cx="4608512" cy="270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73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0"/>
            <a:ext cx="9816872" cy="6858000"/>
          </a:xfrm>
        </p:spPr>
      </p:pic>
    </p:spTree>
    <p:extLst>
      <p:ext uri="{BB962C8B-B14F-4D97-AF65-F5344CB8AC3E}">
        <p14:creationId xmlns:p14="http://schemas.microsoft.com/office/powerpoint/2010/main" val="2116601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0384" y="0"/>
            <a:ext cx="10325336" cy="6858000"/>
          </a:xfrm>
        </p:spPr>
      </p:pic>
    </p:spTree>
    <p:extLst>
      <p:ext uri="{BB962C8B-B14F-4D97-AF65-F5344CB8AC3E}">
        <p14:creationId xmlns:p14="http://schemas.microsoft.com/office/powerpoint/2010/main" val="400059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5" y="-32120"/>
            <a:ext cx="9865096" cy="6890120"/>
          </a:xfrm>
        </p:spPr>
      </p:pic>
    </p:spTree>
    <p:extLst>
      <p:ext uri="{BB962C8B-B14F-4D97-AF65-F5344CB8AC3E}">
        <p14:creationId xmlns:p14="http://schemas.microsoft.com/office/powerpoint/2010/main" val="308406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37" y="-18256"/>
            <a:ext cx="9782137" cy="6876256"/>
          </a:xfrm>
        </p:spPr>
      </p:pic>
    </p:spTree>
    <p:extLst>
      <p:ext uri="{BB962C8B-B14F-4D97-AF65-F5344CB8AC3E}">
        <p14:creationId xmlns:p14="http://schemas.microsoft.com/office/powerpoint/2010/main" val="147296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8640" y="-14028"/>
            <a:ext cx="10845840" cy="68720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https://irecommend.ru/sites/default/files/imagecache/copyright1/user-images/182251/A18gw1jwyouqcm0zOXrY8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2708920"/>
            <a:ext cx="40324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531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273571"/>
              </p:ext>
            </p:extLst>
          </p:nvPr>
        </p:nvGraphicFramePr>
        <p:xfrm>
          <a:off x="1003569" y="328032"/>
          <a:ext cx="6952129" cy="5212080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848351"/>
                <a:gridCol w="4103778"/>
              </a:tblGrid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«Плюсы» жевательной резинки.</a:t>
                      </a:r>
                      <a:r>
                        <a:rPr lang="ru-RU" sz="2000" dirty="0" smtClean="0"/>
                        <a:t> 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«Минусы» жевательной резинки.</a:t>
                      </a:r>
                      <a:r>
                        <a:rPr lang="ru-RU" sz="2000" dirty="0" smtClean="0"/>
                        <a:t> 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30016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Очищает зубы, освежает дыхание.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Полезно жевать 3-5 минут после еды.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Массирует дёсны, развивает жевательные мышцы.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Помогает людям, страдающим изжогой.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Содержатся вредные добавки.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При употреблении на голодный желудок разъедает его стенки.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Если в состав жвачки входит сахар, то он вызывает кариес.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Сорбит и ксилит – слабительные средства.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При длительном жевании формируется неправильный прикус. </a:t>
                      </a:r>
                      <a:endParaRPr lang="en-US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Маленький</a:t>
                      </a:r>
                      <a:r>
                        <a:rPr lang="ru-RU" baseline="0" dirty="0" smtClean="0"/>
                        <a:t> ребенок может подавиться.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Вызывает привыкание.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За рулем или на уроках притупляет внимание.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" name="Picture 2" descr="https://omnimedshop.ru/upload/iblock/773/A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90665"/>
            <a:ext cx="2638080" cy="298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310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23500"/>
                <a:satMod val="160000"/>
                <a:alpha val="0"/>
              </a:schemeClr>
            </a:gs>
            <a:gs pos="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результатам анкетирования мы делаем вывод, что ребята:</a:t>
            </a:r>
          </a:p>
          <a:p>
            <a:r>
              <a:rPr lang="ru-RU" sz="2400" smtClean="0"/>
              <a:t>Жуют жевательную резинку довольно часто</a:t>
            </a:r>
          </a:p>
          <a:p>
            <a:r>
              <a:rPr lang="ru-RU" sz="2400" smtClean="0"/>
              <a:t>Делают это, потому что считают процесс полезным</a:t>
            </a:r>
          </a:p>
          <a:p>
            <a:r>
              <a:rPr lang="ru-RU" sz="2400" smtClean="0"/>
              <a:t>Выбирают жевательные резинки известных торговых марок</a:t>
            </a:r>
            <a:endParaRPr lang="ru-RU" sz="24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4913734" cy="198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73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"/>
            <a:ext cx="9144000" cy="562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784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134</Words>
  <Application>Microsoft Office PowerPoint</Application>
  <PresentationFormat>Экран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7</cp:revision>
  <dcterms:created xsi:type="dcterms:W3CDTF">2022-10-25T16:45:37Z</dcterms:created>
  <dcterms:modified xsi:type="dcterms:W3CDTF">2022-10-25T17:57:32Z</dcterms:modified>
</cp:coreProperties>
</file>