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84" r:id="rId3"/>
    <p:sldId id="285" r:id="rId4"/>
    <p:sldId id="264" r:id="rId5"/>
    <p:sldId id="265" r:id="rId6"/>
    <p:sldId id="281" r:id="rId7"/>
    <p:sldId id="266" r:id="rId8"/>
    <p:sldId id="280" r:id="rId9"/>
    <p:sldId id="282" r:id="rId10"/>
    <p:sldId id="261" r:id="rId11"/>
    <p:sldId id="263" r:id="rId12"/>
    <p:sldId id="260" r:id="rId13"/>
    <p:sldId id="267" r:id="rId14"/>
    <p:sldId id="258" r:id="rId15"/>
    <p:sldId id="259" r:id="rId16"/>
    <p:sldId id="262" r:id="rId17"/>
    <p:sldId id="268" r:id="rId18"/>
    <p:sldId id="283" r:id="rId19"/>
    <p:sldId id="269" r:id="rId20"/>
    <p:sldId id="270" r:id="rId21"/>
    <p:sldId id="271" r:id="rId22"/>
    <p:sldId id="272" r:id="rId23"/>
    <p:sldId id="273" r:id="rId24"/>
    <p:sldId id="274" r:id="rId25"/>
    <p:sldId id="277" r:id="rId26"/>
    <p:sldId id="275" r:id="rId27"/>
    <p:sldId id="278" r:id="rId28"/>
    <p:sldId id="27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3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209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857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3190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228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2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34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2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27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05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895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3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1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51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84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8C7FB-E079-0AE3-85FB-6EDD5154B6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595" y="461640"/>
            <a:ext cx="5826719" cy="1248628"/>
          </a:xfrm>
        </p:spPr>
        <p:txBody>
          <a:bodyPr/>
          <a:lstStyle/>
          <a:p>
            <a:r>
              <a:rPr lang="ru-RU" dirty="0"/>
              <a:t>Видообразование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A6E271-02E7-EFB9-45DC-0E9AD53AC2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B23E46-E211-5034-0496-C88698E3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19" y="1831978"/>
            <a:ext cx="7802362" cy="456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10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02599-C312-C21A-E818-6295B8A86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348425-2D84-EFC8-F730-3E4BDFC47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62" y="206405"/>
            <a:ext cx="8613985" cy="646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20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A29A6D-BC4F-AB6C-8319-3AC7B171F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9" y="368421"/>
            <a:ext cx="8451542" cy="633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09C6E-74AC-5988-A128-CF22C36A7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161" y="609600"/>
            <a:ext cx="7439488" cy="1698594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      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песец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                              лиса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                              фенек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D7C628-0C21-8E85-D928-3D8FCE9C3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512" y="2667397"/>
            <a:ext cx="4041559" cy="40415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97B5378-FA35-51D4-113E-17719955B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69" y="245109"/>
            <a:ext cx="4876320" cy="32793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78548-CBEB-080E-1368-6ADC97458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908" y="3675355"/>
            <a:ext cx="4572000" cy="303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79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42233A-3A57-B8F0-1221-E01AC7A4C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39" y="275191"/>
            <a:ext cx="8421121" cy="630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44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F4930-4621-AFC5-8567-EC31DD0C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599"/>
            <a:ext cx="6347714" cy="189390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Люцерна серповидная растет у подножия гор, а люцерна клейкая – в горах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7CE824-588D-7017-E77B-56853E00F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8" y="2503502"/>
            <a:ext cx="7657239" cy="390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50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D83CD-6FBB-E2D9-FDB8-C35B68613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     Погремок большой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62CE7B-D1D3-2343-87A4-F0574C215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1485900"/>
            <a:ext cx="65913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25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8683CE-1C63-88C7-9B85-FD674AFE6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18" y="233039"/>
            <a:ext cx="8649495" cy="648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6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B7D254-2687-9639-6C49-1299CB691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73" y="275192"/>
            <a:ext cx="8421120" cy="630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90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3C1447-A052-2D9E-6250-2B80043D4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84" y="92054"/>
            <a:ext cx="8749596" cy="655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82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8272D9-B6F3-B1A5-D694-D1D073CB2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84" y="174008"/>
            <a:ext cx="8580919" cy="642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7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C8CAFA-404D-185C-C83C-C0ECDBEFB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92" y="248575"/>
            <a:ext cx="8476733" cy="641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32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89A731-3CF3-B0C8-439F-1AF4D3A23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29" y="151864"/>
            <a:ext cx="8634186" cy="646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6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CAEE20-BCC7-9006-9DE1-9F13A738D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79" y="218670"/>
            <a:ext cx="8572041" cy="6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97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1A32C3-7935-8057-06CD-2DF3E5B6E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05" y="174040"/>
            <a:ext cx="8616432" cy="645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96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FA1A6D-D93B-1B38-EC59-AF4E21A87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73" y="125336"/>
            <a:ext cx="8740717" cy="654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453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C7034B-2AB4-D23C-35A8-0DDBB09BD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7" y="200641"/>
            <a:ext cx="8580919" cy="642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9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1EDF82-8399-AF68-11E5-864464457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86" y="143127"/>
            <a:ext cx="8776228" cy="65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0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23B902-E447-B953-6CEE-6D2294C27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74" y="202904"/>
            <a:ext cx="8625307" cy="646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7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46BC53-9BF6-D93B-DF39-C60997092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23" y="205370"/>
            <a:ext cx="8607553" cy="644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18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A356A7-9F99-275E-D353-A738E8FAC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" y="134318"/>
            <a:ext cx="8847249" cy="662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2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E0FC8C-E5F8-DBAA-23BA-2814AD647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49" y="230819"/>
            <a:ext cx="7776838" cy="640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4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865FD5-C6C5-68B9-145E-6590C1B3F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93" y="292963"/>
            <a:ext cx="8422105" cy="630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91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F48ED4-35D5-482D-1356-62737D0C2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06" y="209449"/>
            <a:ext cx="8509898" cy="637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9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C51C5-E25C-C15A-7005-9B264E57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2" y="609600"/>
            <a:ext cx="6699861" cy="132080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Лиственницы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даурская и сибирская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EB8AC0-F5D6-2DC0-9C1B-ECFDDD1C0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04" y="2041865"/>
            <a:ext cx="4793434" cy="46370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AF7210-3BB2-2F26-226C-B321D11DE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091" y="2962081"/>
            <a:ext cx="3737499" cy="37167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4B1A21-7525-7EDD-F28D-4B7981422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983" y="179126"/>
            <a:ext cx="3710607" cy="278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43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9BB5CA-44E7-8EDA-2B18-3774B2327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73" y="242732"/>
            <a:ext cx="8501020" cy="636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32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BB44D-C0CF-C379-458B-B359B86A9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443" y="609600"/>
            <a:ext cx="7554896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ландыши кавказский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                       и </a:t>
            </a:r>
            <a:r>
              <a:rPr lang="ru-RU">
                <a:solidFill>
                  <a:schemeClr val="accent2">
                    <a:lumMod val="75000"/>
                  </a:schemeClr>
                </a:solidFill>
              </a:rPr>
              <a:t>Кейске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8A2E3B-1991-0D52-6148-F0E347588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460" y="1930400"/>
            <a:ext cx="3457575" cy="47763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F92C50-F8DB-22D7-5D2F-C0A4E6DD4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00" y="3773011"/>
            <a:ext cx="3974838" cy="293374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1DD0D8-15EB-103C-7E72-F543F3DE6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300" y="257452"/>
            <a:ext cx="3879542" cy="330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836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DBF519-8354-5737-73E7-B41BCB8EC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26" y="268549"/>
            <a:ext cx="8552156" cy="641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3252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37</Words>
  <Application>Microsoft Office PowerPoint</Application>
  <PresentationFormat>Экран (4:3)</PresentationFormat>
  <Paragraphs>6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Trebuchet MS</vt:lpstr>
      <vt:lpstr>Wingdings 3</vt:lpstr>
      <vt:lpstr>Аспект</vt:lpstr>
      <vt:lpstr>Видообразование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Лиственницы даурская и сибирская</vt:lpstr>
      <vt:lpstr>Презентация PowerPoint</vt:lpstr>
      <vt:lpstr>                         ландыши кавказский                            и Кейске</vt:lpstr>
      <vt:lpstr>Презентация PowerPoint</vt:lpstr>
      <vt:lpstr>Презентация PowerPoint</vt:lpstr>
      <vt:lpstr>Презентация PowerPoint</vt:lpstr>
      <vt:lpstr>                                  песец                                   лиса                                   фенек      </vt:lpstr>
      <vt:lpstr>Презентация PowerPoint</vt:lpstr>
      <vt:lpstr>Люцерна серповидная растет у подножия гор, а люцерна клейкая – в горах</vt:lpstr>
      <vt:lpstr>         Погремок большой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Видообразование</dc:title>
  <dc:creator>Elena</dc:creator>
  <cp:lastModifiedBy>Elena</cp:lastModifiedBy>
  <cp:revision>2</cp:revision>
  <dcterms:created xsi:type="dcterms:W3CDTF">2022-11-07T09:32:26Z</dcterms:created>
  <dcterms:modified xsi:type="dcterms:W3CDTF">2022-11-07T10:44:38Z</dcterms:modified>
</cp:coreProperties>
</file>