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71" r:id="rId5"/>
    <p:sldId id="293" r:id="rId6"/>
    <p:sldId id="270" r:id="rId7"/>
    <p:sldId id="292" r:id="rId8"/>
    <p:sldId id="272" r:id="rId9"/>
    <p:sldId id="273" r:id="rId10"/>
    <p:sldId id="274" r:id="rId11"/>
    <p:sldId id="275" r:id="rId12"/>
    <p:sldId id="276" r:id="rId13"/>
    <p:sldId id="290" r:id="rId14"/>
    <p:sldId id="278" r:id="rId15"/>
    <p:sldId id="279" r:id="rId16"/>
    <p:sldId id="280" r:id="rId17"/>
    <p:sldId id="286" r:id="rId18"/>
    <p:sldId id="287" r:id="rId19"/>
    <p:sldId id="288" r:id="rId20"/>
    <p:sldId id="289" r:id="rId21"/>
    <p:sldId id="281" r:id="rId22"/>
    <p:sldId id="282" r:id="rId23"/>
    <p:sldId id="283" r:id="rId24"/>
    <p:sldId id="284" r:id="rId25"/>
    <p:sldId id="285" r:id="rId26"/>
    <p:sldId id="291" r:id="rId2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C17"/>
    <a:srgbClr val="662E26"/>
    <a:srgbClr val="C8802B"/>
    <a:srgbClr val="31181B"/>
    <a:srgbClr val="FFB501"/>
    <a:srgbClr val="B7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16DA210-FB5B-4158-B5E0-FEB733F419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31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40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FE488D0-66F3-4850-A446-86540F73E5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9F1354-3EEB-447F-B3C6-D6D6EDA9A9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766E3-698F-47EB-A6A6-C1FC74424927}" type="datetime1">
              <a:rPr lang="ru-RU" smtClean="0"/>
              <a:t>17.11.2022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D48F14B-671F-4502-A2E4-CE44C4F37A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86459BCB-7C60-41B3-A8D9-E96445E2CA0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F61E407-F209-40D6-BA28-FBE8D9BCE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0814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A240F-7F8D-4FC3-9416-52DF8AF760C7}" type="datetime1">
              <a:rPr lang="ru-RU" smtClean="0"/>
              <a:pPr/>
              <a:t>17.11.2022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F9CC445-1181-4631-964C-4D0584CE199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984640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175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78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370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762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89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292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005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7511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97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269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56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8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8678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63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911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241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4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92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97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3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F9CC445-1181-4631-964C-4D0584CE199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21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2 x 2 в форме квадр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 8" descr="Осенние листья">
            <a:extLst>
              <a:ext uri="{FF2B5EF4-FFF2-40B4-BE49-F238E27FC236}">
                <a16:creationId xmlns:a16="http://schemas.microsoft.com/office/drawing/2014/main" id="{D32B3F80-3308-424F-9277-5C4367FD3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855" y="4980269"/>
            <a:ext cx="1777145" cy="1877731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14" name="Рисунок 113" descr="Изображение">
            <a:extLst>
              <a:ext uri="{FF2B5EF4-FFF2-40B4-BE49-F238E27FC236}">
                <a16:creationId xmlns:a16="http://schemas.microsoft.com/office/drawing/2014/main" id="{85DD534E-B28A-4181-BCAA-EDF680B795A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372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281703 w 2376000"/>
              <a:gd name="connsiteY1" fmla="*/ 52388 h 2376000"/>
              <a:gd name="connsiteX2" fmla="*/ 2376000 w 2376000"/>
              <a:gd name="connsiteY2" fmla="*/ 2376000 h 2376000"/>
              <a:gd name="connsiteX3" fmla="*/ 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281703" y="52388"/>
                </a:lnTo>
                <a:lnTo>
                  <a:pt x="2376000" y="2376000"/>
                </a:lnTo>
                <a:lnTo>
                  <a:pt x="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15" name="Рисунок 114" descr="Изображение">
            <a:extLst>
              <a:ext uri="{FF2B5EF4-FFF2-40B4-BE49-F238E27FC236}">
                <a16:creationId xmlns:a16="http://schemas.microsoft.com/office/drawing/2014/main" id="{3205F2A1-51DF-4507-AFED-8D8020B31A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60000">
            <a:off x="6178800" y="1215500"/>
            <a:ext cx="2362370" cy="2376000"/>
          </a:xfrm>
          <a:custGeom>
            <a:avLst/>
            <a:gdLst>
              <a:gd name="connsiteX0" fmla="*/ 2355045 w 2362370"/>
              <a:gd name="connsiteY0" fmla="*/ 0 h 2376000"/>
              <a:gd name="connsiteX1" fmla="*/ 2362370 w 2362370"/>
              <a:gd name="connsiteY1" fmla="*/ 2376000 h 2376000"/>
              <a:gd name="connsiteX2" fmla="*/ 36196 w 2362370"/>
              <a:gd name="connsiteY2" fmla="*/ 2376000 h 2376000"/>
              <a:gd name="connsiteX3" fmla="*/ 0 w 2362370"/>
              <a:gd name="connsiteY3" fmla="*/ 94298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2370" h="2376000">
                <a:moveTo>
                  <a:pt x="2355045" y="0"/>
                </a:moveTo>
                <a:lnTo>
                  <a:pt x="2362370" y="2376000"/>
                </a:lnTo>
                <a:lnTo>
                  <a:pt x="36196" y="2376000"/>
                </a:lnTo>
                <a:lnTo>
                  <a:pt x="0" y="942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16" name="Рисунок 115" descr="Изображение">
            <a:extLst>
              <a:ext uri="{FF2B5EF4-FFF2-40B4-BE49-F238E27FC236}">
                <a16:creationId xmlns:a16="http://schemas.microsoft.com/office/drawing/2014/main" id="{B8E644EC-9479-4BD3-8BDA-09138E09324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 rot="-60000">
            <a:off x="3745200" y="3865100"/>
            <a:ext cx="2160000" cy="2160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02658 w 2376000"/>
              <a:gd name="connsiteY2" fmla="*/ 2365523 h 2376000"/>
              <a:gd name="connsiteX3" fmla="*/ 8382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02658" y="2365523"/>
                </a:lnTo>
                <a:lnTo>
                  <a:pt x="8382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17" name="Рисунок 116" descr="Изображение">
            <a:extLst>
              <a:ext uri="{FF2B5EF4-FFF2-40B4-BE49-F238E27FC236}">
                <a16:creationId xmlns:a16="http://schemas.microsoft.com/office/drawing/2014/main" id="{46EE8601-0203-4577-B453-6B458B46DA0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8801" y="3757100"/>
            <a:ext cx="2365569" cy="2376000"/>
          </a:xfrm>
          <a:custGeom>
            <a:avLst/>
            <a:gdLst>
              <a:gd name="connsiteX0" fmla="*/ 2261254 w 2365569"/>
              <a:gd name="connsiteY0" fmla="*/ 0 h 2376000"/>
              <a:gd name="connsiteX1" fmla="*/ 2365569 w 2365569"/>
              <a:gd name="connsiteY1" fmla="*/ 2376000 h 2376000"/>
              <a:gd name="connsiteX2" fmla="*/ 0 w 2365569"/>
              <a:gd name="connsiteY2" fmla="*/ 2376000 h 2376000"/>
              <a:gd name="connsiteX3" fmla="*/ 93884 w 2365569"/>
              <a:gd name="connsiteY3" fmla="*/ 10432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569" h="2376000">
                <a:moveTo>
                  <a:pt x="2261254" y="0"/>
                </a:moveTo>
                <a:lnTo>
                  <a:pt x="2365569" y="2376000"/>
                </a:lnTo>
                <a:lnTo>
                  <a:pt x="0" y="2376000"/>
                </a:lnTo>
                <a:lnTo>
                  <a:pt x="93884" y="10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6368DA69-1B14-4558-B932-6D138115AF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1196AF-1E70-4517-9CDC-BA1962F4986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grpSp>
        <p:nvGrpSpPr>
          <p:cNvPr id="25" name="Группа 24" descr="Голодание">
            <a:extLst>
              <a:ext uri="{FF2B5EF4-FFF2-40B4-BE49-F238E27FC236}">
                <a16:creationId xmlns:a16="http://schemas.microsoft.com/office/drawing/2014/main" id="{478E2A4A-BAEA-4DE7-A7E3-7C18BBAD9E08}"/>
              </a:ext>
            </a:extLst>
          </p:cNvPr>
          <p:cNvGrpSpPr/>
          <p:nvPr userDrawn="1"/>
        </p:nvGrpSpPr>
        <p:grpSpPr>
          <a:xfrm>
            <a:off x="9681613" y="-1537"/>
            <a:ext cx="2510387" cy="555099"/>
            <a:chOff x="9681613" y="-1537"/>
            <a:chExt cx="2510387" cy="555099"/>
          </a:xfrm>
        </p:grpSpPr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768C62A4-C871-4E5C-ADE4-3848703BDF04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Равнобедренный треугольник 95">
                <a:extLst>
                  <a:ext uri="{FF2B5EF4-FFF2-40B4-BE49-F238E27FC236}">
                    <a16:creationId xmlns:a16="http://schemas.microsoft.com/office/drawing/2014/main" id="{8B46B580-1AAE-4BA2-B1A2-D4ED013716E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7" name="Прямоугольник 96">
                <a:extLst>
                  <a:ext uri="{FF2B5EF4-FFF2-40B4-BE49-F238E27FC236}">
                    <a16:creationId xmlns:a16="http://schemas.microsoft.com/office/drawing/2014/main" id="{13B1EBF1-4774-4E2F-AC7A-D8FFDFD7527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C5BAF910-B6B9-4B04-8A2B-B2982D737CCD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Равнобедренный треугольник 93">
                <a:extLst>
                  <a:ext uri="{FF2B5EF4-FFF2-40B4-BE49-F238E27FC236}">
                    <a16:creationId xmlns:a16="http://schemas.microsoft.com/office/drawing/2014/main" id="{7AE7106F-867B-4420-B1C8-1401EDD3F7E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5" name="Прямоугольник 94">
                <a:extLst>
                  <a:ext uri="{FF2B5EF4-FFF2-40B4-BE49-F238E27FC236}">
                    <a16:creationId xmlns:a16="http://schemas.microsoft.com/office/drawing/2014/main" id="{9F7D05A0-DDC6-4F97-ADD5-47480842487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94CD27C6-703F-4BE0-B0E2-1CB4787462D0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7D0AC767-4F46-4945-ACE4-5BA95D12C0E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FFAF6AF7-892A-45A8-BD3D-A7913F58442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4D8FF7FC-5F97-43CB-9C0D-68AF25805EA5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8DD5AD2B-60C0-40B4-9B30-E059C247049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5B6D57BC-9034-4BF3-A220-2DB4A5859C8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AE11F44D-2298-4778-9A79-A4057259FFCD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E0DBDA37-84FF-49C3-8BA2-19E046F4D2A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268AD3FC-C16A-441E-B293-E030DFD3DE9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45DE3CB3-3249-4D16-BC9B-470272AE2F76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D0053BCD-E7CA-4118-AE83-AA2A20BBBB3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7B9052C3-E656-4FD0-B8E5-6273724F6FB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99E11EC6-0D2F-46FE-821D-4673B850080B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87A1F968-CC5B-4337-A0DC-E373FCE04B9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32A209D6-E483-4D2A-98AA-81084BAEFD9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3" name="Группа 32">
              <a:extLst>
                <a:ext uri="{FF2B5EF4-FFF2-40B4-BE49-F238E27FC236}">
                  <a16:creationId xmlns:a16="http://schemas.microsoft.com/office/drawing/2014/main" id="{0B4FEC73-7680-4979-9E90-1900906A7124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AD2AC109-F40B-4B80-8581-310A55B02B58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30F5AC93-43A1-4EE5-AD5A-2AC7F896F22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4" name="Группа 33">
              <a:extLst>
                <a:ext uri="{FF2B5EF4-FFF2-40B4-BE49-F238E27FC236}">
                  <a16:creationId xmlns:a16="http://schemas.microsoft.com/office/drawing/2014/main" id="{11037EE7-5C97-4D79-92BC-153575150A74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D22D4145-3562-4466-9D42-D8A1FE2652DD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97A89598-52C3-4A06-BAD4-50329D34862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5" name="Группа 34">
              <a:extLst>
                <a:ext uri="{FF2B5EF4-FFF2-40B4-BE49-F238E27FC236}">
                  <a16:creationId xmlns:a16="http://schemas.microsoft.com/office/drawing/2014/main" id="{33D27903-280F-41E0-A811-95DF957B7412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E615178B-83FC-4CE9-AD0B-B020DC3F76F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BAFD07FA-E8E9-4D1A-82F5-5B42FC52E1E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6" name="Группа 35">
              <a:extLst>
                <a:ext uri="{FF2B5EF4-FFF2-40B4-BE49-F238E27FC236}">
                  <a16:creationId xmlns:a16="http://schemas.microsoft.com/office/drawing/2014/main" id="{79BD92AC-EE2E-4EA0-9955-533E96C41D26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700D6C98-1FF2-4ECB-9795-49CCE74C0A9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B7C10BCB-EF6E-4C5D-B5EC-6FD035F7D03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7" name="Группа 36">
              <a:extLst>
                <a:ext uri="{FF2B5EF4-FFF2-40B4-BE49-F238E27FC236}">
                  <a16:creationId xmlns:a16="http://schemas.microsoft.com/office/drawing/2014/main" id="{85EA1BEE-B51A-423E-BECF-C9D502863BDE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39CE3679-B131-40F1-9998-383679743A7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116492DD-55B0-401F-A308-85ADDEE3FE0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8" name="Группа 37">
              <a:extLst>
                <a:ext uri="{FF2B5EF4-FFF2-40B4-BE49-F238E27FC236}">
                  <a16:creationId xmlns:a16="http://schemas.microsoft.com/office/drawing/2014/main" id="{FF030E6F-5086-4DC5-9604-8388423586BE}"/>
                </a:ext>
              </a:extLst>
            </p:cNvPr>
            <p:cNvGrpSpPr/>
            <p:nvPr userDrawn="1"/>
          </p:nvGrpSpPr>
          <p:grpSpPr>
            <a:xfrm>
              <a:off x="11512840" y="61155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2F9BDBF7-73A9-41B1-A4B9-C7FB9A0E295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0445D289-F86C-4B74-89B9-2B3E40DC45B7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ACFAD914-F08F-4827-8DCE-A54F9092A629}"/>
                </a:ext>
              </a:extLst>
            </p:cNvPr>
            <p:cNvGrpSpPr/>
            <p:nvPr userDrawn="1"/>
          </p:nvGrpSpPr>
          <p:grpSpPr>
            <a:xfrm rot="21540000">
              <a:off x="11625962" y="60101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9F6768B0-6DA6-447E-ACA2-8E205BA1EE83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1369E3B6-FAFA-4545-87A3-8FEBEA409CF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0" name="Группа 39">
              <a:extLst>
                <a:ext uri="{FF2B5EF4-FFF2-40B4-BE49-F238E27FC236}">
                  <a16:creationId xmlns:a16="http://schemas.microsoft.com/office/drawing/2014/main" id="{F447B5AD-D9B7-4A62-A94C-C228B27184BD}"/>
                </a:ext>
              </a:extLst>
            </p:cNvPr>
            <p:cNvGrpSpPr/>
            <p:nvPr userDrawn="1"/>
          </p:nvGrpSpPr>
          <p:grpSpPr>
            <a:xfrm rot="21420000">
              <a:off x="11739085" y="55883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B71D7B12-FC18-42F0-A645-6434A95F45C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EE6160AE-B5B0-4CD5-8DB0-EDF6B06C9CD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1" name="Группа 40">
              <a:extLst>
                <a:ext uri="{FF2B5EF4-FFF2-40B4-BE49-F238E27FC236}">
                  <a16:creationId xmlns:a16="http://schemas.microsoft.com/office/drawing/2014/main" id="{668F22F4-0F77-470A-8ED6-F665CDE01341}"/>
                </a:ext>
              </a:extLst>
            </p:cNvPr>
            <p:cNvGrpSpPr/>
            <p:nvPr userDrawn="1"/>
          </p:nvGrpSpPr>
          <p:grpSpPr>
            <a:xfrm rot="21300000">
              <a:off x="1185220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C04F1AE3-0DF0-4545-A771-CE34F0B557A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D77661EF-637B-492E-A117-AC418CA57BF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1563D2A8-EAC7-4735-8332-CE466835D2A3}"/>
                </a:ext>
              </a:extLst>
            </p:cNvPr>
            <p:cNvGrpSpPr/>
            <p:nvPr userDrawn="1"/>
          </p:nvGrpSpPr>
          <p:grpSpPr>
            <a:xfrm rot="21180000">
              <a:off x="11965330" y="35850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1522DB4E-7720-414C-898C-2B9524DD529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4D19FC7B-8AC5-40D7-8C62-E853FB8706F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3" name="Группа 42">
              <a:extLst>
                <a:ext uri="{FF2B5EF4-FFF2-40B4-BE49-F238E27FC236}">
                  <a16:creationId xmlns:a16="http://schemas.microsoft.com/office/drawing/2014/main" id="{FCDE05D7-6940-483F-99E6-B76F578FD8A3}"/>
                </a:ext>
              </a:extLst>
            </p:cNvPr>
            <p:cNvGrpSpPr/>
            <p:nvPr userDrawn="1"/>
          </p:nvGrpSpPr>
          <p:grpSpPr>
            <a:xfrm rot="21060000">
              <a:off x="12078452" y="20034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CE632022-04AD-4446-9B22-9369104FF7D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30F653CB-9C36-49CD-AE31-726E292CAC6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4" name="Группа 43">
              <a:extLst>
                <a:ext uri="{FF2B5EF4-FFF2-40B4-BE49-F238E27FC236}">
                  <a16:creationId xmlns:a16="http://schemas.microsoft.com/office/drawing/2014/main" id="{01ACBDF8-2FC6-4908-975F-A490CA7C8DCB}"/>
                </a:ext>
              </a:extLst>
            </p:cNvPr>
            <p:cNvGrpSpPr/>
            <p:nvPr userDrawn="1"/>
          </p:nvGrpSpPr>
          <p:grpSpPr>
            <a:xfrm rot="660000">
              <a:off x="10841090" y="0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Равнобедренный треугольник 59">
                <a:extLst>
                  <a:ext uri="{FF2B5EF4-FFF2-40B4-BE49-F238E27FC236}">
                    <a16:creationId xmlns:a16="http://schemas.microsoft.com/office/drawing/2014/main" id="{E5C2CB18-17AF-4231-BA5B-C227965B699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6B63B2B1-88F3-424B-BE63-E21CB5D8D54D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423E1E96-3469-4167-B1F6-58916A0188B0}"/>
                </a:ext>
              </a:extLst>
            </p:cNvPr>
            <p:cNvGrpSpPr/>
            <p:nvPr userDrawn="1"/>
          </p:nvGrpSpPr>
          <p:grpSpPr>
            <a:xfrm rot="540000">
              <a:off x="10954212" y="20034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Равнобедренный треугольник 57">
                <a:extLst>
                  <a:ext uri="{FF2B5EF4-FFF2-40B4-BE49-F238E27FC236}">
                    <a16:creationId xmlns:a16="http://schemas.microsoft.com/office/drawing/2014/main" id="{84F31165-4354-44F9-AFAA-6F2E71EDC2B2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:a16="http://schemas.microsoft.com/office/drawing/2014/main" id="{306E3F0B-90C7-4691-B263-96D79F1921C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6" name="Группа 45">
              <a:extLst>
                <a:ext uri="{FF2B5EF4-FFF2-40B4-BE49-F238E27FC236}">
                  <a16:creationId xmlns:a16="http://schemas.microsoft.com/office/drawing/2014/main" id="{D865341C-8C77-44D3-A109-54FA030D17CA}"/>
                </a:ext>
              </a:extLst>
            </p:cNvPr>
            <p:cNvGrpSpPr/>
            <p:nvPr userDrawn="1"/>
          </p:nvGrpSpPr>
          <p:grpSpPr>
            <a:xfrm rot="420000">
              <a:off x="11067335" y="35850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Равнобедренный треугольник 55">
                <a:extLst>
                  <a:ext uri="{FF2B5EF4-FFF2-40B4-BE49-F238E27FC236}">
                    <a16:creationId xmlns:a16="http://schemas.microsoft.com/office/drawing/2014/main" id="{EA4605FB-06D0-4222-9B60-A7B7989810A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CB40A379-E62D-4654-BE4B-4D8A8A561FD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509D4CB4-A717-4A8B-93C5-7608B011305D}"/>
                </a:ext>
              </a:extLst>
            </p:cNvPr>
            <p:cNvGrpSpPr/>
            <p:nvPr userDrawn="1"/>
          </p:nvGrpSpPr>
          <p:grpSpPr>
            <a:xfrm rot="300000">
              <a:off x="1118045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Равнобедренный треугольник 53">
                <a:extLst>
                  <a:ext uri="{FF2B5EF4-FFF2-40B4-BE49-F238E27FC236}">
                    <a16:creationId xmlns:a16="http://schemas.microsoft.com/office/drawing/2014/main" id="{D55560D9-3021-4733-BC46-6BD8F3E5EA6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5" name="Прямоугольник 54">
                <a:extLst>
                  <a:ext uri="{FF2B5EF4-FFF2-40B4-BE49-F238E27FC236}">
                    <a16:creationId xmlns:a16="http://schemas.microsoft.com/office/drawing/2014/main" id="{841B35D5-EBAB-4BB0-922F-5AEAB8FDDF7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3EFF34A5-C778-45CF-874A-AC2715A1C8B6}"/>
                </a:ext>
              </a:extLst>
            </p:cNvPr>
            <p:cNvGrpSpPr/>
            <p:nvPr userDrawn="1"/>
          </p:nvGrpSpPr>
          <p:grpSpPr>
            <a:xfrm rot="180000">
              <a:off x="11293580" y="55883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1A67F04B-67D9-4A06-B5EB-E67126A29EF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0834421A-1772-4C3A-95BC-BB94D055E42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9" name="Группа 48">
              <a:extLst>
                <a:ext uri="{FF2B5EF4-FFF2-40B4-BE49-F238E27FC236}">
                  <a16:creationId xmlns:a16="http://schemas.microsoft.com/office/drawing/2014/main" id="{D7B31DC9-8C13-4FA6-923C-7C2334591AF3}"/>
                </a:ext>
              </a:extLst>
            </p:cNvPr>
            <p:cNvGrpSpPr/>
            <p:nvPr userDrawn="1"/>
          </p:nvGrpSpPr>
          <p:grpSpPr>
            <a:xfrm rot="60000">
              <a:off x="11406702" y="60101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7730F2FB-D529-417C-9E6C-4266B0BBF07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CF4C16C4-CC11-4BA6-99E8-0E07A9AEEC3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pic>
        <p:nvPicPr>
          <p:cNvPr id="5" name="Рисунок 4" descr="Птицы на обломке дерева">
            <a:extLst>
              <a:ext uri="{FF2B5EF4-FFF2-40B4-BE49-F238E27FC236}">
                <a16:creationId xmlns:a16="http://schemas.microsoft.com/office/drawing/2014/main" id="{04331281-F088-403F-91CC-F87EE16015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540623"/>
            <a:ext cx="3779848" cy="3158002"/>
          </a:xfrm>
          <a:prstGeom prst="rect">
            <a:avLst/>
          </a:prstGeom>
        </p:spPr>
      </p:pic>
      <p:pic>
        <p:nvPicPr>
          <p:cNvPr id="8" name="Рисунок 7" descr="Листья на ветру">
            <a:extLst>
              <a:ext uri="{FF2B5EF4-FFF2-40B4-BE49-F238E27FC236}">
                <a16:creationId xmlns:a16="http://schemas.microsoft.com/office/drawing/2014/main" id="{7D82EA5C-EDD3-4F0C-9E60-D23FE01F23D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 flipV="1">
            <a:off x="647392" y="1267588"/>
            <a:ext cx="3304318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5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ливка 2 x с фотомаке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Группа 84">
            <a:extLst>
              <a:ext uri="{FF2B5EF4-FFF2-40B4-BE49-F238E27FC236}">
                <a16:creationId xmlns:a16="http://schemas.microsoft.com/office/drawing/2014/main" id="{8A92B043-EB1E-487D-8EBF-EF345E7DE8C6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3171878" y="6013303"/>
            <a:ext cx="2208089" cy="494030"/>
            <a:chOff x="9681613" y="-1537"/>
            <a:chExt cx="2481036" cy="555099"/>
          </a:xfrm>
        </p:grpSpPr>
        <p:grpSp>
          <p:nvGrpSpPr>
            <p:cNvPr id="124" name="Группа 123">
              <a:extLst>
                <a:ext uri="{FF2B5EF4-FFF2-40B4-BE49-F238E27FC236}">
                  <a16:creationId xmlns:a16="http://schemas.microsoft.com/office/drawing/2014/main" id="{05AC19E4-AB8F-4C5F-9F23-C738C5913E87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8" name="Равнобедренный треугольник 157">
                <a:extLst>
                  <a:ext uri="{FF2B5EF4-FFF2-40B4-BE49-F238E27FC236}">
                    <a16:creationId xmlns:a16="http://schemas.microsoft.com/office/drawing/2014/main" id="{735300DD-88A0-4B65-8C2C-E66E5390E9B2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BB63CB8F-1F8F-4ED2-AD7B-0042EDC0267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5" name="Группа 124">
              <a:extLst>
                <a:ext uri="{FF2B5EF4-FFF2-40B4-BE49-F238E27FC236}">
                  <a16:creationId xmlns:a16="http://schemas.microsoft.com/office/drawing/2014/main" id="{DD40365D-F4D0-4AFE-BE68-0C288E7F8303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Равнобедренный треугольник 155">
                <a:extLst>
                  <a:ext uri="{FF2B5EF4-FFF2-40B4-BE49-F238E27FC236}">
                    <a16:creationId xmlns:a16="http://schemas.microsoft.com/office/drawing/2014/main" id="{8B8554E3-2860-4806-9A45-3F37B379822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E8FA2C69-C90B-438B-B7C2-C99B6F52C7E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6" name="Группа 125">
              <a:extLst>
                <a:ext uri="{FF2B5EF4-FFF2-40B4-BE49-F238E27FC236}">
                  <a16:creationId xmlns:a16="http://schemas.microsoft.com/office/drawing/2014/main" id="{8D50DD82-5DB8-4256-831A-774C0603B892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4" name="Равнобедренный треугольник 153">
                <a:extLst>
                  <a:ext uri="{FF2B5EF4-FFF2-40B4-BE49-F238E27FC236}">
                    <a16:creationId xmlns:a16="http://schemas.microsoft.com/office/drawing/2014/main" id="{D3EEDECF-385C-41EE-8C6D-B7F237F9C6C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1B5B070B-5BA4-4F1B-BA63-D6F5074FA8C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7" name="Группа 126">
              <a:extLst>
                <a:ext uri="{FF2B5EF4-FFF2-40B4-BE49-F238E27FC236}">
                  <a16:creationId xmlns:a16="http://schemas.microsoft.com/office/drawing/2014/main" id="{FD1EE2B7-D2E5-4E31-A271-762565DC85E7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2" name="Равнобедренный треугольник 151">
                <a:extLst>
                  <a:ext uri="{FF2B5EF4-FFF2-40B4-BE49-F238E27FC236}">
                    <a16:creationId xmlns:a16="http://schemas.microsoft.com/office/drawing/2014/main" id="{E4E99BBA-BA42-4EFC-B9FC-B5608194902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3" name="Прямоугольник 152">
                <a:extLst>
                  <a:ext uri="{FF2B5EF4-FFF2-40B4-BE49-F238E27FC236}">
                    <a16:creationId xmlns:a16="http://schemas.microsoft.com/office/drawing/2014/main" id="{5D0AB825-6A4F-4BA2-882E-FCADB2C2CD5B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8" name="Группа 127">
              <a:extLst>
                <a:ext uri="{FF2B5EF4-FFF2-40B4-BE49-F238E27FC236}">
                  <a16:creationId xmlns:a16="http://schemas.microsoft.com/office/drawing/2014/main" id="{8E255260-226E-4D35-848B-DACEA1546E59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0" name="Равнобедренный треугольник 149">
                <a:extLst>
                  <a:ext uri="{FF2B5EF4-FFF2-40B4-BE49-F238E27FC236}">
                    <a16:creationId xmlns:a16="http://schemas.microsoft.com/office/drawing/2014/main" id="{AEFB18C0-52F7-45BB-9186-34D1D179273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1" name="Прямоугольник 150">
                <a:extLst>
                  <a:ext uri="{FF2B5EF4-FFF2-40B4-BE49-F238E27FC236}">
                    <a16:creationId xmlns:a16="http://schemas.microsoft.com/office/drawing/2014/main" id="{76A843C9-3E1E-4AED-AEC2-7C600FDD7E8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9" name="Группа 128">
              <a:extLst>
                <a:ext uri="{FF2B5EF4-FFF2-40B4-BE49-F238E27FC236}">
                  <a16:creationId xmlns:a16="http://schemas.microsoft.com/office/drawing/2014/main" id="{A3777D02-F9A4-44AE-99FA-D0E412E26883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8" name="Равнобедренный треугольник 147">
                <a:extLst>
                  <a:ext uri="{FF2B5EF4-FFF2-40B4-BE49-F238E27FC236}">
                    <a16:creationId xmlns:a16="http://schemas.microsoft.com/office/drawing/2014/main" id="{D4319EAC-3574-440C-869D-F0B4F56F8D1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9" name="Прямоугольник 148">
                <a:extLst>
                  <a:ext uri="{FF2B5EF4-FFF2-40B4-BE49-F238E27FC236}">
                    <a16:creationId xmlns:a16="http://schemas.microsoft.com/office/drawing/2014/main" id="{E65CE449-F939-4C05-9FC7-A8ADFBAF154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0" name="Группа 129">
              <a:extLst>
                <a:ext uri="{FF2B5EF4-FFF2-40B4-BE49-F238E27FC236}">
                  <a16:creationId xmlns:a16="http://schemas.microsoft.com/office/drawing/2014/main" id="{A95D6F6C-8540-45A1-9169-6220FB4059CD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Равнобедренный треугольник 145">
                <a:extLst>
                  <a:ext uri="{FF2B5EF4-FFF2-40B4-BE49-F238E27FC236}">
                    <a16:creationId xmlns:a16="http://schemas.microsoft.com/office/drawing/2014/main" id="{05311241-737E-48CB-B96C-19D3A9C8738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7" name="Прямоугольник 146">
                <a:extLst>
                  <a:ext uri="{FF2B5EF4-FFF2-40B4-BE49-F238E27FC236}">
                    <a16:creationId xmlns:a16="http://schemas.microsoft.com/office/drawing/2014/main" id="{5886EFAF-E0F5-4506-9717-FB940072373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1" name="Группа 130">
              <a:extLst>
                <a:ext uri="{FF2B5EF4-FFF2-40B4-BE49-F238E27FC236}">
                  <a16:creationId xmlns:a16="http://schemas.microsoft.com/office/drawing/2014/main" id="{D5E382EA-C3CB-4D8F-87E8-91E175EEAB62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4" name="Равнобедренный треугольник 143">
                <a:extLst>
                  <a:ext uri="{FF2B5EF4-FFF2-40B4-BE49-F238E27FC236}">
                    <a16:creationId xmlns:a16="http://schemas.microsoft.com/office/drawing/2014/main" id="{41958EE9-0D93-4DCD-94A0-3B6BE8493D6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C97B0EC-06F6-4151-B777-89D715A10BE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2" name="Группа 131">
              <a:extLst>
                <a:ext uri="{FF2B5EF4-FFF2-40B4-BE49-F238E27FC236}">
                  <a16:creationId xmlns:a16="http://schemas.microsoft.com/office/drawing/2014/main" id="{9FE3EB04-F985-4278-9368-569855992425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2" name="Равнобедренный треугольник 141">
                <a:extLst>
                  <a:ext uri="{FF2B5EF4-FFF2-40B4-BE49-F238E27FC236}">
                    <a16:creationId xmlns:a16="http://schemas.microsoft.com/office/drawing/2014/main" id="{F8104028-00C6-4370-BE85-5F9D4D58A26F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3" name="Прямоугольник 142">
                <a:extLst>
                  <a:ext uri="{FF2B5EF4-FFF2-40B4-BE49-F238E27FC236}">
                    <a16:creationId xmlns:a16="http://schemas.microsoft.com/office/drawing/2014/main" id="{35B02E6D-F96E-4E74-816E-B838BFAAD88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7F7689D1-BBAD-47B1-936D-ECAFC049BFEC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0" name="Равнобедренный треугольник 139">
                <a:extLst>
                  <a:ext uri="{FF2B5EF4-FFF2-40B4-BE49-F238E27FC236}">
                    <a16:creationId xmlns:a16="http://schemas.microsoft.com/office/drawing/2014/main" id="{1F480AAF-AEC0-42D5-83E2-41388B6B52AD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1" name="Прямоугольник 140">
                <a:extLst>
                  <a:ext uri="{FF2B5EF4-FFF2-40B4-BE49-F238E27FC236}">
                    <a16:creationId xmlns:a16="http://schemas.microsoft.com/office/drawing/2014/main" id="{4053C6D0-F017-4F54-B749-7EA5A254397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4" name="Группа 133">
              <a:extLst>
                <a:ext uri="{FF2B5EF4-FFF2-40B4-BE49-F238E27FC236}">
                  <a16:creationId xmlns:a16="http://schemas.microsoft.com/office/drawing/2014/main" id="{4E6D4B4F-83C0-4934-96E3-D513744BD02D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8" name="Равнобедренный треугольник 137">
                <a:extLst>
                  <a:ext uri="{FF2B5EF4-FFF2-40B4-BE49-F238E27FC236}">
                    <a16:creationId xmlns:a16="http://schemas.microsoft.com/office/drawing/2014/main" id="{4E49B02E-A0FC-4FAC-865E-5092B5B7CAD3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9" name="Прямоугольник 138">
                <a:extLst>
                  <a:ext uri="{FF2B5EF4-FFF2-40B4-BE49-F238E27FC236}">
                    <a16:creationId xmlns:a16="http://schemas.microsoft.com/office/drawing/2014/main" id="{D7516B29-7657-4FB2-A3B4-784E63A1433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5" name="Группа 134">
              <a:extLst>
                <a:ext uri="{FF2B5EF4-FFF2-40B4-BE49-F238E27FC236}">
                  <a16:creationId xmlns:a16="http://schemas.microsoft.com/office/drawing/2014/main" id="{F14C9AC4-77BB-4C84-9B78-D95ADE860B4D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Равнобедренный треугольник 135">
                <a:extLst>
                  <a:ext uri="{FF2B5EF4-FFF2-40B4-BE49-F238E27FC236}">
                    <a16:creationId xmlns:a16="http://schemas.microsoft.com/office/drawing/2014/main" id="{B6C45563-09DD-4A3C-8EF6-BCE0B51C6D3D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7" name="Прямоугольник 136">
                <a:extLst>
                  <a:ext uri="{FF2B5EF4-FFF2-40B4-BE49-F238E27FC236}">
                    <a16:creationId xmlns:a16="http://schemas.microsoft.com/office/drawing/2014/main" id="{2FF2F6C0-6160-4B4C-A611-82AC695CE62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id="{BE9B09F6-9087-4A0B-816F-E2D25AA45941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7598034" y="5682312"/>
            <a:ext cx="4539452" cy="1015641"/>
            <a:chOff x="9681613" y="-1537"/>
            <a:chExt cx="2481036" cy="555099"/>
          </a:xfrm>
        </p:grpSpPr>
        <p:grpSp>
          <p:nvGrpSpPr>
            <p:cNvPr id="88" name="Группа 87">
              <a:extLst>
                <a:ext uri="{FF2B5EF4-FFF2-40B4-BE49-F238E27FC236}">
                  <a16:creationId xmlns:a16="http://schemas.microsoft.com/office/drawing/2014/main" id="{97420622-26AE-47DA-BF4E-51EEB54B1D20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2" name="Равнобедренный треугольник 121">
                <a:extLst>
                  <a:ext uri="{FF2B5EF4-FFF2-40B4-BE49-F238E27FC236}">
                    <a16:creationId xmlns:a16="http://schemas.microsoft.com/office/drawing/2014/main" id="{15E825AD-8215-4438-98EA-73C552F210A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3" name="Прямоугольник 122">
                <a:extLst>
                  <a:ext uri="{FF2B5EF4-FFF2-40B4-BE49-F238E27FC236}">
                    <a16:creationId xmlns:a16="http://schemas.microsoft.com/office/drawing/2014/main" id="{62EC4B8D-A82D-4F2E-9289-D79D6E2E5DE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id="{ADAAF67A-98B7-4069-B09B-F5CB0A615150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Равнобедренный треугольник 119">
                <a:extLst>
                  <a:ext uri="{FF2B5EF4-FFF2-40B4-BE49-F238E27FC236}">
                    <a16:creationId xmlns:a16="http://schemas.microsoft.com/office/drawing/2014/main" id="{D10D899D-E4F5-40CC-AEC0-51DE957927B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1" name="Прямоугольник 120">
                <a:extLst>
                  <a:ext uri="{FF2B5EF4-FFF2-40B4-BE49-F238E27FC236}">
                    <a16:creationId xmlns:a16="http://schemas.microsoft.com/office/drawing/2014/main" id="{720F5783-A84E-4889-8E8F-67FCD46B1B3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0" name="Группа 89">
              <a:extLst>
                <a:ext uri="{FF2B5EF4-FFF2-40B4-BE49-F238E27FC236}">
                  <a16:creationId xmlns:a16="http://schemas.microsoft.com/office/drawing/2014/main" id="{D0D6E0B2-C017-4537-A8AB-E06A79582454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8" name="Равнобедренный треугольник 117">
                <a:extLst>
                  <a:ext uri="{FF2B5EF4-FFF2-40B4-BE49-F238E27FC236}">
                    <a16:creationId xmlns:a16="http://schemas.microsoft.com/office/drawing/2014/main" id="{E947DB9C-A572-4B95-973A-480A9B0FB12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9" name="Прямоугольник 118">
                <a:extLst>
                  <a:ext uri="{FF2B5EF4-FFF2-40B4-BE49-F238E27FC236}">
                    <a16:creationId xmlns:a16="http://schemas.microsoft.com/office/drawing/2014/main" id="{54CCBA58-18D7-4AFB-A0A9-62A6B03FE64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1" name="Группа 90">
              <a:extLst>
                <a:ext uri="{FF2B5EF4-FFF2-40B4-BE49-F238E27FC236}">
                  <a16:creationId xmlns:a16="http://schemas.microsoft.com/office/drawing/2014/main" id="{EDDA1414-B58A-43A4-814C-A6ECDC8EC0C4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Равнобедренный треугольник 115">
                <a:extLst>
                  <a:ext uri="{FF2B5EF4-FFF2-40B4-BE49-F238E27FC236}">
                    <a16:creationId xmlns:a16="http://schemas.microsoft.com/office/drawing/2014/main" id="{B11EE9E5-E292-4E1D-9C56-DEF9961839C2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7" name="Прямоугольник 116">
                <a:extLst>
                  <a:ext uri="{FF2B5EF4-FFF2-40B4-BE49-F238E27FC236}">
                    <a16:creationId xmlns:a16="http://schemas.microsoft.com/office/drawing/2014/main" id="{8E8250A1-22B4-4A3C-AC10-B7DD591CD71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EFAA3760-FC5E-489A-A681-93F9C135587B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Равнобедренный треугольник 113">
                <a:extLst>
                  <a:ext uri="{FF2B5EF4-FFF2-40B4-BE49-F238E27FC236}">
                    <a16:creationId xmlns:a16="http://schemas.microsoft.com/office/drawing/2014/main" id="{868A244F-B224-4536-9207-4770C99B384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5" name="Прямоугольник 114">
                <a:extLst>
                  <a:ext uri="{FF2B5EF4-FFF2-40B4-BE49-F238E27FC236}">
                    <a16:creationId xmlns:a16="http://schemas.microsoft.com/office/drawing/2014/main" id="{4980FA91-0662-4179-BAA1-1F85089B5FD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4AFB621B-46FB-4A0F-B87D-7C99B3180D23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2" name="Равнобедренный треугольник 111">
                <a:extLst>
                  <a:ext uri="{FF2B5EF4-FFF2-40B4-BE49-F238E27FC236}">
                    <a16:creationId xmlns:a16="http://schemas.microsoft.com/office/drawing/2014/main" id="{9D542EE6-8A21-4DC1-AA0B-BE776A83853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3" name="Прямоугольник 112">
                <a:extLst>
                  <a:ext uri="{FF2B5EF4-FFF2-40B4-BE49-F238E27FC236}">
                    <a16:creationId xmlns:a16="http://schemas.microsoft.com/office/drawing/2014/main" id="{AC8AAB2C-E10C-47AD-AED8-974A47B1FCB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4" name="Группа 93">
              <a:extLst>
                <a:ext uri="{FF2B5EF4-FFF2-40B4-BE49-F238E27FC236}">
                  <a16:creationId xmlns:a16="http://schemas.microsoft.com/office/drawing/2014/main" id="{DD5EF5EE-DE00-4EB2-879E-614EDC69BB9E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Равнобедренный треугольник 109">
                <a:extLst>
                  <a:ext uri="{FF2B5EF4-FFF2-40B4-BE49-F238E27FC236}">
                    <a16:creationId xmlns:a16="http://schemas.microsoft.com/office/drawing/2014/main" id="{899E4E5B-6C3E-4378-9ABA-3A54226D54A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1" name="Прямоугольник 110">
                <a:extLst>
                  <a:ext uri="{FF2B5EF4-FFF2-40B4-BE49-F238E27FC236}">
                    <a16:creationId xmlns:a16="http://schemas.microsoft.com/office/drawing/2014/main" id="{C31FFF9B-C881-43DC-A3A4-97FC5666DC8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5" name="Группа 94">
              <a:extLst>
                <a:ext uri="{FF2B5EF4-FFF2-40B4-BE49-F238E27FC236}">
                  <a16:creationId xmlns:a16="http://schemas.microsoft.com/office/drawing/2014/main" id="{C672FC9C-ADB5-4D37-B22B-2B235F06CB3D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8" name="Равнобедренный треугольник 107">
                <a:extLst>
                  <a:ext uri="{FF2B5EF4-FFF2-40B4-BE49-F238E27FC236}">
                    <a16:creationId xmlns:a16="http://schemas.microsoft.com/office/drawing/2014/main" id="{86945F47-132D-4039-A810-D6AB28D8A49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9" name="Прямоугольник 108">
                <a:extLst>
                  <a:ext uri="{FF2B5EF4-FFF2-40B4-BE49-F238E27FC236}">
                    <a16:creationId xmlns:a16="http://schemas.microsoft.com/office/drawing/2014/main" id="{2BFB7614-F92A-42D0-A631-D6A66D40772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DEAB6ED5-5750-40CD-802E-12E7B0D0EE76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Равнобедренный треугольник 105">
                <a:extLst>
                  <a:ext uri="{FF2B5EF4-FFF2-40B4-BE49-F238E27FC236}">
                    <a16:creationId xmlns:a16="http://schemas.microsoft.com/office/drawing/2014/main" id="{64591DC8-6B98-4253-B5F2-F1CE310F68C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347A3ADE-A6F7-4DD9-AD79-FF66A41837C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7" name="Группа 96">
              <a:extLst>
                <a:ext uri="{FF2B5EF4-FFF2-40B4-BE49-F238E27FC236}">
                  <a16:creationId xmlns:a16="http://schemas.microsoft.com/office/drawing/2014/main" id="{F7B74478-7E04-4919-8329-224E9E1EA560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Равнобедренный треугольник 103">
                <a:extLst>
                  <a:ext uri="{FF2B5EF4-FFF2-40B4-BE49-F238E27FC236}">
                    <a16:creationId xmlns:a16="http://schemas.microsoft.com/office/drawing/2014/main" id="{B5ED06EF-45CA-4616-88CA-1D9D464F945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5" name="Прямоугольник 104">
                <a:extLst>
                  <a:ext uri="{FF2B5EF4-FFF2-40B4-BE49-F238E27FC236}">
                    <a16:creationId xmlns:a16="http://schemas.microsoft.com/office/drawing/2014/main" id="{D59F2775-F6C4-451B-B392-4D692D0D9CB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8" name="Группа 97">
              <a:extLst>
                <a:ext uri="{FF2B5EF4-FFF2-40B4-BE49-F238E27FC236}">
                  <a16:creationId xmlns:a16="http://schemas.microsoft.com/office/drawing/2014/main" id="{882C5C5D-9EDD-430B-B83A-F6F602E45410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Равнобедренный треугольник 101">
                <a:extLst>
                  <a:ext uri="{FF2B5EF4-FFF2-40B4-BE49-F238E27FC236}">
                    <a16:creationId xmlns:a16="http://schemas.microsoft.com/office/drawing/2014/main" id="{EE8EC3BD-4578-45D8-805A-688046294B5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CC200462-4F51-4DFC-974E-9ACF58B2FB8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9" name="Группа 98">
              <a:extLst>
                <a:ext uri="{FF2B5EF4-FFF2-40B4-BE49-F238E27FC236}">
                  <a16:creationId xmlns:a16="http://schemas.microsoft.com/office/drawing/2014/main" id="{281B16EE-16E0-4E37-ACAE-C2815B0D7B64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Равнобедренный треугольник 99">
                <a:extLst>
                  <a:ext uri="{FF2B5EF4-FFF2-40B4-BE49-F238E27FC236}">
                    <a16:creationId xmlns:a16="http://schemas.microsoft.com/office/drawing/2014/main" id="{15301615-2326-4F4C-B642-18AC551578D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:a16="http://schemas.microsoft.com/office/drawing/2014/main" id="{76711D65-0986-4780-A47E-EC8CC9AB58E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56B7044F-DA48-42D9-ADB2-BDC8F46A1C5A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 rot="-60000">
            <a:off x="358800" y="1190100"/>
            <a:ext cx="5654400" cy="4972938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61" name="Рисунок 160" descr="Изображение">
            <a:extLst>
              <a:ext uri="{FF2B5EF4-FFF2-40B4-BE49-F238E27FC236}">
                <a16:creationId xmlns:a16="http://schemas.microsoft.com/office/drawing/2014/main" id="{B8704FFB-EC7A-49BE-930B-BCFB40068551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6435709" y="1420856"/>
            <a:ext cx="5138182" cy="4516364"/>
          </a:xfrm>
          <a:custGeom>
            <a:avLst/>
            <a:gdLst>
              <a:gd name="connsiteX0" fmla="*/ 0 w 5652000"/>
              <a:gd name="connsiteY0" fmla="*/ 0 h 4968000"/>
              <a:gd name="connsiteX1" fmla="*/ 5652000 w 5652000"/>
              <a:gd name="connsiteY1" fmla="*/ 0 h 4968000"/>
              <a:gd name="connsiteX2" fmla="*/ 5477534 w 5652000"/>
              <a:gd name="connsiteY2" fmla="*/ 4946093 h 4968000"/>
              <a:gd name="connsiteX3" fmla="*/ 199390 w 5652000"/>
              <a:gd name="connsiteY3" fmla="*/ 4968000 h 49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2000" h="4968000">
                <a:moveTo>
                  <a:pt x="0" y="0"/>
                </a:moveTo>
                <a:lnTo>
                  <a:pt x="5652000" y="0"/>
                </a:lnTo>
                <a:lnTo>
                  <a:pt x="5477534" y="4946093"/>
                </a:lnTo>
                <a:lnTo>
                  <a:pt x="199390" y="496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E71E003-0D4C-4945-BC6B-1EB493DB5B9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618F34-AC3C-438D-A5FE-E06DD5C412CA}"/>
              </a:ext>
            </a:extLst>
          </p:cNvPr>
          <p:cNvSpPr>
            <a:spLocks noGrp="1"/>
          </p:cNvSpPr>
          <p:nvPr userDrawn="1">
            <p:ph type="sldNum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167" name="Рисунок 166" descr="Дерево и листья">
            <a:extLst>
              <a:ext uri="{FF2B5EF4-FFF2-40B4-BE49-F238E27FC236}">
                <a16:creationId xmlns:a16="http://schemas.microsoft.com/office/drawing/2014/main" id="{2681CDB9-074A-4E99-92CD-1AFA167E9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5993" y="4225987"/>
            <a:ext cx="2278657" cy="263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0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3 x 2 в форме залив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Группа 167">
            <a:extLst>
              <a:ext uri="{FF2B5EF4-FFF2-40B4-BE49-F238E27FC236}">
                <a16:creationId xmlns:a16="http://schemas.microsoft.com/office/drawing/2014/main" id="{AC40D25E-3FCB-4CBD-9E75-8876F4C501EC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193339" y="6026286"/>
            <a:ext cx="2208089" cy="494030"/>
            <a:chOff x="9681613" y="-1537"/>
            <a:chExt cx="2481036" cy="555099"/>
          </a:xfrm>
        </p:grpSpPr>
        <p:grpSp>
          <p:nvGrpSpPr>
            <p:cNvPr id="207" name="Группа 206">
              <a:extLst>
                <a:ext uri="{FF2B5EF4-FFF2-40B4-BE49-F238E27FC236}">
                  <a16:creationId xmlns:a16="http://schemas.microsoft.com/office/drawing/2014/main" id="{BF0D472C-82D3-4B01-B9DB-BB79FFF7F5BE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41" name="Равнобедренный треугольник 240">
                <a:extLst>
                  <a:ext uri="{FF2B5EF4-FFF2-40B4-BE49-F238E27FC236}">
                    <a16:creationId xmlns:a16="http://schemas.microsoft.com/office/drawing/2014/main" id="{4D55640D-8284-461A-BE2A-4B31447BC2E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42" name="Прямоугольник 241">
                <a:extLst>
                  <a:ext uri="{FF2B5EF4-FFF2-40B4-BE49-F238E27FC236}">
                    <a16:creationId xmlns:a16="http://schemas.microsoft.com/office/drawing/2014/main" id="{F2122C20-7FB3-4FB1-B3EC-1219E61982F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B3B324B0-FE78-4C5D-9E2B-FBE0FCE521DB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9" name="Равнобедренный треугольник 238">
                <a:extLst>
                  <a:ext uri="{FF2B5EF4-FFF2-40B4-BE49-F238E27FC236}">
                    <a16:creationId xmlns:a16="http://schemas.microsoft.com/office/drawing/2014/main" id="{2CE2C7ED-FB37-4B90-82E3-04BDC2A9281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40" name="Прямоугольник 239">
                <a:extLst>
                  <a:ext uri="{FF2B5EF4-FFF2-40B4-BE49-F238E27FC236}">
                    <a16:creationId xmlns:a16="http://schemas.microsoft.com/office/drawing/2014/main" id="{056C60F1-1A14-4DA6-9111-76055C9B521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9" name="Группа 208">
              <a:extLst>
                <a:ext uri="{FF2B5EF4-FFF2-40B4-BE49-F238E27FC236}">
                  <a16:creationId xmlns:a16="http://schemas.microsoft.com/office/drawing/2014/main" id="{A0680227-54C7-42E3-8825-5B5F4066B673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7" name="Равнобедренный треугольник 236">
                <a:extLst>
                  <a:ext uri="{FF2B5EF4-FFF2-40B4-BE49-F238E27FC236}">
                    <a16:creationId xmlns:a16="http://schemas.microsoft.com/office/drawing/2014/main" id="{DD0DE02F-4F2D-430C-9452-9E1EACD82FC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38" name="Прямоугольник 237">
                <a:extLst>
                  <a:ext uri="{FF2B5EF4-FFF2-40B4-BE49-F238E27FC236}">
                    <a16:creationId xmlns:a16="http://schemas.microsoft.com/office/drawing/2014/main" id="{4AB872B1-7CF5-4F38-A85D-2B4DAB0165C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0" name="Группа 209">
              <a:extLst>
                <a:ext uri="{FF2B5EF4-FFF2-40B4-BE49-F238E27FC236}">
                  <a16:creationId xmlns:a16="http://schemas.microsoft.com/office/drawing/2014/main" id="{42C6FB4D-455E-466C-AB03-AC64D384E72F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5" name="Равнобедренный треугольник 234">
                <a:extLst>
                  <a:ext uri="{FF2B5EF4-FFF2-40B4-BE49-F238E27FC236}">
                    <a16:creationId xmlns:a16="http://schemas.microsoft.com/office/drawing/2014/main" id="{957D8499-A921-408C-8C8C-E61382B641B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36" name="Прямоугольник 235">
                <a:extLst>
                  <a:ext uri="{FF2B5EF4-FFF2-40B4-BE49-F238E27FC236}">
                    <a16:creationId xmlns:a16="http://schemas.microsoft.com/office/drawing/2014/main" id="{6FEBEDB1-26DD-4023-ACBF-3C40F3C34C0B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1" name="Группа 210">
              <a:extLst>
                <a:ext uri="{FF2B5EF4-FFF2-40B4-BE49-F238E27FC236}">
                  <a16:creationId xmlns:a16="http://schemas.microsoft.com/office/drawing/2014/main" id="{AF7C536B-D941-4C57-B95D-1B0E346FEEBC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3" name="Равнобедренный треугольник 232">
                <a:extLst>
                  <a:ext uri="{FF2B5EF4-FFF2-40B4-BE49-F238E27FC236}">
                    <a16:creationId xmlns:a16="http://schemas.microsoft.com/office/drawing/2014/main" id="{885A79FF-2BDF-41F4-B121-B9D72C54A44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34" name="Прямоугольник 233">
                <a:extLst>
                  <a:ext uri="{FF2B5EF4-FFF2-40B4-BE49-F238E27FC236}">
                    <a16:creationId xmlns:a16="http://schemas.microsoft.com/office/drawing/2014/main" id="{1452B55D-2DFD-44C6-895C-30021A8904D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2" name="Группа 211">
              <a:extLst>
                <a:ext uri="{FF2B5EF4-FFF2-40B4-BE49-F238E27FC236}">
                  <a16:creationId xmlns:a16="http://schemas.microsoft.com/office/drawing/2014/main" id="{E3571837-1AFF-4CA6-ABE3-2678CCC5EDAA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1" name="Равнобедренный треугольник 230">
                <a:extLst>
                  <a:ext uri="{FF2B5EF4-FFF2-40B4-BE49-F238E27FC236}">
                    <a16:creationId xmlns:a16="http://schemas.microsoft.com/office/drawing/2014/main" id="{CA674170-C6D8-4F64-BB1C-C406FAF4ED45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32" name="Прямоугольник 231">
                <a:extLst>
                  <a:ext uri="{FF2B5EF4-FFF2-40B4-BE49-F238E27FC236}">
                    <a16:creationId xmlns:a16="http://schemas.microsoft.com/office/drawing/2014/main" id="{0A0E641F-C549-4ABC-8BA2-E727AAE5CA5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C8E9B949-8F52-465A-A0A7-2AB4F91D68D2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9" name="Равнобедренный треугольник 228">
                <a:extLst>
                  <a:ext uri="{FF2B5EF4-FFF2-40B4-BE49-F238E27FC236}">
                    <a16:creationId xmlns:a16="http://schemas.microsoft.com/office/drawing/2014/main" id="{E3822A45-DB20-410D-974A-7C906D0F86A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30" name="Прямоугольник 229">
                <a:extLst>
                  <a:ext uri="{FF2B5EF4-FFF2-40B4-BE49-F238E27FC236}">
                    <a16:creationId xmlns:a16="http://schemas.microsoft.com/office/drawing/2014/main" id="{E7FF060F-B75D-4902-B732-37B1A846FE7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4" name="Группа 213">
              <a:extLst>
                <a:ext uri="{FF2B5EF4-FFF2-40B4-BE49-F238E27FC236}">
                  <a16:creationId xmlns:a16="http://schemas.microsoft.com/office/drawing/2014/main" id="{4C5DC246-179E-4E10-83E2-05C70552508C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7" name="Равнобедренный треугольник 226">
                <a:extLst>
                  <a:ext uri="{FF2B5EF4-FFF2-40B4-BE49-F238E27FC236}">
                    <a16:creationId xmlns:a16="http://schemas.microsoft.com/office/drawing/2014/main" id="{67328AD0-283E-44C7-9087-0AA667F3D68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28" name="Прямоугольник 227">
                <a:extLst>
                  <a:ext uri="{FF2B5EF4-FFF2-40B4-BE49-F238E27FC236}">
                    <a16:creationId xmlns:a16="http://schemas.microsoft.com/office/drawing/2014/main" id="{580A8EDF-12A1-4B40-A448-848B4CD1784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5" name="Группа 214">
              <a:extLst>
                <a:ext uri="{FF2B5EF4-FFF2-40B4-BE49-F238E27FC236}">
                  <a16:creationId xmlns:a16="http://schemas.microsoft.com/office/drawing/2014/main" id="{CB22EB6C-C1E7-491B-9E0F-063D5B2DE3CE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5" name="Равнобедренный треугольник 224">
                <a:extLst>
                  <a:ext uri="{FF2B5EF4-FFF2-40B4-BE49-F238E27FC236}">
                    <a16:creationId xmlns:a16="http://schemas.microsoft.com/office/drawing/2014/main" id="{7DA2CA29-F843-4544-8900-73A02FCC7EE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26" name="Прямоугольник 225">
                <a:extLst>
                  <a:ext uri="{FF2B5EF4-FFF2-40B4-BE49-F238E27FC236}">
                    <a16:creationId xmlns:a16="http://schemas.microsoft.com/office/drawing/2014/main" id="{3051C731-7548-45F5-931D-E4BD050224B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6" name="Группа 215">
              <a:extLst>
                <a:ext uri="{FF2B5EF4-FFF2-40B4-BE49-F238E27FC236}">
                  <a16:creationId xmlns:a16="http://schemas.microsoft.com/office/drawing/2014/main" id="{0F3A2C02-674E-4921-95FB-1FBEDB972B65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3" name="Равнобедренный треугольник 222">
                <a:extLst>
                  <a:ext uri="{FF2B5EF4-FFF2-40B4-BE49-F238E27FC236}">
                    <a16:creationId xmlns:a16="http://schemas.microsoft.com/office/drawing/2014/main" id="{4BAF68FB-97F5-4795-A7E8-210C2737726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F64D5216-49CA-4B68-8276-7273D2E7204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7" name="Группа 216">
              <a:extLst>
                <a:ext uri="{FF2B5EF4-FFF2-40B4-BE49-F238E27FC236}">
                  <a16:creationId xmlns:a16="http://schemas.microsoft.com/office/drawing/2014/main" id="{35BE1620-C059-4436-B102-5771393A1942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1" name="Равнобедренный треугольник 220">
                <a:extLst>
                  <a:ext uri="{FF2B5EF4-FFF2-40B4-BE49-F238E27FC236}">
                    <a16:creationId xmlns:a16="http://schemas.microsoft.com/office/drawing/2014/main" id="{9486AB27-1817-44DD-956C-E224CB4E2F4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A866F9F7-04B9-4F67-B359-3C3DB597570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8" name="Группа 217">
              <a:extLst>
                <a:ext uri="{FF2B5EF4-FFF2-40B4-BE49-F238E27FC236}">
                  <a16:creationId xmlns:a16="http://schemas.microsoft.com/office/drawing/2014/main" id="{6D6189C8-86B1-49E7-A6C0-75179BC65A6C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19" name="Равнобедренный треугольник 218">
                <a:extLst>
                  <a:ext uri="{FF2B5EF4-FFF2-40B4-BE49-F238E27FC236}">
                    <a16:creationId xmlns:a16="http://schemas.microsoft.com/office/drawing/2014/main" id="{7E038601-7166-46E5-A693-9CB8DB58698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20" name="Прямоугольник 219">
                <a:extLst>
                  <a:ext uri="{FF2B5EF4-FFF2-40B4-BE49-F238E27FC236}">
                    <a16:creationId xmlns:a16="http://schemas.microsoft.com/office/drawing/2014/main" id="{6E6968EE-98F0-4C4D-853D-03A7249CAA1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grpSp>
        <p:nvGrpSpPr>
          <p:cNvPr id="169" name="Группа 168">
            <a:extLst>
              <a:ext uri="{FF2B5EF4-FFF2-40B4-BE49-F238E27FC236}">
                <a16:creationId xmlns:a16="http://schemas.microsoft.com/office/drawing/2014/main" id="{09C363B8-0F9B-47FE-B5A6-89730E9F3CF3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7607579" y="5911514"/>
            <a:ext cx="4539452" cy="1015641"/>
            <a:chOff x="9681613" y="-1537"/>
            <a:chExt cx="2481036" cy="555099"/>
          </a:xfrm>
        </p:grpSpPr>
        <p:grpSp>
          <p:nvGrpSpPr>
            <p:cNvPr id="171" name="Группа 170">
              <a:extLst>
                <a:ext uri="{FF2B5EF4-FFF2-40B4-BE49-F238E27FC236}">
                  <a16:creationId xmlns:a16="http://schemas.microsoft.com/office/drawing/2014/main" id="{1F37D932-DEE0-4ED3-9779-EFF58ED0BBF3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5" name="Равнобедренный треугольник 204">
                <a:extLst>
                  <a:ext uri="{FF2B5EF4-FFF2-40B4-BE49-F238E27FC236}">
                    <a16:creationId xmlns:a16="http://schemas.microsoft.com/office/drawing/2014/main" id="{5A416716-4D2E-4CB3-8BD4-BFC3967260E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06" name="Прямоугольник 205">
                <a:extLst>
                  <a:ext uri="{FF2B5EF4-FFF2-40B4-BE49-F238E27FC236}">
                    <a16:creationId xmlns:a16="http://schemas.microsoft.com/office/drawing/2014/main" id="{12496336-A308-448C-9AD8-E240D79DF71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2" name="Группа 171">
              <a:extLst>
                <a:ext uri="{FF2B5EF4-FFF2-40B4-BE49-F238E27FC236}">
                  <a16:creationId xmlns:a16="http://schemas.microsoft.com/office/drawing/2014/main" id="{C45790F4-FE87-4EB5-92EC-DD448A22AC53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3" name="Равнобедренный треугольник 202">
                <a:extLst>
                  <a:ext uri="{FF2B5EF4-FFF2-40B4-BE49-F238E27FC236}">
                    <a16:creationId xmlns:a16="http://schemas.microsoft.com/office/drawing/2014/main" id="{6F9E0360-7A61-4B45-9F7D-A9D74C66872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04" name="Прямоугольник 203">
                <a:extLst>
                  <a:ext uri="{FF2B5EF4-FFF2-40B4-BE49-F238E27FC236}">
                    <a16:creationId xmlns:a16="http://schemas.microsoft.com/office/drawing/2014/main" id="{8FE683C6-7534-4894-8B6A-836FAB3FCDF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3" name="Группа 172">
              <a:extLst>
                <a:ext uri="{FF2B5EF4-FFF2-40B4-BE49-F238E27FC236}">
                  <a16:creationId xmlns:a16="http://schemas.microsoft.com/office/drawing/2014/main" id="{CC601840-7AAA-49A7-8B9B-457C38030FE7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1" name="Равнобедренный треугольник 200">
                <a:extLst>
                  <a:ext uri="{FF2B5EF4-FFF2-40B4-BE49-F238E27FC236}">
                    <a16:creationId xmlns:a16="http://schemas.microsoft.com/office/drawing/2014/main" id="{1EA7AC36-E714-42AC-BA70-D36B7205BD0D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02" name="Прямоугольник 201">
                <a:extLst>
                  <a:ext uri="{FF2B5EF4-FFF2-40B4-BE49-F238E27FC236}">
                    <a16:creationId xmlns:a16="http://schemas.microsoft.com/office/drawing/2014/main" id="{2971F4A4-2924-4F89-B1D2-FE5E7E1EFD6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4" name="Группа 173">
              <a:extLst>
                <a:ext uri="{FF2B5EF4-FFF2-40B4-BE49-F238E27FC236}">
                  <a16:creationId xmlns:a16="http://schemas.microsoft.com/office/drawing/2014/main" id="{A397336F-AB5A-454D-A662-0364C17B1529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9" name="Равнобедренный треугольник 198">
                <a:extLst>
                  <a:ext uri="{FF2B5EF4-FFF2-40B4-BE49-F238E27FC236}">
                    <a16:creationId xmlns:a16="http://schemas.microsoft.com/office/drawing/2014/main" id="{EFD6884B-EB2B-4EF4-B52E-16597A03E70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00" name="Прямоугольник 199">
                <a:extLst>
                  <a:ext uri="{FF2B5EF4-FFF2-40B4-BE49-F238E27FC236}">
                    <a16:creationId xmlns:a16="http://schemas.microsoft.com/office/drawing/2014/main" id="{49AB58B5-2622-4CF2-ACE6-0ED5530F924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5" name="Группа 174">
              <a:extLst>
                <a:ext uri="{FF2B5EF4-FFF2-40B4-BE49-F238E27FC236}">
                  <a16:creationId xmlns:a16="http://schemas.microsoft.com/office/drawing/2014/main" id="{BA8A901B-310D-4926-B432-922538DEB38E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7" name="Равнобедренный треугольник 196">
                <a:extLst>
                  <a:ext uri="{FF2B5EF4-FFF2-40B4-BE49-F238E27FC236}">
                    <a16:creationId xmlns:a16="http://schemas.microsoft.com/office/drawing/2014/main" id="{0C26D69C-C501-419A-BC98-8CE81D7945D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AB8973CA-8946-4FFE-9205-7D5E034C98D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6" name="Группа 175">
              <a:extLst>
                <a:ext uri="{FF2B5EF4-FFF2-40B4-BE49-F238E27FC236}">
                  <a16:creationId xmlns:a16="http://schemas.microsoft.com/office/drawing/2014/main" id="{8B5E562F-BEA7-413B-8340-923E0588AAF9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5" name="Равнобедренный треугольник 194">
                <a:extLst>
                  <a:ext uri="{FF2B5EF4-FFF2-40B4-BE49-F238E27FC236}">
                    <a16:creationId xmlns:a16="http://schemas.microsoft.com/office/drawing/2014/main" id="{3E117C83-A904-4B1A-A901-5880D355A80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FA1F183B-F653-4C6A-B509-42B16E76790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B40B736B-0C1B-4166-A5A2-627B102BDF13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Равнобедренный треугольник 192">
                <a:extLst>
                  <a:ext uri="{FF2B5EF4-FFF2-40B4-BE49-F238E27FC236}">
                    <a16:creationId xmlns:a16="http://schemas.microsoft.com/office/drawing/2014/main" id="{85390A79-DE08-49F9-AF3E-709823BE0CD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94" name="Прямоугольник 193">
                <a:extLst>
                  <a:ext uri="{FF2B5EF4-FFF2-40B4-BE49-F238E27FC236}">
                    <a16:creationId xmlns:a16="http://schemas.microsoft.com/office/drawing/2014/main" id="{A54C1FC8-F54B-456A-8295-FBB71430BC1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8" name="Группа 177">
              <a:extLst>
                <a:ext uri="{FF2B5EF4-FFF2-40B4-BE49-F238E27FC236}">
                  <a16:creationId xmlns:a16="http://schemas.microsoft.com/office/drawing/2014/main" id="{9C128C63-07DF-433A-871A-3EC348606D7C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1" name="Равнобедренный треугольник 190">
                <a:extLst>
                  <a:ext uri="{FF2B5EF4-FFF2-40B4-BE49-F238E27FC236}">
                    <a16:creationId xmlns:a16="http://schemas.microsoft.com/office/drawing/2014/main" id="{78BAFAD2-577D-4091-8B9F-A83744AD485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92" name="Прямоугольник 191">
                <a:extLst>
                  <a:ext uri="{FF2B5EF4-FFF2-40B4-BE49-F238E27FC236}">
                    <a16:creationId xmlns:a16="http://schemas.microsoft.com/office/drawing/2014/main" id="{1D434F85-B5D3-457B-A025-D93415D95B4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9" name="Группа 178">
              <a:extLst>
                <a:ext uri="{FF2B5EF4-FFF2-40B4-BE49-F238E27FC236}">
                  <a16:creationId xmlns:a16="http://schemas.microsoft.com/office/drawing/2014/main" id="{BE6595C1-2D61-4C8A-BE95-2B61EE65B3C4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9" name="Равнобедренный треугольник 188">
                <a:extLst>
                  <a:ext uri="{FF2B5EF4-FFF2-40B4-BE49-F238E27FC236}">
                    <a16:creationId xmlns:a16="http://schemas.microsoft.com/office/drawing/2014/main" id="{5C759ACE-73BB-4DAC-9F7F-1FF3D0F85A9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D07E40C4-9EC7-4169-93F1-92AA214C860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0" name="Группа 179">
              <a:extLst>
                <a:ext uri="{FF2B5EF4-FFF2-40B4-BE49-F238E27FC236}">
                  <a16:creationId xmlns:a16="http://schemas.microsoft.com/office/drawing/2014/main" id="{8150356F-8BC9-46F7-ADB4-9542341D766F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7" name="Равнобедренный треугольник 186">
                <a:extLst>
                  <a:ext uri="{FF2B5EF4-FFF2-40B4-BE49-F238E27FC236}">
                    <a16:creationId xmlns:a16="http://schemas.microsoft.com/office/drawing/2014/main" id="{7A7522C3-4A26-4CBC-B6C5-B963D9A9C96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88" name="Прямоугольник 187">
                <a:extLst>
                  <a:ext uri="{FF2B5EF4-FFF2-40B4-BE49-F238E27FC236}">
                    <a16:creationId xmlns:a16="http://schemas.microsoft.com/office/drawing/2014/main" id="{590D83F0-F73E-46B0-AF2F-A8F92E6DDBE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1" name="Группа 180">
              <a:extLst>
                <a:ext uri="{FF2B5EF4-FFF2-40B4-BE49-F238E27FC236}">
                  <a16:creationId xmlns:a16="http://schemas.microsoft.com/office/drawing/2014/main" id="{E0B4697B-9111-42B1-93C0-03DD1834835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5" name="Равнобедренный треугольник 184">
                <a:extLst>
                  <a:ext uri="{FF2B5EF4-FFF2-40B4-BE49-F238E27FC236}">
                    <a16:creationId xmlns:a16="http://schemas.microsoft.com/office/drawing/2014/main" id="{EF236B79-408E-4935-95EA-175EA71B2AA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86" name="Прямоугольник 185">
                <a:extLst>
                  <a:ext uri="{FF2B5EF4-FFF2-40B4-BE49-F238E27FC236}">
                    <a16:creationId xmlns:a16="http://schemas.microsoft.com/office/drawing/2014/main" id="{29382762-3296-4F9C-A0D2-25AE77DE411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2" name="Группа 181">
              <a:extLst>
                <a:ext uri="{FF2B5EF4-FFF2-40B4-BE49-F238E27FC236}">
                  <a16:creationId xmlns:a16="http://schemas.microsoft.com/office/drawing/2014/main" id="{40EEC691-0F62-41A9-830C-BE69A2986C00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3" name="Равнобедренный треугольник 182">
                <a:extLst>
                  <a:ext uri="{FF2B5EF4-FFF2-40B4-BE49-F238E27FC236}">
                    <a16:creationId xmlns:a16="http://schemas.microsoft.com/office/drawing/2014/main" id="{4EA91919-2709-44CB-AE8B-AE9B33AABB3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84" name="Прямоугольник 183">
                <a:extLst>
                  <a:ext uri="{FF2B5EF4-FFF2-40B4-BE49-F238E27FC236}">
                    <a16:creationId xmlns:a16="http://schemas.microsoft.com/office/drawing/2014/main" id="{6756F40A-5300-4C3B-80F1-3CCA201B0DD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56B7044F-DA48-42D9-ADB2-BDC8F46A1C5A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 rot="-60000">
            <a:off x="360000" y="1190100"/>
            <a:ext cx="3708000" cy="2376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89" name="Рисунок 88" descr="Изображение">
            <a:extLst>
              <a:ext uri="{FF2B5EF4-FFF2-40B4-BE49-F238E27FC236}">
                <a16:creationId xmlns:a16="http://schemas.microsoft.com/office/drawing/2014/main" id="{68097BD5-B244-4D4F-AE07-48D9D5F821B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4242600" y="1190101"/>
            <a:ext cx="3687548" cy="2375999"/>
          </a:xfrm>
          <a:custGeom>
            <a:avLst/>
            <a:gdLst>
              <a:gd name="connsiteX0" fmla="*/ 111317 w 3687548"/>
              <a:gd name="connsiteY0" fmla="*/ 0 h 2375999"/>
              <a:gd name="connsiteX1" fmla="*/ 3560890 w 3687548"/>
              <a:gd name="connsiteY1" fmla="*/ 0 h 2375999"/>
              <a:gd name="connsiteX2" fmla="*/ 3687548 w 3687548"/>
              <a:gd name="connsiteY2" fmla="*/ 2375999 h 2375999"/>
              <a:gd name="connsiteX3" fmla="*/ 0 w 3687548"/>
              <a:gd name="connsiteY3" fmla="*/ 2375999 h 237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548" h="2375999">
                <a:moveTo>
                  <a:pt x="111317" y="0"/>
                </a:moveTo>
                <a:lnTo>
                  <a:pt x="3560890" y="0"/>
                </a:lnTo>
                <a:lnTo>
                  <a:pt x="3687548" y="2375999"/>
                </a:lnTo>
                <a:lnTo>
                  <a:pt x="0" y="2375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" name="Рисунок 9" descr="Изображение">
            <a:extLst>
              <a:ext uri="{FF2B5EF4-FFF2-40B4-BE49-F238E27FC236}">
                <a16:creationId xmlns:a16="http://schemas.microsoft.com/office/drawing/2014/main" id="{65C612AD-FBA1-454E-BFE9-1D962E4384AF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8293746" y="1298100"/>
            <a:ext cx="3370909" cy="2160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6" name="Рисунок 15" descr="Изображение">
            <a:extLst>
              <a:ext uri="{FF2B5EF4-FFF2-40B4-BE49-F238E27FC236}">
                <a16:creationId xmlns:a16="http://schemas.microsoft.com/office/drawing/2014/main" id="{16F37180-3302-4497-BE6E-F0FE6688C9A6}"/>
              </a:ext>
            </a:extLst>
          </p:cNvPr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528546" y="3839700"/>
            <a:ext cx="3370909" cy="2160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8" name="Рисунок 17" descr="Изображение">
            <a:extLst>
              <a:ext uri="{FF2B5EF4-FFF2-40B4-BE49-F238E27FC236}">
                <a16:creationId xmlns:a16="http://schemas.microsoft.com/office/drawing/2014/main" id="{26C292D9-5314-4E24-842E-DC03661C1995}"/>
              </a:ext>
            </a:extLst>
          </p:cNvPr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4242600" y="3731700"/>
            <a:ext cx="3708000" cy="2376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0" name="Рисунок 19" descr="Изображение">
            <a:extLst>
              <a:ext uri="{FF2B5EF4-FFF2-40B4-BE49-F238E27FC236}">
                <a16:creationId xmlns:a16="http://schemas.microsoft.com/office/drawing/2014/main" id="{66813228-72AE-48CE-97F8-BAB1233049B6}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 rot="-60000">
            <a:off x="8125200" y="3731700"/>
            <a:ext cx="3708000" cy="2376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1F73E30-3828-453C-8D6F-B56876277E3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91CF4A-8280-448F-A6DD-B9ED0735EE05}"/>
              </a:ext>
            </a:extLst>
          </p:cNvPr>
          <p:cNvSpPr>
            <a:spLocks noGrp="1"/>
          </p:cNvSpPr>
          <p:nvPr userDrawn="1">
            <p:ph type="sldNum" sz="quarter" idx="20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96" name="Рисунок 95" descr="Осенние листья">
            <a:extLst>
              <a:ext uri="{FF2B5EF4-FFF2-40B4-BE49-F238E27FC236}">
                <a16:creationId xmlns:a16="http://schemas.microsoft.com/office/drawing/2014/main" id="{85948E39-5DD6-4A6D-9704-EF044483C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777" y="5499232"/>
            <a:ext cx="1707245" cy="1661441"/>
          </a:xfrm>
          <a:prstGeom prst="rect">
            <a:avLst/>
          </a:prstGeom>
        </p:spPr>
      </p:pic>
      <p:pic>
        <p:nvPicPr>
          <p:cNvPr id="97" name="Рисунок 96" descr="Дрозд">
            <a:extLst>
              <a:ext uri="{FF2B5EF4-FFF2-40B4-BE49-F238E27FC236}">
                <a16:creationId xmlns:a16="http://schemas.microsoft.com/office/drawing/2014/main" id="{90019D79-4A49-4873-A78B-E95625CBC3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60313" y="6073374"/>
            <a:ext cx="849459" cy="67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89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ливка 2 x 2 с фотомаке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Группа 87">
            <a:extLst>
              <a:ext uri="{FF2B5EF4-FFF2-40B4-BE49-F238E27FC236}">
                <a16:creationId xmlns:a16="http://schemas.microsoft.com/office/drawing/2014/main" id="{99166E6C-985A-4940-8254-E992EA1F3FFE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193339" y="6026286"/>
            <a:ext cx="2208089" cy="494030"/>
            <a:chOff x="9681613" y="-1537"/>
            <a:chExt cx="2481036" cy="555099"/>
          </a:xfrm>
        </p:grpSpPr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id="{8A67199B-145E-4AFB-8F10-991E08F8F38D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3" name="Равнобедренный треугольник 122">
                <a:extLst>
                  <a:ext uri="{FF2B5EF4-FFF2-40B4-BE49-F238E27FC236}">
                    <a16:creationId xmlns:a16="http://schemas.microsoft.com/office/drawing/2014/main" id="{C593B1E2-C3A5-4AC3-ADB6-33F90093246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4" name="Прямоугольник 123">
                <a:extLst>
                  <a:ext uri="{FF2B5EF4-FFF2-40B4-BE49-F238E27FC236}">
                    <a16:creationId xmlns:a16="http://schemas.microsoft.com/office/drawing/2014/main" id="{4FF1CDC4-3DB7-4336-AFA1-E41A62B5B3E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0" name="Группа 89">
              <a:extLst>
                <a:ext uri="{FF2B5EF4-FFF2-40B4-BE49-F238E27FC236}">
                  <a16:creationId xmlns:a16="http://schemas.microsoft.com/office/drawing/2014/main" id="{3A440BBC-CFD1-49F7-93AC-A229813FE3E3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Равнобедренный треугольник 120">
                <a:extLst>
                  <a:ext uri="{FF2B5EF4-FFF2-40B4-BE49-F238E27FC236}">
                    <a16:creationId xmlns:a16="http://schemas.microsoft.com/office/drawing/2014/main" id="{6C4EEB59-A417-492D-87BB-5916A769354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2" name="Прямоугольник 121">
                <a:extLst>
                  <a:ext uri="{FF2B5EF4-FFF2-40B4-BE49-F238E27FC236}">
                    <a16:creationId xmlns:a16="http://schemas.microsoft.com/office/drawing/2014/main" id="{A8D71EE2-A862-462B-B8DD-4DA878E83F9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1" name="Группа 90">
              <a:extLst>
                <a:ext uri="{FF2B5EF4-FFF2-40B4-BE49-F238E27FC236}">
                  <a16:creationId xmlns:a16="http://schemas.microsoft.com/office/drawing/2014/main" id="{2B0E4EFD-767D-4A51-B37A-323050042587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9" name="Равнобедренный треугольник 118">
                <a:extLst>
                  <a:ext uri="{FF2B5EF4-FFF2-40B4-BE49-F238E27FC236}">
                    <a16:creationId xmlns:a16="http://schemas.microsoft.com/office/drawing/2014/main" id="{3A9A5110-76EC-40BD-BFF6-7B5817B5E855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0" name="Прямоугольник 119">
                <a:extLst>
                  <a:ext uri="{FF2B5EF4-FFF2-40B4-BE49-F238E27FC236}">
                    <a16:creationId xmlns:a16="http://schemas.microsoft.com/office/drawing/2014/main" id="{C2CE5E4A-3EEE-4A55-9D97-0D8C7F2066C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2D2558D8-5815-45C2-8A71-AEA4D498C454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Равнобедренный треугольник 116">
                <a:extLst>
                  <a:ext uri="{FF2B5EF4-FFF2-40B4-BE49-F238E27FC236}">
                    <a16:creationId xmlns:a16="http://schemas.microsoft.com/office/drawing/2014/main" id="{C6DC283D-677C-4E29-B5C7-222F01D4CE4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8" name="Прямоугольник 117">
                <a:extLst>
                  <a:ext uri="{FF2B5EF4-FFF2-40B4-BE49-F238E27FC236}">
                    <a16:creationId xmlns:a16="http://schemas.microsoft.com/office/drawing/2014/main" id="{53BA0C2D-6818-4227-B4B2-311D2D94CE9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45959FAE-4470-4716-B7A5-0F67F68F4404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5" name="Равнобедренный треугольник 114">
                <a:extLst>
                  <a:ext uri="{FF2B5EF4-FFF2-40B4-BE49-F238E27FC236}">
                    <a16:creationId xmlns:a16="http://schemas.microsoft.com/office/drawing/2014/main" id="{DFAD1E9C-3D26-40AF-A909-D969CDA50162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6" name="Прямоугольник 115">
                <a:extLst>
                  <a:ext uri="{FF2B5EF4-FFF2-40B4-BE49-F238E27FC236}">
                    <a16:creationId xmlns:a16="http://schemas.microsoft.com/office/drawing/2014/main" id="{09206355-4950-4AFB-858D-08C7D3600F9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4" name="Группа 93">
              <a:extLst>
                <a:ext uri="{FF2B5EF4-FFF2-40B4-BE49-F238E27FC236}">
                  <a16:creationId xmlns:a16="http://schemas.microsoft.com/office/drawing/2014/main" id="{2D31B8AC-9E50-403C-8523-BA85F143CBCB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Равнобедренный треугольник 112">
                <a:extLst>
                  <a:ext uri="{FF2B5EF4-FFF2-40B4-BE49-F238E27FC236}">
                    <a16:creationId xmlns:a16="http://schemas.microsoft.com/office/drawing/2014/main" id="{CB010DBF-F479-4696-88F7-27371D011EC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4" name="Прямоугольник 113">
                <a:extLst>
                  <a:ext uri="{FF2B5EF4-FFF2-40B4-BE49-F238E27FC236}">
                    <a16:creationId xmlns:a16="http://schemas.microsoft.com/office/drawing/2014/main" id="{817257EA-C447-4622-B1AC-F188D145BAA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5" name="Группа 94">
              <a:extLst>
                <a:ext uri="{FF2B5EF4-FFF2-40B4-BE49-F238E27FC236}">
                  <a16:creationId xmlns:a16="http://schemas.microsoft.com/office/drawing/2014/main" id="{F2A7D1B7-E4F5-4F74-A8A3-779BF2F1B897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Равнобедренный треугольник 110">
                <a:extLst>
                  <a:ext uri="{FF2B5EF4-FFF2-40B4-BE49-F238E27FC236}">
                    <a16:creationId xmlns:a16="http://schemas.microsoft.com/office/drawing/2014/main" id="{7B66425E-7578-4A6E-AEFD-178320B95D2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2" name="Прямоугольник 111">
                <a:extLst>
                  <a:ext uri="{FF2B5EF4-FFF2-40B4-BE49-F238E27FC236}">
                    <a16:creationId xmlns:a16="http://schemas.microsoft.com/office/drawing/2014/main" id="{DA14B024-F97A-444C-B26F-CE0F1DD48CBD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04F469FB-E688-49B8-82D7-CFC69EB13E0A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9" name="Равнобедренный треугольник 108">
                <a:extLst>
                  <a:ext uri="{FF2B5EF4-FFF2-40B4-BE49-F238E27FC236}">
                    <a16:creationId xmlns:a16="http://schemas.microsoft.com/office/drawing/2014/main" id="{AA462945-7AB4-437B-B737-55CFB4218FA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0" name="Прямоугольник 109">
                <a:extLst>
                  <a:ext uri="{FF2B5EF4-FFF2-40B4-BE49-F238E27FC236}">
                    <a16:creationId xmlns:a16="http://schemas.microsoft.com/office/drawing/2014/main" id="{91B5D7FF-2F38-40CC-BF09-B690D82291D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7" name="Группа 96">
              <a:extLst>
                <a:ext uri="{FF2B5EF4-FFF2-40B4-BE49-F238E27FC236}">
                  <a16:creationId xmlns:a16="http://schemas.microsoft.com/office/drawing/2014/main" id="{F3EFF56D-E33B-4416-8886-2BBFD36E564C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Равнобедренный треугольник 106">
                <a:extLst>
                  <a:ext uri="{FF2B5EF4-FFF2-40B4-BE49-F238E27FC236}">
                    <a16:creationId xmlns:a16="http://schemas.microsoft.com/office/drawing/2014/main" id="{93F4B8AB-72D0-4413-99D5-CB20F25184E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8" name="Прямоугольник 107">
                <a:extLst>
                  <a:ext uri="{FF2B5EF4-FFF2-40B4-BE49-F238E27FC236}">
                    <a16:creationId xmlns:a16="http://schemas.microsoft.com/office/drawing/2014/main" id="{130FB738-9EF0-45DE-BC6A-B6F8E7A5C96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8" name="Группа 97">
              <a:extLst>
                <a:ext uri="{FF2B5EF4-FFF2-40B4-BE49-F238E27FC236}">
                  <a16:creationId xmlns:a16="http://schemas.microsoft.com/office/drawing/2014/main" id="{3EB6CD5B-D684-4C63-9CBD-2BCAF2C79F44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5" name="Равнобедренный треугольник 104">
                <a:extLst>
                  <a:ext uri="{FF2B5EF4-FFF2-40B4-BE49-F238E27FC236}">
                    <a16:creationId xmlns:a16="http://schemas.microsoft.com/office/drawing/2014/main" id="{AC8DBCA8-EE5F-4FC3-B1ED-D5CBE5DEE48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6" name="Прямоугольник 105">
                <a:extLst>
                  <a:ext uri="{FF2B5EF4-FFF2-40B4-BE49-F238E27FC236}">
                    <a16:creationId xmlns:a16="http://schemas.microsoft.com/office/drawing/2014/main" id="{BCAFC901-7EA9-4375-8310-9E773D5705A6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9" name="Группа 98">
              <a:extLst>
                <a:ext uri="{FF2B5EF4-FFF2-40B4-BE49-F238E27FC236}">
                  <a16:creationId xmlns:a16="http://schemas.microsoft.com/office/drawing/2014/main" id="{4A7999C2-307B-4266-A62D-BDE8280D72B7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3" name="Равнобедренный треугольник 102">
                <a:extLst>
                  <a:ext uri="{FF2B5EF4-FFF2-40B4-BE49-F238E27FC236}">
                    <a16:creationId xmlns:a16="http://schemas.microsoft.com/office/drawing/2014/main" id="{396189DA-2ABF-4D22-8007-828F41931F7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4" name="Прямоугольник 103">
                <a:extLst>
                  <a:ext uri="{FF2B5EF4-FFF2-40B4-BE49-F238E27FC236}">
                    <a16:creationId xmlns:a16="http://schemas.microsoft.com/office/drawing/2014/main" id="{3B3785E4-25CF-404D-80DC-B3C94170BE6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00" name="Группа 99">
              <a:extLst>
                <a:ext uri="{FF2B5EF4-FFF2-40B4-BE49-F238E27FC236}">
                  <a16:creationId xmlns:a16="http://schemas.microsoft.com/office/drawing/2014/main" id="{F42F471C-2562-4634-B7C1-5362742F8117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Равнобедренный треугольник 100">
                <a:extLst>
                  <a:ext uri="{FF2B5EF4-FFF2-40B4-BE49-F238E27FC236}">
                    <a16:creationId xmlns:a16="http://schemas.microsoft.com/office/drawing/2014/main" id="{DCF6487C-990A-48DE-B5BD-F881F153207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2" name="Прямоугольник 101">
                <a:extLst>
                  <a:ext uri="{FF2B5EF4-FFF2-40B4-BE49-F238E27FC236}">
                    <a16:creationId xmlns:a16="http://schemas.microsoft.com/office/drawing/2014/main" id="{2450AF57-B5EF-422A-BAAD-CE116249104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grpSp>
        <p:nvGrpSpPr>
          <p:cNvPr id="125" name="Группа 124" descr="Голодание и тыква">
            <a:extLst>
              <a:ext uri="{FF2B5EF4-FFF2-40B4-BE49-F238E27FC236}">
                <a16:creationId xmlns:a16="http://schemas.microsoft.com/office/drawing/2014/main" id="{977D8CE4-452C-40DE-A989-C0859DC239B5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7607579" y="5911514"/>
            <a:ext cx="4539452" cy="1015641"/>
            <a:chOff x="9681613" y="-1537"/>
            <a:chExt cx="2481036" cy="555099"/>
          </a:xfrm>
        </p:grpSpPr>
        <p:grpSp>
          <p:nvGrpSpPr>
            <p:cNvPr id="126" name="Группа 125">
              <a:extLst>
                <a:ext uri="{FF2B5EF4-FFF2-40B4-BE49-F238E27FC236}">
                  <a16:creationId xmlns:a16="http://schemas.microsoft.com/office/drawing/2014/main" id="{D4F1E84F-0A7A-4D86-B122-5C12DBDE03B7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0" name="Равнобедренный треугольник 159">
                <a:extLst>
                  <a:ext uri="{FF2B5EF4-FFF2-40B4-BE49-F238E27FC236}">
                    <a16:creationId xmlns:a16="http://schemas.microsoft.com/office/drawing/2014/main" id="{751412B7-0DEF-4EBE-BCD8-84FF83AABD4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1" name="Прямоугольник 160">
                <a:extLst>
                  <a:ext uri="{FF2B5EF4-FFF2-40B4-BE49-F238E27FC236}">
                    <a16:creationId xmlns:a16="http://schemas.microsoft.com/office/drawing/2014/main" id="{5C03D0A6-F129-4C2F-B926-C39FC2C5613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7" name="Группа 126">
              <a:extLst>
                <a:ext uri="{FF2B5EF4-FFF2-40B4-BE49-F238E27FC236}">
                  <a16:creationId xmlns:a16="http://schemas.microsoft.com/office/drawing/2014/main" id="{EFB21676-25DA-4D21-8F78-18563253CCEA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8" name="Равнобедренный треугольник 157">
                <a:extLst>
                  <a:ext uri="{FF2B5EF4-FFF2-40B4-BE49-F238E27FC236}">
                    <a16:creationId xmlns:a16="http://schemas.microsoft.com/office/drawing/2014/main" id="{B43CD66D-03D6-48D4-BB56-3A709D35893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EBC9C0C9-B91D-4B0E-B18A-9563AACF58E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8" name="Группа 127">
              <a:extLst>
                <a:ext uri="{FF2B5EF4-FFF2-40B4-BE49-F238E27FC236}">
                  <a16:creationId xmlns:a16="http://schemas.microsoft.com/office/drawing/2014/main" id="{8E729E4A-B93C-45C3-B137-4F5945DB880C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Равнобедренный треугольник 155">
                <a:extLst>
                  <a:ext uri="{FF2B5EF4-FFF2-40B4-BE49-F238E27FC236}">
                    <a16:creationId xmlns:a16="http://schemas.microsoft.com/office/drawing/2014/main" id="{41F08A57-5C32-4086-9C22-162DD443BFA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10F9E6D2-13D0-4AE8-A439-8A9B92246CE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9" name="Группа 128">
              <a:extLst>
                <a:ext uri="{FF2B5EF4-FFF2-40B4-BE49-F238E27FC236}">
                  <a16:creationId xmlns:a16="http://schemas.microsoft.com/office/drawing/2014/main" id="{07AF67ED-D044-4529-BEC4-E03A2798B0C2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4" name="Равнобедренный треугольник 153">
                <a:extLst>
                  <a:ext uri="{FF2B5EF4-FFF2-40B4-BE49-F238E27FC236}">
                    <a16:creationId xmlns:a16="http://schemas.microsoft.com/office/drawing/2014/main" id="{5367605F-AA8E-4419-A045-D8FF226C470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D387E706-FF7E-48FA-BCE2-CD7565644D9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0" name="Группа 129">
              <a:extLst>
                <a:ext uri="{FF2B5EF4-FFF2-40B4-BE49-F238E27FC236}">
                  <a16:creationId xmlns:a16="http://schemas.microsoft.com/office/drawing/2014/main" id="{D7F4F878-FD46-486E-89DE-CD9F6DCD054C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2" name="Равнобедренный треугольник 151">
                <a:extLst>
                  <a:ext uri="{FF2B5EF4-FFF2-40B4-BE49-F238E27FC236}">
                    <a16:creationId xmlns:a16="http://schemas.microsoft.com/office/drawing/2014/main" id="{C8E684D9-E2A6-42D4-AF49-B64AA7FDE65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3" name="Прямоугольник 152">
                <a:extLst>
                  <a:ext uri="{FF2B5EF4-FFF2-40B4-BE49-F238E27FC236}">
                    <a16:creationId xmlns:a16="http://schemas.microsoft.com/office/drawing/2014/main" id="{BD738CE1-C3C2-4D9E-8A64-BA16B0C97DE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1" name="Группа 130">
              <a:extLst>
                <a:ext uri="{FF2B5EF4-FFF2-40B4-BE49-F238E27FC236}">
                  <a16:creationId xmlns:a16="http://schemas.microsoft.com/office/drawing/2014/main" id="{8DC1849F-85EE-47C5-BBF8-83D84BEBD7BC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0" name="Равнобедренный треугольник 149">
                <a:extLst>
                  <a:ext uri="{FF2B5EF4-FFF2-40B4-BE49-F238E27FC236}">
                    <a16:creationId xmlns:a16="http://schemas.microsoft.com/office/drawing/2014/main" id="{4AF563CD-768D-4C4C-BCFB-DB0CFE9C222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1" name="Прямоугольник 150">
                <a:extLst>
                  <a:ext uri="{FF2B5EF4-FFF2-40B4-BE49-F238E27FC236}">
                    <a16:creationId xmlns:a16="http://schemas.microsoft.com/office/drawing/2014/main" id="{911C570B-D36A-4C16-A71B-A966035B1BA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2" name="Группа 131">
              <a:extLst>
                <a:ext uri="{FF2B5EF4-FFF2-40B4-BE49-F238E27FC236}">
                  <a16:creationId xmlns:a16="http://schemas.microsoft.com/office/drawing/2014/main" id="{042608B6-E581-4793-B499-B6B8C43814C0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8" name="Равнобедренный треугольник 147">
                <a:extLst>
                  <a:ext uri="{FF2B5EF4-FFF2-40B4-BE49-F238E27FC236}">
                    <a16:creationId xmlns:a16="http://schemas.microsoft.com/office/drawing/2014/main" id="{5E83847D-F34A-4989-873A-2BD071EF29BB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9" name="Прямоугольник 148">
                <a:extLst>
                  <a:ext uri="{FF2B5EF4-FFF2-40B4-BE49-F238E27FC236}">
                    <a16:creationId xmlns:a16="http://schemas.microsoft.com/office/drawing/2014/main" id="{EAC6E822-0D12-490B-935B-53932766FAD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E07BB9DA-BA7B-42DB-8253-A956158601B7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Равнобедренный треугольник 145">
                <a:extLst>
                  <a:ext uri="{FF2B5EF4-FFF2-40B4-BE49-F238E27FC236}">
                    <a16:creationId xmlns:a16="http://schemas.microsoft.com/office/drawing/2014/main" id="{7EC55F08-259A-4F13-9D8B-98A309AB59B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7" name="Прямоугольник 146">
                <a:extLst>
                  <a:ext uri="{FF2B5EF4-FFF2-40B4-BE49-F238E27FC236}">
                    <a16:creationId xmlns:a16="http://schemas.microsoft.com/office/drawing/2014/main" id="{2E40F2F5-4DD5-4ECE-A3CE-4C8FE98E610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4" name="Группа 133">
              <a:extLst>
                <a:ext uri="{FF2B5EF4-FFF2-40B4-BE49-F238E27FC236}">
                  <a16:creationId xmlns:a16="http://schemas.microsoft.com/office/drawing/2014/main" id="{C092552C-E354-4F16-B1C5-A5A406EC2A23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4" name="Равнобедренный треугольник 143">
                <a:extLst>
                  <a:ext uri="{FF2B5EF4-FFF2-40B4-BE49-F238E27FC236}">
                    <a16:creationId xmlns:a16="http://schemas.microsoft.com/office/drawing/2014/main" id="{613594AA-D957-4839-B1EC-97879B131DB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8D94B074-0D0C-4D6B-8F91-E54DAD80FCC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5" name="Группа 134">
              <a:extLst>
                <a:ext uri="{FF2B5EF4-FFF2-40B4-BE49-F238E27FC236}">
                  <a16:creationId xmlns:a16="http://schemas.microsoft.com/office/drawing/2014/main" id="{4A493FBF-B891-46A6-8083-520BE8A35F9D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2" name="Равнобедренный треугольник 141">
                <a:extLst>
                  <a:ext uri="{FF2B5EF4-FFF2-40B4-BE49-F238E27FC236}">
                    <a16:creationId xmlns:a16="http://schemas.microsoft.com/office/drawing/2014/main" id="{C1D12E37-7107-4E2D-B84E-5CD3808A021D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3" name="Прямоугольник 142">
                <a:extLst>
                  <a:ext uri="{FF2B5EF4-FFF2-40B4-BE49-F238E27FC236}">
                    <a16:creationId xmlns:a16="http://schemas.microsoft.com/office/drawing/2014/main" id="{76FDA92F-6E97-43FD-A4E3-4C6DECC5A21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6" name="Группа 135">
              <a:extLst>
                <a:ext uri="{FF2B5EF4-FFF2-40B4-BE49-F238E27FC236}">
                  <a16:creationId xmlns:a16="http://schemas.microsoft.com/office/drawing/2014/main" id="{2938154C-22FF-4548-8466-1322A9722DAD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0" name="Равнобедренный треугольник 139">
                <a:extLst>
                  <a:ext uri="{FF2B5EF4-FFF2-40B4-BE49-F238E27FC236}">
                    <a16:creationId xmlns:a16="http://schemas.microsoft.com/office/drawing/2014/main" id="{73378A2B-CED9-4EF8-87D3-33F939D482E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1" name="Прямоугольник 140">
                <a:extLst>
                  <a:ext uri="{FF2B5EF4-FFF2-40B4-BE49-F238E27FC236}">
                    <a16:creationId xmlns:a16="http://schemas.microsoft.com/office/drawing/2014/main" id="{7A11921D-E3F0-4D5B-B789-7CBC624DC64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7" name="Группа 136">
              <a:extLst>
                <a:ext uri="{FF2B5EF4-FFF2-40B4-BE49-F238E27FC236}">
                  <a16:creationId xmlns:a16="http://schemas.microsoft.com/office/drawing/2014/main" id="{A1E18CEE-5D6D-42E9-9748-0386262F3896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8" name="Равнобедренный треугольник 137">
                <a:extLst>
                  <a:ext uri="{FF2B5EF4-FFF2-40B4-BE49-F238E27FC236}">
                    <a16:creationId xmlns:a16="http://schemas.microsoft.com/office/drawing/2014/main" id="{CD34D282-F256-43C3-A2E6-4C844ADD2CD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9" name="Прямоугольник 138">
                <a:extLst>
                  <a:ext uri="{FF2B5EF4-FFF2-40B4-BE49-F238E27FC236}">
                    <a16:creationId xmlns:a16="http://schemas.microsoft.com/office/drawing/2014/main" id="{AC4D500E-6A90-47FD-8F30-620C9024A94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56B7044F-DA48-42D9-ADB2-BDC8F46A1C5A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 rot="60000">
            <a:off x="360000" y="1190100"/>
            <a:ext cx="5652000" cy="2376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63" name="Рисунок 162" descr="Изображение">
            <a:extLst>
              <a:ext uri="{FF2B5EF4-FFF2-40B4-BE49-F238E27FC236}">
                <a16:creationId xmlns:a16="http://schemas.microsoft.com/office/drawing/2014/main" id="{8EB0B601-E25C-4907-BFB0-08BC90CEC88A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 rot="-120000">
            <a:off x="6181200" y="1190100"/>
            <a:ext cx="5652000" cy="2376000"/>
          </a:xfrm>
          <a:custGeom>
            <a:avLst/>
            <a:gdLst>
              <a:gd name="connsiteX0" fmla="*/ 5452610 w 5652000"/>
              <a:gd name="connsiteY0" fmla="*/ 0 h 2376000"/>
              <a:gd name="connsiteX1" fmla="*/ 5652000 w 5652000"/>
              <a:gd name="connsiteY1" fmla="*/ 2376000 h 2376000"/>
              <a:gd name="connsiteX2" fmla="*/ 0 w 5652000"/>
              <a:gd name="connsiteY2" fmla="*/ 2376000 h 2376000"/>
              <a:gd name="connsiteX3" fmla="*/ 174466 w 5652000"/>
              <a:gd name="connsiteY3" fmla="*/ 10478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2000" h="2376000">
                <a:moveTo>
                  <a:pt x="5452610" y="0"/>
                </a:moveTo>
                <a:lnTo>
                  <a:pt x="5652000" y="2376000"/>
                </a:lnTo>
                <a:lnTo>
                  <a:pt x="0" y="2376000"/>
                </a:lnTo>
                <a:lnTo>
                  <a:pt x="174466" y="104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66" name="Рисунок 165" descr="Изображение">
            <a:extLst>
              <a:ext uri="{FF2B5EF4-FFF2-40B4-BE49-F238E27FC236}">
                <a16:creationId xmlns:a16="http://schemas.microsoft.com/office/drawing/2014/main" id="{36EF70F0-5244-422A-9A25-3263DBCCFEF1}"/>
              </a:ext>
            </a:extLst>
          </p:cNvPr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360000" y="3760772"/>
            <a:ext cx="3659244" cy="2372329"/>
          </a:xfrm>
          <a:custGeom>
            <a:avLst/>
            <a:gdLst>
              <a:gd name="connsiteX0" fmla="*/ 3659244 w 3659244"/>
              <a:gd name="connsiteY0" fmla="*/ 0 h 2372329"/>
              <a:gd name="connsiteX1" fmla="*/ 3573695 w 3659244"/>
              <a:gd name="connsiteY1" fmla="*/ 2265183 h 2372329"/>
              <a:gd name="connsiteX2" fmla="*/ 6886 w 3659244"/>
              <a:gd name="connsiteY2" fmla="*/ 2372329 h 2372329"/>
              <a:gd name="connsiteX3" fmla="*/ 0 w 3659244"/>
              <a:gd name="connsiteY3" fmla="*/ 6807 h 237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244" h="2372329">
                <a:moveTo>
                  <a:pt x="3659244" y="0"/>
                </a:moveTo>
                <a:lnTo>
                  <a:pt x="3573695" y="2265183"/>
                </a:lnTo>
                <a:lnTo>
                  <a:pt x="6886" y="2372329"/>
                </a:lnTo>
                <a:lnTo>
                  <a:pt x="0" y="68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8" name="Рисунок 17" descr="Изображение">
            <a:extLst>
              <a:ext uri="{FF2B5EF4-FFF2-40B4-BE49-F238E27FC236}">
                <a16:creationId xmlns:a16="http://schemas.microsoft.com/office/drawing/2014/main" id="{26C292D9-5314-4E24-842E-DC03661C1995}"/>
              </a:ext>
            </a:extLst>
          </p:cNvPr>
          <p:cNvSpPr>
            <a:spLocks noGrp="1"/>
          </p:cNvSpPr>
          <p:nvPr userDrawn="1">
            <p:ph type="pic" sz="quarter" idx="18" hasCustomPrompt="1"/>
          </p:nvPr>
        </p:nvSpPr>
        <p:spPr>
          <a:xfrm rot="-60000">
            <a:off x="6181200" y="3757100"/>
            <a:ext cx="5652000" cy="2376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829330C9-932D-4454-B278-1BC66163880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9A65A2-D0B5-47A5-A28E-E070E909F99E}"/>
              </a:ext>
            </a:extLst>
          </p:cNvPr>
          <p:cNvSpPr>
            <a:spLocks noGrp="1"/>
          </p:cNvSpPr>
          <p:nvPr userDrawn="1">
            <p:ph type="sldNum" sz="quarter" idx="19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9" name="Рисунок 8" descr="Северный олень с деревом без листвы на фоне">
            <a:extLst>
              <a:ext uri="{FF2B5EF4-FFF2-40B4-BE49-F238E27FC236}">
                <a16:creationId xmlns:a16="http://schemas.microsoft.com/office/drawing/2014/main" id="{F4197475-5912-44CC-A1C4-930DF7DA59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98157" y="3546660"/>
            <a:ext cx="2395936" cy="35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34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9 X с сеткой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Рисунок 140" descr="Осеннее дерево">
            <a:extLst>
              <a:ext uri="{FF2B5EF4-FFF2-40B4-BE49-F238E27FC236}">
                <a16:creationId xmlns:a16="http://schemas.microsoft.com/office/drawing/2014/main" id="{D6EDA289-261C-4EFD-BC92-781627B7BD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8849931" y="2703907"/>
            <a:ext cx="3342069" cy="4154093"/>
          </a:xfrm>
          <a:prstGeom prst="rect">
            <a:avLst/>
          </a:prstGeom>
        </p:spPr>
      </p:pic>
      <p:grpSp>
        <p:nvGrpSpPr>
          <p:cNvPr id="63" name="Группа 62" descr="Голодание">
            <a:extLst>
              <a:ext uri="{FF2B5EF4-FFF2-40B4-BE49-F238E27FC236}">
                <a16:creationId xmlns:a16="http://schemas.microsoft.com/office/drawing/2014/main" id="{5F5A8705-D811-4BAE-986D-15F1FC0BB112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8338259" y="4494111"/>
            <a:ext cx="3815047" cy="853565"/>
            <a:chOff x="9681613" y="-1537"/>
            <a:chExt cx="2481036" cy="555099"/>
          </a:xfrm>
        </p:grpSpPr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BB435E7A-D98E-4BEF-88AE-43526C5A4E41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Равнобедренный треугольник 97">
                <a:extLst>
                  <a:ext uri="{FF2B5EF4-FFF2-40B4-BE49-F238E27FC236}">
                    <a16:creationId xmlns:a16="http://schemas.microsoft.com/office/drawing/2014/main" id="{B97FDD6D-9891-4F38-A31B-AF08A0E5624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9" name="Прямоугольник 98">
                <a:extLst>
                  <a:ext uri="{FF2B5EF4-FFF2-40B4-BE49-F238E27FC236}">
                    <a16:creationId xmlns:a16="http://schemas.microsoft.com/office/drawing/2014/main" id="{8E0BA95F-6BEE-4431-863F-7B13C041BF2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5" name="Группа 64">
              <a:extLst>
                <a:ext uri="{FF2B5EF4-FFF2-40B4-BE49-F238E27FC236}">
                  <a16:creationId xmlns:a16="http://schemas.microsoft.com/office/drawing/2014/main" id="{50781652-434D-400D-B487-7FBCE911B363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Равнобедренный треугольник 95">
                <a:extLst>
                  <a:ext uri="{FF2B5EF4-FFF2-40B4-BE49-F238E27FC236}">
                    <a16:creationId xmlns:a16="http://schemas.microsoft.com/office/drawing/2014/main" id="{4141C46E-02D3-4453-9C76-5510BAB8BDD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7" name="Прямоугольник 96">
                <a:extLst>
                  <a:ext uri="{FF2B5EF4-FFF2-40B4-BE49-F238E27FC236}">
                    <a16:creationId xmlns:a16="http://schemas.microsoft.com/office/drawing/2014/main" id="{6354A0AE-6201-466A-8974-47CAF2F544F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6" name="Группа 65">
              <a:extLst>
                <a:ext uri="{FF2B5EF4-FFF2-40B4-BE49-F238E27FC236}">
                  <a16:creationId xmlns:a16="http://schemas.microsoft.com/office/drawing/2014/main" id="{5C74CBE1-B615-4940-BD5A-2891F6DAAA4B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Равнобедренный треугольник 93">
                <a:extLst>
                  <a:ext uri="{FF2B5EF4-FFF2-40B4-BE49-F238E27FC236}">
                    <a16:creationId xmlns:a16="http://schemas.microsoft.com/office/drawing/2014/main" id="{BACCA363-67E1-44CA-B940-E8036399A53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5" name="Прямоугольник 94">
                <a:extLst>
                  <a:ext uri="{FF2B5EF4-FFF2-40B4-BE49-F238E27FC236}">
                    <a16:creationId xmlns:a16="http://schemas.microsoft.com/office/drawing/2014/main" id="{63A0A8DF-927D-4C52-8558-51B21640964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FCF2FFB6-5707-4037-8E3C-8C3FE0B3F0C6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2C75D1C1-4CAF-4420-8636-E904F1EBF48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FF465DF4-5FA8-4FF2-9BF0-B9441D2AB65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856E9AF0-B3C0-4B7F-87CF-6E0BA9A09951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2CBC58A6-BF94-4724-B120-02A3E1D25B7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DE638460-9EA9-452B-9EFC-E2D4E91441E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9" name="Группа 68">
              <a:extLst>
                <a:ext uri="{FF2B5EF4-FFF2-40B4-BE49-F238E27FC236}">
                  <a16:creationId xmlns:a16="http://schemas.microsoft.com/office/drawing/2014/main" id="{8A337C5A-0830-45B2-BA82-F9BC2EB38D75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4A004CFA-351C-47EF-A860-DCC2331737A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9FC292E3-417A-4161-9766-FCE8C1E5B76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0" name="Группа 69">
              <a:extLst>
                <a:ext uri="{FF2B5EF4-FFF2-40B4-BE49-F238E27FC236}">
                  <a16:creationId xmlns:a16="http://schemas.microsoft.com/office/drawing/2014/main" id="{D65AADA8-ECCC-4566-AA5D-BB86E2BBDC97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FB9FF8C6-6A40-4E7A-BB50-6A483385EAF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90F29549-9406-4EF1-8069-5E48E96D173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1" name="Группа 70">
              <a:extLst>
                <a:ext uri="{FF2B5EF4-FFF2-40B4-BE49-F238E27FC236}">
                  <a16:creationId xmlns:a16="http://schemas.microsoft.com/office/drawing/2014/main" id="{44253357-4189-4CA9-B0EF-FA4A762D27C8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50A7AE9B-B9DA-4AA2-8ABC-E3B12DC7D71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0A484435-C162-46F8-89EE-69549F69055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2" name="Группа 71">
              <a:extLst>
                <a:ext uri="{FF2B5EF4-FFF2-40B4-BE49-F238E27FC236}">
                  <a16:creationId xmlns:a16="http://schemas.microsoft.com/office/drawing/2014/main" id="{FBFE7093-E94E-49E3-92D8-06865E2E787E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0C243CA7-8D7C-4553-BEAB-540580F1C8F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229466A7-F91C-482D-887D-B942FF2628A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3" name="Группа 72">
              <a:extLst>
                <a:ext uri="{FF2B5EF4-FFF2-40B4-BE49-F238E27FC236}">
                  <a16:creationId xmlns:a16="http://schemas.microsoft.com/office/drawing/2014/main" id="{58B65584-84B8-40C3-8FB2-B56FABDFB602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3A99A3B1-EC3D-4D9C-9EA1-3CE0583CE42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0D9A00DB-35B5-4B98-B20C-46F67706F52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4" name="Группа 73">
              <a:extLst>
                <a:ext uri="{FF2B5EF4-FFF2-40B4-BE49-F238E27FC236}">
                  <a16:creationId xmlns:a16="http://schemas.microsoft.com/office/drawing/2014/main" id="{7390848F-BC3D-410C-BD4D-B1760B08ECE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0C5380CF-9593-4953-BC63-B911C15CA6B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1F6461AA-1FCD-4516-A24E-80B44C39B34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5" name="Группа 74">
              <a:extLst>
                <a:ext uri="{FF2B5EF4-FFF2-40B4-BE49-F238E27FC236}">
                  <a16:creationId xmlns:a16="http://schemas.microsoft.com/office/drawing/2014/main" id="{B14B0C6F-8032-42D6-893B-AD15CBA51625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4E8AB28C-EBDB-421F-B5EA-1654A3AEAD6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05F4E12D-F41B-44E1-A6A1-20E3ECCB29F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101" name="Рисунок 100" descr="Изображение">
            <a:extLst>
              <a:ext uri="{FF2B5EF4-FFF2-40B4-BE49-F238E27FC236}">
                <a16:creationId xmlns:a16="http://schemas.microsoft.com/office/drawing/2014/main" id="{5D9F10ED-85D8-4356-9D71-D5F7B82FD48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0000" y="1215546"/>
            <a:ext cx="6388800" cy="4917497"/>
          </a:xfrm>
          <a:custGeom>
            <a:avLst/>
            <a:gdLst>
              <a:gd name="connsiteX0" fmla="*/ 6388800 w 6388800"/>
              <a:gd name="connsiteY0" fmla="*/ 0 h 4917497"/>
              <a:gd name="connsiteX1" fmla="*/ 6388800 w 6388800"/>
              <a:gd name="connsiteY1" fmla="*/ 4917497 h 4917497"/>
              <a:gd name="connsiteX2" fmla="*/ 625435 w 6388800"/>
              <a:gd name="connsiteY2" fmla="*/ 4635647 h 4917497"/>
              <a:gd name="connsiteX3" fmla="*/ 0 w 6388800"/>
              <a:gd name="connsiteY3" fmla="*/ 238493 h 491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8800" h="4917497">
                <a:moveTo>
                  <a:pt x="6388800" y="0"/>
                </a:moveTo>
                <a:lnTo>
                  <a:pt x="6388800" y="4917497"/>
                </a:lnTo>
                <a:lnTo>
                  <a:pt x="625435" y="4635647"/>
                </a:lnTo>
                <a:lnTo>
                  <a:pt x="0" y="2384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2" name="Рисунок 101" descr="Изображение">
            <a:extLst>
              <a:ext uri="{FF2B5EF4-FFF2-40B4-BE49-F238E27FC236}">
                <a16:creationId xmlns:a16="http://schemas.microsoft.com/office/drawing/2014/main" id="{675F097E-CB96-46B7-B324-E4A3FDFE551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rot="-120000">
            <a:off x="6914400" y="1215500"/>
            <a:ext cx="1526400" cy="1526400"/>
          </a:xfrm>
          <a:custGeom>
            <a:avLst/>
            <a:gdLst>
              <a:gd name="connsiteX0" fmla="*/ 0 w 1526400"/>
              <a:gd name="connsiteY0" fmla="*/ 0 h 1526400"/>
              <a:gd name="connsiteX1" fmla="*/ 1526400 w 1526400"/>
              <a:gd name="connsiteY1" fmla="*/ 0 h 1526400"/>
              <a:gd name="connsiteX2" fmla="*/ 1512938 w 1526400"/>
              <a:gd name="connsiteY2" fmla="*/ 1492745 h 1526400"/>
              <a:gd name="connsiteX3" fmla="*/ 0 w 1526400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0" y="0"/>
                </a:moveTo>
                <a:lnTo>
                  <a:pt x="1526400" y="0"/>
                </a:lnTo>
                <a:lnTo>
                  <a:pt x="1512938" y="1492745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3" name="Рисунок 102" descr="Изображение">
            <a:extLst>
              <a:ext uri="{FF2B5EF4-FFF2-40B4-BE49-F238E27FC236}">
                <a16:creationId xmlns:a16="http://schemas.microsoft.com/office/drawing/2014/main" id="{8BB81F25-C3C8-4B00-B8A4-E8C8EAEB77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 rot="120000">
            <a:off x="8610001" y="1215500"/>
            <a:ext cx="1437645" cy="1526400"/>
          </a:xfrm>
          <a:custGeom>
            <a:avLst/>
            <a:gdLst>
              <a:gd name="connsiteX0" fmla="*/ 0 w 1437645"/>
              <a:gd name="connsiteY0" fmla="*/ 0 h 1526400"/>
              <a:gd name="connsiteX1" fmla="*/ 1437645 w 1437645"/>
              <a:gd name="connsiteY1" fmla="*/ 88755 h 1526400"/>
              <a:gd name="connsiteX2" fmla="*/ 1304513 w 1437645"/>
              <a:gd name="connsiteY2" fmla="*/ 1475683 h 1526400"/>
              <a:gd name="connsiteX3" fmla="*/ 0 w 1437645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645" h="1526400">
                <a:moveTo>
                  <a:pt x="0" y="0"/>
                </a:moveTo>
                <a:lnTo>
                  <a:pt x="1437645" y="88755"/>
                </a:lnTo>
                <a:lnTo>
                  <a:pt x="1304513" y="1475683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4" name="Рисунок 103" descr="Изображение">
            <a:extLst>
              <a:ext uri="{FF2B5EF4-FFF2-40B4-BE49-F238E27FC236}">
                <a16:creationId xmlns:a16="http://schemas.microsoft.com/office/drawing/2014/main" id="{F10E9CB2-1FDF-47CC-BEC7-2AB7A18DE7A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305600" y="1215500"/>
            <a:ext cx="1526400" cy="1526400"/>
          </a:xfrm>
          <a:custGeom>
            <a:avLst/>
            <a:gdLst>
              <a:gd name="connsiteX0" fmla="*/ 1526400 w 1526400"/>
              <a:gd name="connsiteY0" fmla="*/ 0 h 1526400"/>
              <a:gd name="connsiteX1" fmla="*/ 1526400 w 1526400"/>
              <a:gd name="connsiteY1" fmla="*/ 1526400 h 1526400"/>
              <a:gd name="connsiteX2" fmla="*/ 0 w 1526400"/>
              <a:gd name="connsiteY2" fmla="*/ 1526400 h 1526400"/>
              <a:gd name="connsiteX3" fmla="*/ 60579 w 1526400"/>
              <a:gd name="connsiteY3" fmla="*/ 33655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1526400" y="0"/>
                </a:moveTo>
                <a:lnTo>
                  <a:pt x="1526400" y="1526400"/>
                </a:lnTo>
                <a:lnTo>
                  <a:pt x="0" y="1526400"/>
                </a:lnTo>
                <a:lnTo>
                  <a:pt x="60579" y="336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5" name="Рисунок 104" descr="Изображение">
            <a:extLst>
              <a:ext uri="{FF2B5EF4-FFF2-40B4-BE49-F238E27FC236}">
                <a16:creationId xmlns:a16="http://schemas.microsoft.com/office/drawing/2014/main" id="{81D33E0F-CCCE-4338-9A9D-DACA7F6863C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914401" y="2911100"/>
            <a:ext cx="1519699" cy="1526400"/>
          </a:xfrm>
          <a:custGeom>
            <a:avLst/>
            <a:gdLst>
              <a:gd name="connsiteX0" fmla="*/ 67015 w 1519699"/>
              <a:gd name="connsiteY0" fmla="*/ 0 h 1526400"/>
              <a:gd name="connsiteX1" fmla="*/ 1459386 w 1519699"/>
              <a:gd name="connsiteY1" fmla="*/ 6702 h 1526400"/>
              <a:gd name="connsiteX2" fmla="*/ 1519699 w 1519699"/>
              <a:gd name="connsiteY2" fmla="*/ 1526400 h 1526400"/>
              <a:gd name="connsiteX3" fmla="*/ 0 w 1519699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699" h="1526400">
                <a:moveTo>
                  <a:pt x="67015" y="0"/>
                </a:moveTo>
                <a:lnTo>
                  <a:pt x="1459386" y="6702"/>
                </a:lnTo>
                <a:lnTo>
                  <a:pt x="1519699" y="1526400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6" name="Рисунок 105" descr="Изображение">
            <a:extLst>
              <a:ext uri="{FF2B5EF4-FFF2-40B4-BE49-F238E27FC236}">
                <a16:creationId xmlns:a16="http://schemas.microsoft.com/office/drawing/2014/main" id="{B460EFF3-E8AF-4AD8-9D0C-626F099E1A6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679382" y="2980482"/>
            <a:ext cx="1387636" cy="1387636"/>
          </a:xfrm>
          <a:custGeom>
            <a:avLst/>
            <a:gdLst>
              <a:gd name="connsiteX0" fmla="*/ 0 w 1526400"/>
              <a:gd name="connsiteY0" fmla="*/ 0 h 1526400"/>
              <a:gd name="connsiteX1" fmla="*/ 1526400 w 1526400"/>
              <a:gd name="connsiteY1" fmla="*/ 0 h 1526400"/>
              <a:gd name="connsiteX2" fmla="*/ 1472552 w 1526400"/>
              <a:gd name="connsiteY2" fmla="*/ 1526400 h 1526400"/>
              <a:gd name="connsiteX3" fmla="*/ 47117 w 1526400"/>
              <a:gd name="connsiteY3" fmla="*/ 1519669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0" y="0"/>
                </a:moveTo>
                <a:lnTo>
                  <a:pt x="1526400" y="0"/>
                </a:lnTo>
                <a:lnTo>
                  <a:pt x="1472552" y="1526400"/>
                </a:lnTo>
                <a:lnTo>
                  <a:pt x="47117" y="15196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7" name="Рисунок 106" descr="Изображение">
            <a:extLst>
              <a:ext uri="{FF2B5EF4-FFF2-40B4-BE49-F238E27FC236}">
                <a16:creationId xmlns:a16="http://schemas.microsoft.com/office/drawing/2014/main" id="{4BEC4C41-644D-458C-939B-39FF43C6C6C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 rot="-120000">
            <a:off x="10305601" y="2911100"/>
            <a:ext cx="1493471" cy="1526400"/>
          </a:xfrm>
          <a:custGeom>
            <a:avLst/>
            <a:gdLst>
              <a:gd name="connsiteX0" fmla="*/ 1335412 w 1493471"/>
              <a:gd name="connsiteY0" fmla="*/ 0 h 1526400"/>
              <a:gd name="connsiteX1" fmla="*/ 1493471 w 1493471"/>
              <a:gd name="connsiteY1" fmla="*/ 1526400 h 1526400"/>
              <a:gd name="connsiteX2" fmla="*/ 72444 w 1493471"/>
              <a:gd name="connsiteY2" fmla="*/ 1486885 h 1526400"/>
              <a:gd name="connsiteX3" fmla="*/ 0 w 1493471"/>
              <a:gd name="connsiteY3" fmla="*/ 32929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3471" h="1526400">
                <a:moveTo>
                  <a:pt x="1335412" y="0"/>
                </a:moveTo>
                <a:lnTo>
                  <a:pt x="1493471" y="1526400"/>
                </a:lnTo>
                <a:lnTo>
                  <a:pt x="72444" y="1486885"/>
                </a:lnTo>
                <a:lnTo>
                  <a:pt x="0" y="329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8" name="Рисунок 107" descr="Изображение">
            <a:extLst>
              <a:ext uri="{FF2B5EF4-FFF2-40B4-BE49-F238E27FC236}">
                <a16:creationId xmlns:a16="http://schemas.microsoft.com/office/drawing/2014/main" id="{FC863E5B-370B-4F7D-BC9E-63662D437137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 rot="120000">
            <a:off x="6914400" y="4606701"/>
            <a:ext cx="1526400" cy="1526399"/>
          </a:xfrm>
          <a:custGeom>
            <a:avLst/>
            <a:gdLst>
              <a:gd name="connsiteX0" fmla="*/ 0 w 1526400"/>
              <a:gd name="connsiteY0" fmla="*/ 0 h 1526399"/>
              <a:gd name="connsiteX1" fmla="*/ 36 w 1526400"/>
              <a:gd name="connsiteY1" fmla="*/ 0 h 1526399"/>
              <a:gd name="connsiteX2" fmla="*/ 1438897 w 1526400"/>
              <a:gd name="connsiteY2" fmla="*/ 40385 h 1526399"/>
              <a:gd name="connsiteX3" fmla="*/ 1526400 w 1526400"/>
              <a:gd name="connsiteY3" fmla="*/ 1526399 h 1526399"/>
              <a:gd name="connsiteX4" fmla="*/ 242316 w 1526400"/>
              <a:gd name="connsiteY4" fmla="*/ 1411972 h 152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400" h="1526399">
                <a:moveTo>
                  <a:pt x="0" y="0"/>
                </a:moveTo>
                <a:lnTo>
                  <a:pt x="36" y="0"/>
                </a:lnTo>
                <a:lnTo>
                  <a:pt x="1438897" y="40385"/>
                </a:lnTo>
                <a:lnTo>
                  <a:pt x="1526400" y="1526399"/>
                </a:lnTo>
                <a:lnTo>
                  <a:pt x="242316" y="14119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C381EA8B-2550-4A6F-9BFA-E65A247116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pic>
        <p:nvPicPr>
          <p:cNvPr id="53" name="Рисунок 52" descr="Воздушный шарик">
            <a:extLst>
              <a:ext uri="{FF2B5EF4-FFF2-40B4-BE49-F238E27FC236}">
                <a16:creationId xmlns:a16="http://schemas.microsoft.com/office/drawing/2014/main" id="{9044EA80-5D75-4AB4-BE98-4FF32EDDB3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6442" y="1066500"/>
            <a:ext cx="408467" cy="621846"/>
          </a:xfrm>
          <a:prstGeom prst="rect">
            <a:avLst/>
          </a:prstGeom>
        </p:spPr>
      </p:pic>
      <p:pic>
        <p:nvPicPr>
          <p:cNvPr id="142" name="Рисунок 141" descr="Два дрозда на обломке дерева">
            <a:extLst>
              <a:ext uri="{FF2B5EF4-FFF2-40B4-BE49-F238E27FC236}">
                <a16:creationId xmlns:a16="http://schemas.microsoft.com/office/drawing/2014/main" id="{E425E8D9-0DB6-44B0-AA13-A90DA8F6A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D079E9C-31E7-4E5C-A9E1-56B298F45C2F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11775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фотографий 7 X центральный прав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Осеннее дерево">
            <a:extLst>
              <a:ext uri="{FF2B5EF4-FFF2-40B4-BE49-F238E27FC236}">
                <a16:creationId xmlns:a16="http://schemas.microsoft.com/office/drawing/2014/main" id="{E63990D7-F00C-4073-BB4D-22C09FC52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8849931" y="2703907"/>
            <a:ext cx="3342069" cy="4154093"/>
          </a:xfrm>
          <a:prstGeom prst="rect">
            <a:avLst/>
          </a:prstGeom>
        </p:spPr>
      </p:pic>
      <p:grpSp>
        <p:nvGrpSpPr>
          <p:cNvPr id="19" name="Группа 18" descr="Голодание">
            <a:extLst>
              <a:ext uri="{FF2B5EF4-FFF2-40B4-BE49-F238E27FC236}">
                <a16:creationId xmlns:a16="http://schemas.microsoft.com/office/drawing/2014/main" id="{709921DA-961C-4EC4-A992-D53644E93A39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380058" y="4661194"/>
            <a:ext cx="2783467" cy="622763"/>
            <a:chOff x="9681613" y="-1537"/>
            <a:chExt cx="2481036" cy="555099"/>
          </a:xfrm>
        </p:grpSpPr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15F69789-C9DA-49EF-B2C6-36002BF96238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Равнобедренный треугольник 54">
                <a:extLst>
                  <a:ext uri="{FF2B5EF4-FFF2-40B4-BE49-F238E27FC236}">
                    <a16:creationId xmlns:a16="http://schemas.microsoft.com/office/drawing/2014/main" id="{69B40127-F8F2-4E03-AB52-D10D056AF71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DF48F9B8-7DD2-4197-A4C9-F365F9EF7B2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D8F14DCC-9B37-48E5-B4D4-A0339074BA47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Равнобедренный треугольник 52">
                <a:extLst>
                  <a:ext uri="{FF2B5EF4-FFF2-40B4-BE49-F238E27FC236}">
                    <a16:creationId xmlns:a16="http://schemas.microsoft.com/office/drawing/2014/main" id="{94604720-4975-407D-BADC-7BDFCE298B5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4" name="Прямоугольник 53">
                <a:extLst>
                  <a:ext uri="{FF2B5EF4-FFF2-40B4-BE49-F238E27FC236}">
                    <a16:creationId xmlns:a16="http://schemas.microsoft.com/office/drawing/2014/main" id="{9E5CDC94-6ADC-4DEC-96C1-7B79B4055C4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85592D10-5789-42CF-B86C-7127C500D7E5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Равнобедренный треугольник 50">
                <a:extLst>
                  <a:ext uri="{FF2B5EF4-FFF2-40B4-BE49-F238E27FC236}">
                    <a16:creationId xmlns:a16="http://schemas.microsoft.com/office/drawing/2014/main" id="{FA40E340-8FE6-4819-BEFF-94492FEC801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B1331F04-D1A0-4603-9A2C-87C59945F80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9F2BD58C-B46B-46DB-8F09-21D3BEFD9217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Равнобедренный треугольник 48">
                <a:extLst>
                  <a:ext uri="{FF2B5EF4-FFF2-40B4-BE49-F238E27FC236}">
                    <a16:creationId xmlns:a16="http://schemas.microsoft.com/office/drawing/2014/main" id="{988335FD-3202-4476-B942-629BA9A4530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0EED14A6-C56F-4FDB-A832-73A48AB7966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42FE99AB-0F35-4CCF-BAD6-C35F37913922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Равнобедренный треугольник 46">
                <a:extLst>
                  <a:ext uri="{FF2B5EF4-FFF2-40B4-BE49-F238E27FC236}">
                    <a16:creationId xmlns:a16="http://schemas.microsoft.com/office/drawing/2014/main" id="{4C4F2A2F-77B4-4DC9-8AAF-C306CBA7740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8" name="Прямоугольник 47">
                <a:extLst>
                  <a:ext uri="{FF2B5EF4-FFF2-40B4-BE49-F238E27FC236}">
                    <a16:creationId xmlns:a16="http://schemas.microsoft.com/office/drawing/2014/main" id="{A4283D70-0C9D-4FF2-A44F-6B659232142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68E58E2B-B46C-4893-9A6D-39F8AA08F3D1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Равнобедренный треугольник 44">
                <a:extLst>
                  <a:ext uri="{FF2B5EF4-FFF2-40B4-BE49-F238E27FC236}">
                    <a16:creationId xmlns:a16="http://schemas.microsoft.com/office/drawing/2014/main" id="{470FE3F4-816C-40B0-9A89-21260EB5ABE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9F669FD6-BF97-48A7-B09E-F5BD50D2784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672599A1-B34A-4F3A-B51C-199D85198CE6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Равнобедренный треугольник 42">
                <a:extLst>
                  <a:ext uri="{FF2B5EF4-FFF2-40B4-BE49-F238E27FC236}">
                    <a16:creationId xmlns:a16="http://schemas.microsoft.com/office/drawing/2014/main" id="{5D815598-071B-49F2-83DC-CAC8DA6B9C91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4" name="Прямоугольник 43">
                <a:extLst>
                  <a:ext uri="{FF2B5EF4-FFF2-40B4-BE49-F238E27FC236}">
                    <a16:creationId xmlns:a16="http://schemas.microsoft.com/office/drawing/2014/main" id="{6199473B-BE07-41B7-B7F2-5C127184926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318AFF2D-287E-4686-8D7D-5E387830F3E4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Равнобедренный треугольник 40">
                <a:extLst>
                  <a:ext uri="{FF2B5EF4-FFF2-40B4-BE49-F238E27FC236}">
                    <a16:creationId xmlns:a16="http://schemas.microsoft.com/office/drawing/2014/main" id="{3E50742C-C057-4D34-B0E3-07AF6426A90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2" name="Прямоугольник 41">
                <a:extLst>
                  <a:ext uri="{FF2B5EF4-FFF2-40B4-BE49-F238E27FC236}">
                    <a16:creationId xmlns:a16="http://schemas.microsoft.com/office/drawing/2014/main" id="{A6271D29-7C77-4F18-AA91-9EA99F1458B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8FA4BE5C-5CA7-48E4-AE9A-34E0D2DB1C68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Равнобедренный треугольник 38">
                <a:extLst>
                  <a:ext uri="{FF2B5EF4-FFF2-40B4-BE49-F238E27FC236}">
                    <a16:creationId xmlns:a16="http://schemas.microsoft.com/office/drawing/2014/main" id="{138FFC5C-AE71-452F-A1EA-ABABCB67700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0" name="Прямоугольник 39">
                <a:extLst>
                  <a:ext uri="{FF2B5EF4-FFF2-40B4-BE49-F238E27FC236}">
                    <a16:creationId xmlns:a16="http://schemas.microsoft.com/office/drawing/2014/main" id="{03DE1961-B1AD-4F2F-BE7C-8ED4D424232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DBD3A70D-D145-4C36-90E8-6102F3C558E3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Равнобедренный треугольник 36">
                <a:extLst>
                  <a:ext uri="{FF2B5EF4-FFF2-40B4-BE49-F238E27FC236}">
                    <a16:creationId xmlns:a16="http://schemas.microsoft.com/office/drawing/2014/main" id="{0BB8DB0D-A750-4D0F-A6B4-147149B62CC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D6F28265-3983-4E7A-B23A-A38E18D8CF2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5F96E5C9-9FE7-4FD5-9C1E-F26E8DD3EC59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Равнобедренный треугольник 34">
                <a:extLst>
                  <a:ext uri="{FF2B5EF4-FFF2-40B4-BE49-F238E27FC236}">
                    <a16:creationId xmlns:a16="http://schemas.microsoft.com/office/drawing/2014/main" id="{354AD5FE-FB5B-4334-8E16-A438DDE4CF5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7786D3BD-8D1B-4264-B424-D6100D7ADA7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D1FAE303-3160-43C9-80D1-8CE6F0E1DE53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Равнобедренный треугольник 32">
                <a:extLst>
                  <a:ext uri="{FF2B5EF4-FFF2-40B4-BE49-F238E27FC236}">
                    <a16:creationId xmlns:a16="http://schemas.microsoft.com/office/drawing/2014/main" id="{2F47AE93-BD25-48DA-91B1-7FAA8E77455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4" name="Прямоугольник 33">
                <a:extLst>
                  <a:ext uri="{FF2B5EF4-FFF2-40B4-BE49-F238E27FC236}">
                    <a16:creationId xmlns:a16="http://schemas.microsoft.com/office/drawing/2014/main" id="{422816D8-FAC3-4393-BF1A-EB1EE975F80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4" name="Рисунок 63" descr="Изображение">
            <a:extLst>
              <a:ext uri="{FF2B5EF4-FFF2-40B4-BE49-F238E27FC236}">
                <a16:creationId xmlns:a16="http://schemas.microsoft.com/office/drawing/2014/main" id="{E5ECD3AB-7450-4CE3-BA60-D35CFEF16E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3044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5" name="Рисунок 64" descr="Изображение">
            <a:extLst>
              <a:ext uri="{FF2B5EF4-FFF2-40B4-BE49-F238E27FC236}">
                <a16:creationId xmlns:a16="http://schemas.microsoft.com/office/drawing/2014/main" id="{6A4AB126-908A-4A97-9332-3D4D5B83438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688300" y="1304400"/>
            <a:ext cx="2034404" cy="2160000"/>
          </a:xfrm>
          <a:custGeom>
            <a:avLst/>
            <a:gdLst>
              <a:gd name="connsiteX0" fmla="*/ 2034404 w 2034404"/>
              <a:gd name="connsiteY0" fmla="*/ 0 h 2160000"/>
              <a:gd name="connsiteX1" fmla="*/ 2034404 w 2034404"/>
              <a:gd name="connsiteY1" fmla="*/ 2160000 h 2160000"/>
              <a:gd name="connsiteX2" fmla="*/ 188394 w 2034404"/>
              <a:gd name="connsiteY2" fmla="*/ 2088231 h 2160000"/>
              <a:gd name="connsiteX3" fmla="*/ 0 w 2034404"/>
              <a:gd name="connsiteY3" fmla="*/ 12559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404" h="2160000">
                <a:moveTo>
                  <a:pt x="2034404" y="0"/>
                </a:moveTo>
                <a:lnTo>
                  <a:pt x="2034404" y="2160000"/>
                </a:lnTo>
                <a:lnTo>
                  <a:pt x="188394" y="2088231"/>
                </a:lnTo>
                <a:lnTo>
                  <a:pt x="0" y="1255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8" name="Рисунок 67" descr="Изображение">
            <a:extLst>
              <a:ext uri="{FF2B5EF4-FFF2-40B4-BE49-F238E27FC236}">
                <a16:creationId xmlns:a16="http://schemas.microsoft.com/office/drawing/2014/main" id="{200DDD38-869C-41E5-94D3-0325CD38FA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16074" y="1304400"/>
            <a:ext cx="4487626" cy="4487100"/>
          </a:xfrm>
          <a:custGeom>
            <a:avLst/>
            <a:gdLst>
              <a:gd name="connsiteX0" fmla="*/ 0 w 4487626"/>
              <a:gd name="connsiteY0" fmla="*/ 0 h 4487100"/>
              <a:gd name="connsiteX1" fmla="*/ 4487626 w 4487626"/>
              <a:gd name="connsiteY1" fmla="*/ 0 h 4487100"/>
              <a:gd name="connsiteX2" fmla="*/ 4487626 w 4487626"/>
              <a:gd name="connsiteY2" fmla="*/ 46279 h 4487100"/>
              <a:gd name="connsiteX3" fmla="*/ 4350553 w 4487626"/>
              <a:gd name="connsiteY3" fmla="*/ 4467304 h 4487100"/>
              <a:gd name="connsiteX4" fmla="*/ 158295 w 4487626"/>
              <a:gd name="connsiteY4" fmla="*/ 4487100 h 448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7626" h="4487100">
                <a:moveTo>
                  <a:pt x="0" y="0"/>
                </a:moveTo>
                <a:lnTo>
                  <a:pt x="4487626" y="0"/>
                </a:lnTo>
                <a:lnTo>
                  <a:pt x="4487626" y="46279"/>
                </a:lnTo>
                <a:lnTo>
                  <a:pt x="4350553" y="4467304"/>
                </a:lnTo>
                <a:lnTo>
                  <a:pt x="158295" y="44871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9" name="Рисунок 68" descr="Изображение">
            <a:extLst>
              <a:ext uri="{FF2B5EF4-FFF2-40B4-BE49-F238E27FC236}">
                <a16:creationId xmlns:a16="http://schemas.microsoft.com/office/drawing/2014/main" id="{CA0EDA02-D045-4B40-9FBC-3C993944731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73200" y="13044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2140950 w 2140950"/>
              <a:gd name="connsiteY2" fmla="*/ 20742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2140950" y="20742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6" name="Рисунок 65" descr="Изображение">
            <a:extLst>
              <a:ext uri="{FF2B5EF4-FFF2-40B4-BE49-F238E27FC236}">
                <a16:creationId xmlns:a16="http://schemas.microsoft.com/office/drawing/2014/main" id="{7B9E9DE2-E516-40E4-935E-FCB6D4B4133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1" y="3631500"/>
            <a:ext cx="2150517" cy="2160000"/>
          </a:xfrm>
          <a:custGeom>
            <a:avLst/>
            <a:gdLst>
              <a:gd name="connsiteX0" fmla="*/ 2055685 w 2150517"/>
              <a:gd name="connsiteY0" fmla="*/ 0 h 2160000"/>
              <a:gd name="connsiteX1" fmla="*/ 2150517 w 2150517"/>
              <a:gd name="connsiteY1" fmla="*/ 2160000 h 2160000"/>
              <a:gd name="connsiteX2" fmla="*/ 0 w 2150517"/>
              <a:gd name="connsiteY2" fmla="*/ 2160000 h 2160000"/>
              <a:gd name="connsiteX3" fmla="*/ 85349 w 2150517"/>
              <a:gd name="connsiteY3" fmla="*/ 948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517" h="2160000">
                <a:moveTo>
                  <a:pt x="2055685" y="0"/>
                </a:moveTo>
                <a:lnTo>
                  <a:pt x="2150517" y="2160000"/>
                </a:lnTo>
                <a:lnTo>
                  <a:pt x="0" y="2160000"/>
                </a:lnTo>
                <a:lnTo>
                  <a:pt x="85349" y="94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7" name="Рисунок 66" descr="Изображение">
            <a:extLst>
              <a:ext uri="{FF2B5EF4-FFF2-40B4-BE49-F238E27FC236}">
                <a16:creationId xmlns:a16="http://schemas.microsoft.com/office/drawing/2014/main" id="{C4163024-AA36-4456-8960-F129E102377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688300" y="36315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1931400 w 2140950"/>
              <a:gd name="connsiteY2" fmla="*/ 20361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1931400" y="20361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A0FD976-8FBB-4F4B-B697-5C2B3CC0A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pic>
        <p:nvPicPr>
          <p:cNvPr id="104" name="Рисунок 103" descr="Два дрозда на обломке дерева">
            <a:extLst>
              <a:ext uri="{FF2B5EF4-FFF2-40B4-BE49-F238E27FC236}">
                <a16:creationId xmlns:a16="http://schemas.microsoft.com/office/drawing/2014/main" id="{533ECA14-A9E7-42EB-AB4B-2F57457C75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1EA659-2385-4279-8FA1-C966C236A95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05625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7 X центральный лев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Осеннее дерево">
            <a:extLst>
              <a:ext uri="{FF2B5EF4-FFF2-40B4-BE49-F238E27FC236}">
                <a16:creationId xmlns:a16="http://schemas.microsoft.com/office/drawing/2014/main" id="{4FE1B34A-8D8D-4F2A-984D-48FC67317C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8849931" y="2703907"/>
            <a:ext cx="3342069" cy="4154093"/>
          </a:xfrm>
          <a:prstGeom prst="rect">
            <a:avLst/>
          </a:prstGeom>
        </p:spPr>
      </p:pic>
      <p:grpSp>
        <p:nvGrpSpPr>
          <p:cNvPr id="19" name="Группа 18" descr="Голодание">
            <a:extLst>
              <a:ext uri="{FF2B5EF4-FFF2-40B4-BE49-F238E27FC236}">
                <a16:creationId xmlns:a16="http://schemas.microsoft.com/office/drawing/2014/main" id="{482598E2-87DF-4EDC-8F43-A3E2C05C19DE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380058" y="4661194"/>
            <a:ext cx="2783467" cy="622763"/>
            <a:chOff x="9681613" y="-1537"/>
            <a:chExt cx="2481036" cy="555099"/>
          </a:xfrm>
        </p:grpSpPr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DC40E08B-FF1C-44EA-B6EF-2E07B173F7D2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Равнобедренный треугольник 54">
                <a:extLst>
                  <a:ext uri="{FF2B5EF4-FFF2-40B4-BE49-F238E27FC236}">
                    <a16:creationId xmlns:a16="http://schemas.microsoft.com/office/drawing/2014/main" id="{D6D51156-1DAE-49A7-8E8A-C033033DD5A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651F157E-27EC-4681-A330-EBF9825943B7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9D0C96A2-8922-496B-AB93-D866124B34BD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Равнобедренный треугольник 52">
                <a:extLst>
                  <a:ext uri="{FF2B5EF4-FFF2-40B4-BE49-F238E27FC236}">
                    <a16:creationId xmlns:a16="http://schemas.microsoft.com/office/drawing/2014/main" id="{50844DB4-D8B1-46B3-9ABB-8F5260B2DE9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4" name="Прямоугольник 53">
                <a:extLst>
                  <a:ext uri="{FF2B5EF4-FFF2-40B4-BE49-F238E27FC236}">
                    <a16:creationId xmlns:a16="http://schemas.microsoft.com/office/drawing/2014/main" id="{EF43306E-03F5-43D1-B583-ADAE6880867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97FE7488-B3A2-486F-BB2C-5A9CE73BF64E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Равнобедренный треугольник 50">
                <a:extLst>
                  <a:ext uri="{FF2B5EF4-FFF2-40B4-BE49-F238E27FC236}">
                    <a16:creationId xmlns:a16="http://schemas.microsoft.com/office/drawing/2014/main" id="{CE08FBC8-4C87-4A5D-937B-73CF0C1444F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5354ADFC-388D-4E23-90A8-E8A83135FC0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1B21CFAD-E027-457B-A2AC-674C4F37ECA3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Равнобедренный треугольник 48">
                <a:extLst>
                  <a:ext uri="{FF2B5EF4-FFF2-40B4-BE49-F238E27FC236}">
                    <a16:creationId xmlns:a16="http://schemas.microsoft.com/office/drawing/2014/main" id="{F9B23904-8F24-4750-B0FE-2E560364669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3E672546-46D2-47B8-9B7E-BBB5D596D2F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6E55563B-0083-49DF-B3CE-27C3D6A1CBC2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Равнобедренный треугольник 46">
                <a:extLst>
                  <a:ext uri="{FF2B5EF4-FFF2-40B4-BE49-F238E27FC236}">
                    <a16:creationId xmlns:a16="http://schemas.microsoft.com/office/drawing/2014/main" id="{A67234CB-6CD5-409A-AD67-CF042C122B1E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8" name="Прямоугольник 47">
                <a:extLst>
                  <a:ext uri="{FF2B5EF4-FFF2-40B4-BE49-F238E27FC236}">
                    <a16:creationId xmlns:a16="http://schemas.microsoft.com/office/drawing/2014/main" id="{F978EF8E-144C-4080-9A8B-A6803F7E75D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61573CD2-C894-45F8-9017-B71BEA153B78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Равнобедренный треугольник 44">
                <a:extLst>
                  <a:ext uri="{FF2B5EF4-FFF2-40B4-BE49-F238E27FC236}">
                    <a16:creationId xmlns:a16="http://schemas.microsoft.com/office/drawing/2014/main" id="{CDE2D2A1-685F-419E-A88E-6037B41367B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B1DFB6C6-C74A-42A2-B165-9BD7F6A7B45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E3AF0D63-37DB-4014-B081-B6E8CBF83553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Равнобедренный треугольник 42">
                <a:extLst>
                  <a:ext uri="{FF2B5EF4-FFF2-40B4-BE49-F238E27FC236}">
                    <a16:creationId xmlns:a16="http://schemas.microsoft.com/office/drawing/2014/main" id="{0B1DA365-E6D9-47FE-9CAE-10C2912D5FC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4" name="Прямоугольник 43">
                <a:extLst>
                  <a:ext uri="{FF2B5EF4-FFF2-40B4-BE49-F238E27FC236}">
                    <a16:creationId xmlns:a16="http://schemas.microsoft.com/office/drawing/2014/main" id="{68D82C02-CC5E-4AD0-86C1-DF7363AC2DE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0CDBFE3D-B6C7-41D9-AAEC-EDD20932E7F2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Равнобедренный треугольник 40">
                <a:extLst>
                  <a:ext uri="{FF2B5EF4-FFF2-40B4-BE49-F238E27FC236}">
                    <a16:creationId xmlns:a16="http://schemas.microsoft.com/office/drawing/2014/main" id="{1ED7D914-A089-4EC8-92C5-3FE6D79E29D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2" name="Прямоугольник 41">
                <a:extLst>
                  <a:ext uri="{FF2B5EF4-FFF2-40B4-BE49-F238E27FC236}">
                    <a16:creationId xmlns:a16="http://schemas.microsoft.com/office/drawing/2014/main" id="{295F6422-F078-4539-A131-15D2F371056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BDD561DD-AF46-4F96-B212-3F830B355F64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Равнобедренный треугольник 38">
                <a:extLst>
                  <a:ext uri="{FF2B5EF4-FFF2-40B4-BE49-F238E27FC236}">
                    <a16:creationId xmlns:a16="http://schemas.microsoft.com/office/drawing/2014/main" id="{7FB76CEB-7192-42E4-8050-9271285A721D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0" name="Прямоугольник 39">
                <a:extLst>
                  <a:ext uri="{FF2B5EF4-FFF2-40B4-BE49-F238E27FC236}">
                    <a16:creationId xmlns:a16="http://schemas.microsoft.com/office/drawing/2014/main" id="{36B6AD98-5E2F-4DEF-AA0F-B6458DD0ABFB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3799DDD0-B68C-4148-BE71-EF1D19DB205E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Равнобедренный треугольник 36">
                <a:extLst>
                  <a:ext uri="{FF2B5EF4-FFF2-40B4-BE49-F238E27FC236}">
                    <a16:creationId xmlns:a16="http://schemas.microsoft.com/office/drawing/2014/main" id="{4337EE1A-C436-47A8-A1B4-EFD0CA0DFEC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29E5930D-1602-4B26-9B78-BF15D368F93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7AF09033-E20D-4DBD-A2D3-1687C5E3BF3E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Равнобедренный треугольник 34">
                <a:extLst>
                  <a:ext uri="{FF2B5EF4-FFF2-40B4-BE49-F238E27FC236}">
                    <a16:creationId xmlns:a16="http://schemas.microsoft.com/office/drawing/2014/main" id="{2E7D1F7B-8212-40DA-B8A0-01BD01E520BE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FADE4F92-253A-4FEB-ABE5-34C43D2F0B1E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CF40B9CC-2158-49BE-BDC5-E1B645D1FF35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Равнобедренный треугольник 32">
                <a:extLst>
                  <a:ext uri="{FF2B5EF4-FFF2-40B4-BE49-F238E27FC236}">
                    <a16:creationId xmlns:a16="http://schemas.microsoft.com/office/drawing/2014/main" id="{D3B716FB-FD1C-49F7-B25D-D9294E454791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4" name="Прямоугольник 33">
                <a:extLst>
                  <a:ext uri="{FF2B5EF4-FFF2-40B4-BE49-F238E27FC236}">
                    <a16:creationId xmlns:a16="http://schemas.microsoft.com/office/drawing/2014/main" id="{AD1612C8-A7A1-464A-B4E1-7AA9D918FC1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5" name="Рисунок 64" descr="Изображение">
            <a:extLst>
              <a:ext uri="{FF2B5EF4-FFF2-40B4-BE49-F238E27FC236}">
                <a16:creationId xmlns:a16="http://schemas.microsoft.com/office/drawing/2014/main" id="{ABCC7A3B-DE49-4F3B-8957-DE0802FDAE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88300" y="1304400"/>
            <a:ext cx="4487700" cy="4487100"/>
          </a:xfrm>
          <a:custGeom>
            <a:avLst/>
            <a:gdLst>
              <a:gd name="connsiteX0" fmla="*/ 158295 w 4487700"/>
              <a:gd name="connsiteY0" fmla="*/ 0 h 4487100"/>
              <a:gd name="connsiteX1" fmla="*/ 603082 w 4487700"/>
              <a:gd name="connsiteY1" fmla="*/ 0 h 4487100"/>
              <a:gd name="connsiteX2" fmla="*/ 4350627 w 4487700"/>
              <a:gd name="connsiteY2" fmla="*/ 17696 h 4487100"/>
              <a:gd name="connsiteX3" fmla="*/ 4487700 w 4487700"/>
              <a:gd name="connsiteY3" fmla="*/ 4438719 h 4487100"/>
              <a:gd name="connsiteX4" fmla="*/ 4487700 w 4487700"/>
              <a:gd name="connsiteY4" fmla="*/ 4487100 h 4487100"/>
              <a:gd name="connsiteX5" fmla="*/ 0 w 4487700"/>
              <a:gd name="connsiteY5" fmla="*/ 4487100 h 448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87700" h="4487100">
                <a:moveTo>
                  <a:pt x="158295" y="0"/>
                </a:moveTo>
                <a:lnTo>
                  <a:pt x="603082" y="0"/>
                </a:lnTo>
                <a:lnTo>
                  <a:pt x="4350627" y="17696"/>
                </a:lnTo>
                <a:lnTo>
                  <a:pt x="4487700" y="4438719"/>
                </a:lnTo>
                <a:lnTo>
                  <a:pt x="4487700" y="4487100"/>
                </a:lnTo>
                <a:lnTo>
                  <a:pt x="0" y="44871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3" name="Рисунок 62" descr="Изображение">
            <a:extLst>
              <a:ext uri="{FF2B5EF4-FFF2-40B4-BE49-F238E27FC236}">
                <a16:creationId xmlns:a16="http://schemas.microsoft.com/office/drawing/2014/main" id="{2D217A2A-EB4B-474E-A483-C44F53697F0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304400"/>
            <a:ext cx="2034404" cy="2160000"/>
          </a:xfrm>
          <a:custGeom>
            <a:avLst/>
            <a:gdLst>
              <a:gd name="connsiteX0" fmla="*/ 2034404 w 2034404"/>
              <a:gd name="connsiteY0" fmla="*/ 0 h 2160000"/>
              <a:gd name="connsiteX1" fmla="*/ 2034404 w 2034404"/>
              <a:gd name="connsiteY1" fmla="*/ 2160000 h 2160000"/>
              <a:gd name="connsiteX2" fmla="*/ 188394 w 2034404"/>
              <a:gd name="connsiteY2" fmla="*/ 2088231 h 2160000"/>
              <a:gd name="connsiteX3" fmla="*/ 0 w 2034404"/>
              <a:gd name="connsiteY3" fmla="*/ 12559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404" h="2160000">
                <a:moveTo>
                  <a:pt x="2034404" y="0"/>
                </a:moveTo>
                <a:lnTo>
                  <a:pt x="2034404" y="2160000"/>
                </a:lnTo>
                <a:lnTo>
                  <a:pt x="188394" y="2088231"/>
                </a:lnTo>
                <a:lnTo>
                  <a:pt x="0" y="1255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6" name="Рисунок 65" descr="Изображение">
            <a:extLst>
              <a:ext uri="{FF2B5EF4-FFF2-40B4-BE49-F238E27FC236}">
                <a16:creationId xmlns:a16="http://schemas.microsoft.com/office/drawing/2014/main" id="{D0E9556D-8B97-4792-BC26-BE8E20897E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44300" y="13044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8" name="Рисунок 67" descr="Изображение">
            <a:extLst>
              <a:ext uri="{FF2B5EF4-FFF2-40B4-BE49-F238E27FC236}">
                <a16:creationId xmlns:a16="http://schemas.microsoft.com/office/drawing/2014/main" id="{39CD9093-8053-4D44-886A-A32C19C6CD5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73200" y="13044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2140950 w 2140950"/>
              <a:gd name="connsiteY2" fmla="*/ 20742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2140950" y="20742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4" name="Рисунок 63" descr="Изображение">
            <a:extLst>
              <a:ext uri="{FF2B5EF4-FFF2-40B4-BE49-F238E27FC236}">
                <a16:creationId xmlns:a16="http://schemas.microsoft.com/office/drawing/2014/main" id="{9D1B5FF5-B7F0-4059-A412-CCF65935A2F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0" y="36315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1931400 w 2140950"/>
              <a:gd name="connsiteY2" fmla="*/ 20361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1931400" y="20361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7" name="Рисунок 66" descr="Изображение">
            <a:extLst>
              <a:ext uri="{FF2B5EF4-FFF2-40B4-BE49-F238E27FC236}">
                <a16:creationId xmlns:a16="http://schemas.microsoft.com/office/drawing/2014/main" id="{A2F1B00E-3208-47B2-9467-2753A468450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344301" y="3631500"/>
            <a:ext cx="2150517" cy="2160000"/>
          </a:xfrm>
          <a:custGeom>
            <a:avLst/>
            <a:gdLst>
              <a:gd name="connsiteX0" fmla="*/ 2055685 w 2150517"/>
              <a:gd name="connsiteY0" fmla="*/ 0 h 2160000"/>
              <a:gd name="connsiteX1" fmla="*/ 2150517 w 2150517"/>
              <a:gd name="connsiteY1" fmla="*/ 2160000 h 2160000"/>
              <a:gd name="connsiteX2" fmla="*/ 0 w 2150517"/>
              <a:gd name="connsiteY2" fmla="*/ 2160000 h 2160000"/>
              <a:gd name="connsiteX3" fmla="*/ 85349 w 2150517"/>
              <a:gd name="connsiteY3" fmla="*/ 948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517" h="2160000">
                <a:moveTo>
                  <a:pt x="2055685" y="0"/>
                </a:moveTo>
                <a:lnTo>
                  <a:pt x="2150517" y="2160000"/>
                </a:lnTo>
                <a:lnTo>
                  <a:pt x="0" y="2160000"/>
                </a:lnTo>
                <a:lnTo>
                  <a:pt x="85349" y="94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CC18B038-1049-4BBA-BF21-8DD0082857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pic>
        <p:nvPicPr>
          <p:cNvPr id="59" name="Рисунок 58" descr="Божья коровка">
            <a:extLst>
              <a:ext uri="{FF2B5EF4-FFF2-40B4-BE49-F238E27FC236}">
                <a16:creationId xmlns:a16="http://schemas.microsoft.com/office/drawing/2014/main" id="{3C92A5E3-2745-4AF9-9A32-F7F1B81A84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4782" y="1570492"/>
            <a:ext cx="235047" cy="354922"/>
          </a:xfrm>
          <a:prstGeom prst="rect">
            <a:avLst/>
          </a:prstGeom>
        </p:spPr>
      </p:pic>
      <p:pic>
        <p:nvPicPr>
          <p:cNvPr id="103" name="Рисунок 102" descr="Два дрозда на обломке дерева">
            <a:extLst>
              <a:ext uri="{FF2B5EF4-FFF2-40B4-BE49-F238E27FC236}">
                <a16:creationId xmlns:a16="http://schemas.microsoft.com/office/drawing/2014/main" id="{BB682C24-3800-4160-881B-79CBE6BF0E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8E4096-46B0-4181-89DA-B55A91B2482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44104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5 X центра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 descr="Осеннее дерево">
            <a:extLst>
              <a:ext uri="{FF2B5EF4-FFF2-40B4-BE49-F238E27FC236}">
                <a16:creationId xmlns:a16="http://schemas.microsoft.com/office/drawing/2014/main" id="{518A4484-8148-4D13-99D9-79BB7563F6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8849931" y="2703907"/>
            <a:ext cx="3342069" cy="4154093"/>
          </a:xfrm>
          <a:prstGeom prst="rect">
            <a:avLst/>
          </a:prstGeom>
        </p:spPr>
      </p:pic>
      <p:grpSp>
        <p:nvGrpSpPr>
          <p:cNvPr id="15" name="Группа 14" descr="Голодание">
            <a:extLst>
              <a:ext uri="{FF2B5EF4-FFF2-40B4-BE49-F238E27FC236}">
                <a16:creationId xmlns:a16="http://schemas.microsoft.com/office/drawing/2014/main" id="{3E266F5D-16FA-4CC7-BD6E-F710688A7C0D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380058" y="4661194"/>
            <a:ext cx="2783467" cy="622763"/>
            <a:chOff x="9681613" y="-1537"/>
            <a:chExt cx="2481036" cy="555099"/>
          </a:xfrm>
        </p:grpSpPr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D0DAE80B-A1CF-43EC-9D5F-A2BFA2F98C0B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DEE40395-A4B9-4611-9C71-808A9C52D5B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581A08F4-68C6-4167-8EA2-57CDFD15217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" name="Группа 17">
              <a:extLst>
                <a:ext uri="{FF2B5EF4-FFF2-40B4-BE49-F238E27FC236}">
                  <a16:creationId xmlns:a16="http://schemas.microsoft.com/office/drawing/2014/main" id="{A0AD7B9A-2BD1-45E1-8B84-0CF4CDD1B9D7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C4EB215F-224E-4238-B3A0-666E45BDAE4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D18368C6-78D7-4C1B-A89C-6E15D4F4A62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1929307D-D1D9-45A5-B7D1-AB5BEF1747D0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Равнобедренный треугольник 47">
                <a:extLst>
                  <a:ext uri="{FF2B5EF4-FFF2-40B4-BE49-F238E27FC236}">
                    <a16:creationId xmlns:a16="http://schemas.microsoft.com/office/drawing/2014/main" id="{C767C3B2-2205-417B-BC77-B0560E956EE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40D76932-E3E0-4CE5-84B3-89A18ACE120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D1E74C68-DB8F-4F10-ADBA-0CCD6E9B614B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Равнобедренный треугольник 45">
                <a:extLst>
                  <a:ext uri="{FF2B5EF4-FFF2-40B4-BE49-F238E27FC236}">
                    <a16:creationId xmlns:a16="http://schemas.microsoft.com/office/drawing/2014/main" id="{96FC4672-5104-447A-895C-38676FE1B0E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5051345E-32A2-46BE-9F41-A0DED5EE88C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1F0F4E12-79F3-430E-B044-95B29D1A7665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Равнобедренный треугольник 43">
                <a:extLst>
                  <a:ext uri="{FF2B5EF4-FFF2-40B4-BE49-F238E27FC236}">
                    <a16:creationId xmlns:a16="http://schemas.microsoft.com/office/drawing/2014/main" id="{35D0D8A3-B468-4472-B0B1-3BCAD97E829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5" name="Прямоугольник 44">
                <a:extLst>
                  <a:ext uri="{FF2B5EF4-FFF2-40B4-BE49-F238E27FC236}">
                    <a16:creationId xmlns:a16="http://schemas.microsoft.com/office/drawing/2014/main" id="{FBF2E0EC-22B0-45E9-9E10-3BD00676430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AAC50071-D10E-48A0-8018-AC054F48E125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Равнобедренный треугольник 41">
                <a:extLst>
                  <a:ext uri="{FF2B5EF4-FFF2-40B4-BE49-F238E27FC236}">
                    <a16:creationId xmlns:a16="http://schemas.microsoft.com/office/drawing/2014/main" id="{6BFC1C74-CF94-4A94-A5BB-89848151881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36139E75-F1E7-45EA-B79E-42E0220D454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27D88D9B-63AC-48CE-918E-E223B769C61C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Равнобедренный треугольник 39">
                <a:extLst>
                  <a:ext uri="{FF2B5EF4-FFF2-40B4-BE49-F238E27FC236}">
                    <a16:creationId xmlns:a16="http://schemas.microsoft.com/office/drawing/2014/main" id="{E316933C-4121-474C-962D-DCEBD018B6B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1" name="Прямоугольник 40">
                <a:extLst>
                  <a:ext uri="{FF2B5EF4-FFF2-40B4-BE49-F238E27FC236}">
                    <a16:creationId xmlns:a16="http://schemas.microsoft.com/office/drawing/2014/main" id="{0BD881E1-9D7D-42DA-85B4-B1234683286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9B545BF7-84BA-49CF-BF31-2B3F70CDC3FC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Равнобедренный треугольник 37">
                <a:extLst>
                  <a:ext uri="{FF2B5EF4-FFF2-40B4-BE49-F238E27FC236}">
                    <a16:creationId xmlns:a16="http://schemas.microsoft.com/office/drawing/2014/main" id="{97C27B57-DDBA-430E-BDA2-D81C8EB8716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9" name="Прямоугольник 38">
                <a:extLst>
                  <a:ext uri="{FF2B5EF4-FFF2-40B4-BE49-F238E27FC236}">
                    <a16:creationId xmlns:a16="http://schemas.microsoft.com/office/drawing/2014/main" id="{50AAD8E4-0D49-4B37-A3E3-ABC950131DB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3FAF8CD8-659E-4B40-8365-164331AB1C39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Равнобедренный треугольник 35">
                <a:extLst>
                  <a:ext uri="{FF2B5EF4-FFF2-40B4-BE49-F238E27FC236}">
                    <a16:creationId xmlns:a16="http://schemas.microsoft.com/office/drawing/2014/main" id="{2096FEE1-3043-42AF-A406-E3C50A312DB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7" name="Прямоугольник 36">
                <a:extLst>
                  <a:ext uri="{FF2B5EF4-FFF2-40B4-BE49-F238E27FC236}">
                    <a16:creationId xmlns:a16="http://schemas.microsoft.com/office/drawing/2014/main" id="{7434E99F-391A-4BBD-85CB-4BB8478A36A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060ACCE1-6219-4EEF-8CBD-5FBC9CEE34D3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Равнобедренный треугольник 33">
                <a:extLst>
                  <a:ext uri="{FF2B5EF4-FFF2-40B4-BE49-F238E27FC236}">
                    <a16:creationId xmlns:a16="http://schemas.microsoft.com/office/drawing/2014/main" id="{10D05299-AEF9-4D19-8B44-A6F0D5A4967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5" name="Прямоугольник 34">
                <a:extLst>
                  <a:ext uri="{FF2B5EF4-FFF2-40B4-BE49-F238E27FC236}">
                    <a16:creationId xmlns:a16="http://schemas.microsoft.com/office/drawing/2014/main" id="{0C58CC9C-72A4-4B2C-95DB-E68B7D484787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C4FAD605-25CA-4B55-92E0-68FB012056F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Равнобедренный треугольник 31">
                <a:extLst>
                  <a:ext uri="{FF2B5EF4-FFF2-40B4-BE49-F238E27FC236}">
                    <a16:creationId xmlns:a16="http://schemas.microsoft.com/office/drawing/2014/main" id="{6A46F672-E9A6-4CFA-B516-F40C4AB1695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3" name="Прямоугольник 32">
                <a:extLst>
                  <a:ext uri="{FF2B5EF4-FFF2-40B4-BE49-F238E27FC236}">
                    <a16:creationId xmlns:a16="http://schemas.microsoft.com/office/drawing/2014/main" id="{E8162101-EA7E-4C9F-9E30-C735C6CB840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CB58DE2D-D4C6-411F-847A-395AE5844FEF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Равнобедренный треугольник 29">
                <a:extLst>
                  <a:ext uri="{FF2B5EF4-FFF2-40B4-BE49-F238E27FC236}">
                    <a16:creationId xmlns:a16="http://schemas.microsoft.com/office/drawing/2014/main" id="{ECA4EF5A-AD6B-477C-A4ED-8C5555B48FFF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1" name="Прямоугольник 30">
                <a:extLst>
                  <a:ext uri="{FF2B5EF4-FFF2-40B4-BE49-F238E27FC236}">
                    <a16:creationId xmlns:a16="http://schemas.microsoft.com/office/drawing/2014/main" id="{909A8C60-03AC-45A9-B18D-2B659CF3BA5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9" name="Рисунок 58" descr="Изображение">
            <a:extLst>
              <a:ext uri="{FF2B5EF4-FFF2-40B4-BE49-F238E27FC236}">
                <a16:creationId xmlns:a16="http://schemas.microsoft.com/office/drawing/2014/main" id="{305DD994-2C48-4C18-A7C8-EA246B4D935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3044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1" name="Рисунок 60" descr="Изображение">
            <a:extLst>
              <a:ext uri="{FF2B5EF4-FFF2-40B4-BE49-F238E27FC236}">
                <a16:creationId xmlns:a16="http://schemas.microsoft.com/office/drawing/2014/main" id="{E5DB26DB-FB6A-433C-AF31-D5C91FF7FDB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60000">
            <a:off x="2686051" y="1304400"/>
            <a:ext cx="6738277" cy="4487100"/>
          </a:xfrm>
          <a:custGeom>
            <a:avLst/>
            <a:gdLst>
              <a:gd name="connsiteX0" fmla="*/ 237600 w 6738277"/>
              <a:gd name="connsiteY0" fmla="*/ 0 h 4487100"/>
              <a:gd name="connsiteX1" fmla="*/ 905224 w 6738277"/>
              <a:gd name="connsiteY1" fmla="*/ 0 h 4487100"/>
              <a:gd name="connsiteX2" fmla="*/ 6530280 w 6738277"/>
              <a:gd name="connsiteY2" fmla="*/ 17696 h 4487100"/>
              <a:gd name="connsiteX3" fmla="*/ 6738277 w 6738277"/>
              <a:gd name="connsiteY3" fmla="*/ 4487100 h 4487100"/>
              <a:gd name="connsiteX4" fmla="*/ 0 w 6738277"/>
              <a:gd name="connsiteY4" fmla="*/ 4487100 h 448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8277" h="4487100">
                <a:moveTo>
                  <a:pt x="237600" y="0"/>
                </a:moveTo>
                <a:lnTo>
                  <a:pt x="905224" y="0"/>
                </a:lnTo>
                <a:lnTo>
                  <a:pt x="6530280" y="17696"/>
                </a:lnTo>
                <a:lnTo>
                  <a:pt x="6738277" y="4487100"/>
                </a:lnTo>
                <a:lnTo>
                  <a:pt x="0" y="44871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2" name="Рисунок 61" descr="Изображение">
            <a:extLst>
              <a:ext uri="{FF2B5EF4-FFF2-40B4-BE49-F238E27FC236}">
                <a16:creationId xmlns:a16="http://schemas.microsoft.com/office/drawing/2014/main" id="{4FE07675-DF14-498A-AA02-5467D2BD746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571480" y="1196400"/>
            <a:ext cx="2237844" cy="2376000"/>
          </a:xfrm>
          <a:custGeom>
            <a:avLst/>
            <a:gdLst>
              <a:gd name="connsiteX0" fmla="*/ 2034404 w 2034404"/>
              <a:gd name="connsiteY0" fmla="*/ 0 h 2160000"/>
              <a:gd name="connsiteX1" fmla="*/ 2034404 w 2034404"/>
              <a:gd name="connsiteY1" fmla="*/ 2160000 h 2160000"/>
              <a:gd name="connsiteX2" fmla="*/ 188394 w 2034404"/>
              <a:gd name="connsiteY2" fmla="*/ 2088231 h 2160000"/>
              <a:gd name="connsiteX3" fmla="*/ 0 w 2034404"/>
              <a:gd name="connsiteY3" fmla="*/ 125596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404" h="2160000">
                <a:moveTo>
                  <a:pt x="2034404" y="0"/>
                </a:moveTo>
                <a:lnTo>
                  <a:pt x="2034404" y="2160000"/>
                </a:lnTo>
                <a:lnTo>
                  <a:pt x="188394" y="2088231"/>
                </a:lnTo>
                <a:lnTo>
                  <a:pt x="0" y="1255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0" name="Рисунок 59" descr="Изображение">
            <a:extLst>
              <a:ext uri="{FF2B5EF4-FFF2-40B4-BE49-F238E27FC236}">
                <a16:creationId xmlns:a16="http://schemas.microsoft.com/office/drawing/2014/main" id="{E6ECB39F-50A4-4FA2-AA5A-78058872D69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1" y="3631500"/>
            <a:ext cx="2150517" cy="2160000"/>
          </a:xfrm>
          <a:custGeom>
            <a:avLst/>
            <a:gdLst>
              <a:gd name="connsiteX0" fmla="*/ 2055685 w 2150517"/>
              <a:gd name="connsiteY0" fmla="*/ 0 h 2160000"/>
              <a:gd name="connsiteX1" fmla="*/ 2150517 w 2150517"/>
              <a:gd name="connsiteY1" fmla="*/ 2160000 h 2160000"/>
              <a:gd name="connsiteX2" fmla="*/ 0 w 2150517"/>
              <a:gd name="connsiteY2" fmla="*/ 2160000 h 2160000"/>
              <a:gd name="connsiteX3" fmla="*/ 85349 w 2150517"/>
              <a:gd name="connsiteY3" fmla="*/ 9483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517" h="2160000">
                <a:moveTo>
                  <a:pt x="2055685" y="0"/>
                </a:moveTo>
                <a:lnTo>
                  <a:pt x="2150517" y="2160000"/>
                </a:lnTo>
                <a:lnTo>
                  <a:pt x="0" y="2160000"/>
                </a:lnTo>
                <a:lnTo>
                  <a:pt x="85349" y="94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6648730-5633-450F-A561-F27648D07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pic>
        <p:nvPicPr>
          <p:cNvPr id="56" name="Рисунок 55" descr="Воздушный шарик">
            <a:extLst>
              <a:ext uri="{FF2B5EF4-FFF2-40B4-BE49-F238E27FC236}">
                <a16:creationId xmlns:a16="http://schemas.microsoft.com/office/drawing/2014/main" id="{E5A2F7EA-E9D4-4A69-A723-3B1FA13ED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57541" y="826604"/>
            <a:ext cx="723625" cy="1101639"/>
          </a:xfrm>
          <a:prstGeom prst="rect">
            <a:avLst/>
          </a:prstGeom>
        </p:spPr>
      </p:pic>
      <p:pic>
        <p:nvPicPr>
          <p:cNvPr id="98" name="Рисунок 97" descr="Два дрозда на обломке дерева">
            <a:extLst>
              <a:ext uri="{FF2B5EF4-FFF2-40B4-BE49-F238E27FC236}">
                <a16:creationId xmlns:a16="http://schemas.microsoft.com/office/drawing/2014/main" id="{1A65069D-B13A-445B-96C9-0B5E2606DC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56EC8FC-ACCD-4206-A606-DB0925A00CA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85900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5 X с сеткой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8C198669-A567-4F42-BE22-45BB5E6F33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2" name="Рисунок 51" descr="Изображение">
            <a:extLst>
              <a:ext uri="{FF2B5EF4-FFF2-40B4-BE49-F238E27FC236}">
                <a16:creationId xmlns:a16="http://schemas.microsoft.com/office/drawing/2014/main" id="{AABC9924-A3CA-4B7D-A004-FC21037389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207234 w 2237844"/>
              <a:gd name="connsiteY2" fmla="*/ 2297054 h 2376000"/>
              <a:gd name="connsiteX3" fmla="*/ 0 w 2237844"/>
              <a:gd name="connsiteY3" fmla="*/ 13815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207234" y="2297054"/>
                </a:lnTo>
                <a:lnTo>
                  <a:pt x="0" y="138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3" name="Рисунок 52" descr="Изображение">
            <a:extLst>
              <a:ext uri="{FF2B5EF4-FFF2-40B4-BE49-F238E27FC236}">
                <a16:creationId xmlns:a16="http://schemas.microsoft.com/office/drawing/2014/main" id="{3C24B40C-3B62-4779-86BB-CE21787680B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016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76000 w 2376000"/>
              <a:gd name="connsiteY2" fmla="*/ 2376000 h 2376000"/>
              <a:gd name="connsiteX3" fmla="*/ 20955 w 2376000"/>
              <a:gd name="connsiteY3" fmla="*/ 2323613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76000" y="2376000"/>
                </a:lnTo>
                <a:lnTo>
                  <a:pt x="20955" y="23236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4" name="Рисунок 53" descr="Изображение">
            <a:extLst>
              <a:ext uri="{FF2B5EF4-FFF2-40B4-BE49-F238E27FC236}">
                <a16:creationId xmlns:a16="http://schemas.microsoft.com/office/drawing/2014/main" id="{5BB5FC92-60B5-4C59-B084-8D9C99A61F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0" y="37571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02658 w 2376000"/>
              <a:gd name="connsiteY2" fmla="*/ 2365523 h 2376000"/>
              <a:gd name="connsiteX3" fmla="*/ 8382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02658" y="2365523"/>
                </a:lnTo>
                <a:lnTo>
                  <a:pt x="8382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5" name="Рисунок 54" descr="Изображение">
            <a:extLst>
              <a:ext uri="{FF2B5EF4-FFF2-40B4-BE49-F238E27FC236}">
                <a16:creationId xmlns:a16="http://schemas.microsoft.com/office/drawing/2014/main" id="{9948C988-F5C9-4A39-89B1-C627187E9E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01601" y="3757100"/>
            <a:ext cx="2365569" cy="2376000"/>
          </a:xfrm>
          <a:custGeom>
            <a:avLst/>
            <a:gdLst>
              <a:gd name="connsiteX0" fmla="*/ 2261254 w 2365569"/>
              <a:gd name="connsiteY0" fmla="*/ 0 h 2376000"/>
              <a:gd name="connsiteX1" fmla="*/ 2365569 w 2365569"/>
              <a:gd name="connsiteY1" fmla="*/ 2376000 h 2376000"/>
              <a:gd name="connsiteX2" fmla="*/ 0 w 2365569"/>
              <a:gd name="connsiteY2" fmla="*/ 2376000 h 2376000"/>
              <a:gd name="connsiteX3" fmla="*/ 93884 w 2365569"/>
              <a:gd name="connsiteY3" fmla="*/ 10432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569" h="2376000">
                <a:moveTo>
                  <a:pt x="2261254" y="0"/>
                </a:moveTo>
                <a:lnTo>
                  <a:pt x="2365569" y="2376000"/>
                </a:lnTo>
                <a:lnTo>
                  <a:pt x="0" y="2376000"/>
                </a:lnTo>
                <a:lnTo>
                  <a:pt x="93884" y="10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6" name="Рисунок 55" descr="Изображение">
            <a:extLst>
              <a:ext uri="{FF2B5EF4-FFF2-40B4-BE49-F238E27FC236}">
                <a16:creationId xmlns:a16="http://schemas.microsoft.com/office/drawing/2014/main" id="{01477BB9-39FD-49E3-9390-15B67354869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43200" y="1215500"/>
            <a:ext cx="6388800" cy="4917600"/>
          </a:xfrm>
          <a:custGeom>
            <a:avLst/>
            <a:gdLst>
              <a:gd name="connsiteX0" fmla="*/ 0 w 6388800"/>
              <a:gd name="connsiteY0" fmla="*/ 0 h 4917600"/>
              <a:gd name="connsiteX1" fmla="*/ 6388800 w 6388800"/>
              <a:gd name="connsiteY1" fmla="*/ 238493 h 4917600"/>
              <a:gd name="connsiteX2" fmla="*/ 6388800 w 6388800"/>
              <a:gd name="connsiteY2" fmla="*/ 246975 h 4917600"/>
              <a:gd name="connsiteX3" fmla="*/ 5764566 w 6388800"/>
              <a:gd name="connsiteY3" fmla="*/ 4635692 h 4917600"/>
              <a:gd name="connsiteX4" fmla="*/ 0 w 6388800"/>
              <a:gd name="connsiteY4" fmla="*/ 4917600 h 49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8800" h="4917600">
                <a:moveTo>
                  <a:pt x="0" y="0"/>
                </a:moveTo>
                <a:lnTo>
                  <a:pt x="6388800" y="238493"/>
                </a:lnTo>
                <a:lnTo>
                  <a:pt x="6388800" y="246975"/>
                </a:lnTo>
                <a:lnTo>
                  <a:pt x="5764566" y="4635692"/>
                </a:lnTo>
                <a:lnTo>
                  <a:pt x="0" y="4917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639EC941-B803-4C09-8047-5CE31F6817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30A2920-2152-4A99-8AF3-ABD175D6640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grpSp>
        <p:nvGrpSpPr>
          <p:cNvPr id="8" name="Группа 7" descr="Голодание">
            <a:extLst>
              <a:ext uri="{FF2B5EF4-FFF2-40B4-BE49-F238E27FC236}">
                <a16:creationId xmlns:a16="http://schemas.microsoft.com/office/drawing/2014/main" id="{CDDB5CF0-82E4-44F0-8E0D-0905F68A841B}"/>
              </a:ext>
            </a:extLst>
          </p:cNvPr>
          <p:cNvGrpSpPr/>
          <p:nvPr userDrawn="1"/>
        </p:nvGrpSpPr>
        <p:grpSpPr>
          <a:xfrm rot="-60000">
            <a:off x="6971945" y="-20091"/>
            <a:ext cx="4716055" cy="680187"/>
            <a:chOff x="7411964" y="186225"/>
            <a:chExt cx="4716055" cy="682236"/>
          </a:xfrm>
        </p:grpSpPr>
        <p:grpSp>
          <p:nvGrpSpPr>
            <p:cNvPr id="127" name="Группа 126">
              <a:extLst>
                <a:ext uri="{FF2B5EF4-FFF2-40B4-BE49-F238E27FC236}">
                  <a16:creationId xmlns:a16="http://schemas.microsoft.com/office/drawing/2014/main" id="{98398C3A-607A-494F-8714-9DBA43252F2C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8" name="Равнобедренный треугольник 127">
                <a:extLst>
                  <a:ext uri="{FF2B5EF4-FFF2-40B4-BE49-F238E27FC236}">
                    <a16:creationId xmlns:a16="http://schemas.microsoft.com/office/drawing/2014/main" id="{305322AD-BE7E-4BA9-80ED-E4602B6A406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9" name="Прямоугольник 128">
                <a:extLst>
                  <a:ext uri="{FF2B5EF4-FFF2-40B4-BE49-F238E27FC236}">
                    <a16:creationId xmlns:a16="http://schemas.microsoft.com/office/drawing/2014/main" id="{B0E6EC39-D07C-4F59-8F80-E37EFDA5F71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0" name="Группа 129">
              <a:extLst>
                <a:ext uri="{FF2B5EF4-FFF2-40B4-BE49-F238E27FC236}">
                  <a16:creationId xmlns:a16="http://schemas.microsoft.com/office/drawing/2014/main" id="{0B82AC44-C121-47CA-96DB-182E67B4EFCE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1" name="Равнобедренный треугольник 130">
                <a:extLst>
                  <a:ext uri="{FF2B5EF4-FFF2-40B4-BE49-F238E27FC236}">
                    <a16:creationId xmlns:a16="http://schemas.microsoft.com/office/drawing/2014/main" id="{E6919451-43C6-4AE7-B858-3A588A4A3D1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2" name="Прямоугольник 131">
                <a:extLst>
                  <a:ext uri="{FF2B5EF4-FFF2-40B4-BE49-F238E27FC236}">
                    <a16:creationId xmlns:a16="http://schemas.microsoft.com/office/drawing/2014/main" id="{7BA55AB0-C562-40CD-9D0A-1F85D842D50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FF671892-6C52-4CAE-AA17-04F87411F6D7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4" name="Равнобедренный треугольник 133">
                <a:extLst>
                  <a:ext uri="{FF2B5EF4-FFF2-40B4-BE49-F238E27FC236}">
                    <a16:creationId xmlns:a16="http://schemas.microsoft.com/office/drawing/2014/main" id="{AE513090-CF37-47A3-83D1-C9C80F64D1A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5" name="Прямоугольник 134">
                <a:extLst>
                  <a:ext uri="{FF2B5EF4-FFF2-40B4-BE49-F238E27FC236}">
                    <a16:creationId xmlns:a16="http://schemas.microsoft.com/office/drawing/2014/main" id="{6F3886BF-295E-4CDC-80B2-65595391697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6" name="Группа 135">
              <a:extLst>
                <a:ext uri="{FF2B5EF4-FFF2-40B4-BE49-F238E27FC236}">
                  <a16:creationId xmlns:a16="http://schemas.microsoft.com/office/drawing/2014/main" id="{FD38605A-4711-4B41-A160-E66105E6C0BB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7" name="Равнобедренный треугольник 136">
                <a:extLst>
                  <a:ext uri="{FF2B5EF4-FFF2-40B4-BE49-F238E27FC236}">
                    <a16:creationId xmlns:a16="http://schemas.microsoft.com/office/drawing/2014/main" id="{21C82B86-8632-4669-8910-B5B3FDB404A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38" name="Прямоугольник 137">
                <a:extLst>
                  <a:ext uri="{FF2B5EF4-FFF2-40B4-BE49-F238E27FC236}">
                    <a16:creationId xmlns:a16="http://schemas.microsoft.com/office/drawing/2014/main" id="{B2D3875D-5C64-4C20-B8D4-C7F88BE229C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9" name="Группа 138">
              <a:extLst>
                <a:ext uri="{FF2B5EF4-FFF2-40B4-BE49-F238E27FC236}">
                  <a16:creationId xmlns:a16="http://schemas.microsoft.com/office/drawing/2014/main" id="{F0C5999E-9E61-4ED5-A5EA-AF05EFA05A91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0" name="Равнобедренный треугольник 139">
                <a:extLst>
                  <a:ext uri="{FF2B5EF4-FFF2-40B4-BE49-F238E27FC236}">
                    <a16:creationId xmlns:a16="http://schemas.microsoft.com/office/drawing/2014/main" id="{27E9BABB-F0C0-404A-ACA2-1E6A0DAE23E2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1" name="Прямоугольник 140">
                <a:extLst>
                  <a:ext uri="{FF2B5EF4-FFF2-40B4-BE49-F238E27FC236}">
                    <a16:creationId xmlns:a16="http://schemas.microsoft.com/office/drawing/2014/main" id="{F54E0CA6-0F57-4F43-B039-E7C704EC0A8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2" name="Группа 141">
              <a:extLst>
                <a:ext uri="{FF2B5EF4-FFF2-40B4-BE49-F238E27FC236}">
                  <a16:creationId xmlns:a16="http://schemas.microsoft.com/office/drawing/2014/main" id="{EDF0F240-AE89-4BBF-9A4D-024FAE6AF230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3" name="Равнобедренный треугольник 142">
                <a:extLst>
                  <a:ext uri="{FF2B5EF4-FFF2-40B4-BE49-F238E27FC236}">
                    <a16:creationId xmlns:a16="http://schemas.microsoft.com/office/drawing/2014/main" id="{B9913070-736F-4E9D-9E01-A85FC342218F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4" name="Прямоугольник 143">
                <a:extLst>
                  <a:ext uri="{FF2B5EF4-FFF2-40B4-BE49-F238E27FC236}">
                    <a16:creationId xmlns:a16="http://schemas.microsoft.com/office/drawing/2014/main" id="{52FE4BDC-DF00-4763-86DA-4798C209A10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5" name="Группа 144">
              <a:extLst>
                <a:ext uri="{FF2B5EF4-FFF2-40B4-BE49-F238E27FC236}">
                  <a16:creationId xmlns:a16="http://schemas.microsoft.com/office/drawing/2014/main" id="{AF26C229-10C9-483F-A925-A9094ABE7B58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Равнобедренный треугольник 145">
                <a:extLst>
                  <a:ext uri="{FF2B5EF4-FFF2-40B4-BE49-F238E27FC236}">
                    <a16:creationId xmlns:a16="http://schemas.microsoft.com/office/drawing/2014/main" id="{586CCDF7-30FC-4974-ABE6-14EBDCFAC4DF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7" name="Прямоугольник 146">
                <a:extLst>
                  <a:ext uri="{FF2B5EF4-FFF2-40B4-BE49-F238E27FC236}">
                    <a16:creationId xmlns:a16="http://schemas.microsoft.com/office/drawing/2014/main" id="{C10672A2-E71D-4CA8-AE07-E61963A6547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8" name="Группа 147">
              <a:extLst>
                <a:ext uri="{FF2B5EF4-FFF2-40B4-BE49-F238E27FC236}">
                  <a16:creationId xmlns:a16="http://schemas.microsoft.com/office/drawing/2014/main" id="{F905F0AF-3262-405C-8760-1E3F0FF25D71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9" name="Равнобедренный треугольник 148">
                <a:extLst>
                  <a:ext uri="{FF2B5EF4-FFF2-40B4-BE49-F238E27FC236}">
                    <a16:creationId xmlns:a16="http://schemas.microsoft.com/office/drawing/2014/main" id="{AC7B8616-C478-4EAD-93E3-5EB3E057787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0" name="Прямоугольник 149">
                <a:extLst>
                  <a:ext uri="{FF2B5EF4-FFF2-40B4-BE49-F238E27FC236}">
                    <a16:creationId xmlns:a16="http://schemas.microsoft.com/office/drawing/2014/main" id="{447AFE5D-90EA-46A7-8D30-26EC23A9A2E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1" name="Группа 150">
              <a:extLst>
                <a:ext uri="{FF2B5EF4-FFF2-40B4-BE49-F238E27FC236}">
                  <a16:creationId xmlns:a16="http://schemas.microsoft.com/office/drawing/2014/main" id="{C254F45E-F179-4A30-8DB5-BB697337B2AA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2" name="Равнобедренный треугольник 151">
                <a:extLst>
                  <a:ext uri="{FF2B5EF4-FFF2-40B4-BE49-F238E27FC236}">
                    <a16:creationId xmlns:a16="http://schemas.microsoft.com/office/drawing/2014/main" id="{B2B7CA09-CEBF-458B-BB67-DBA84E5A61A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3" name="Прямоугольник 152">
                <a:extLst>
                  <a:ext uri="{FF2B5EF4-FFF2-40B4-BE49-F238E27FC236}">
                    <a16:creationId xmlns:a16="http://schemas.microsoft.com/office/drawing/2014/main" id="{4C205808-E00C-4E6C-851A-1AE5EED502F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4" name="Группа 153">
              <a:extLst>
                <a:ext uri="{FF2B5EF4-FFF2-40B4-BE49-F238E27FC236}">
                  <a16:creationId xmlns:a16="http://schemas.microsoft.com/office/drawing/2014/main" id="{23658B4A-DEA2-433C-BDD6-50FD3820AAEE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5" name="Равнобедренный треугольник 154">
                <a:extLst>
                  <a:ext uri="{FF2B5EF4-FFF2-40B4-BE49-F238E27FC236}">
                    <a16:creationId xmlns:a16="http://schemas.microsoft.com/office/drawing/2014/main" id="{005FE73E-042D-4F0A-812B-986D38103F6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730BFD34-C9E5-4DDC-8E41-F203D0BBF1D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7" name="Группа 156">
              <a:extLst>
                <a:ext uri="{FF2B5EF4-FFF2-40B4-BE49-F238E27FC236}">
                  <a16:creationId xmlns:a16="http://schemas.microsoft.com/office/drawing/2014/main" id="{3BA2F3E8-2BC2-4D36-B010-446F8285BDFB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8" name="Равнобедренный треугольник 157">
                <a:extLst>
                  <a:ext uri="{FF2B5EF4-FFF2-40B4-BE49-F238E27FC236}">
                    <a16:creationId xmlns:a16="http://schemas.microsoft.com/office/drawing/2014/main" id="{F8E5D5F3-4687-415D-9DE2-77E96473BC6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1DA834F1-0DE2-4F2C-BDC2-75948AC94E5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60" name="Группа 159">
              <a:extLst>
                <a:ext uri="{FF2B5EF4-FFF2-40B4-BE49-F238E27FC236}">
                  <a16:creationId xmlns:a16="http://schemas.microsoft.com/office/drawing/2014/main" id="{E662A7F2-FF74-4F16-A1CA-82D0A3BB237C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1" name="Равнобедренный треугольник 160">
                <a:extLst>
                  <a:ext uri="{FF2B5EF4-FFF2-40B4-BE49-F238E27FC236}">
                    <a16:creationId xmlns:a16="http://schemas.microsoft.com/office/drawing/2014/main" id="{2CA7E17F-9AB2-4827-9ACA-02C32BFB9F4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2" name="Прямоугольник 161">
                <a:extLst>
                  <a:ext uri="{FF2B5EF4-FFF2-40B4-BE49-F238E27FC236}">
                    <a16:creationId xmlns:a16="http://schemas.microsoft.com/office/drawing/2014/main" id="{99668D67-4D83-4DFC-AAF8-286EED53886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2707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7 X с сеткой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 95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1FB63D02-8469-47FC-9470-13B2B5DC5E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9" name="Рисунок 58" descr="Изображение">
            <a:extLst>
              <a:ext uri="{FF2B5EF4-FFF2-40B4-BE49-F238E27FC236}">
                <a16:creationId xmlns:a16="http://schemas.microsoft.com/office/drawing/2014/main" id="{6CB45E7C-660C-4472-BB9A-6F5E4A95696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76000 w 2376000"/>
              <a:gd name="connsiteY2" fmla="*/ 2376000 h 2376000"/>
              <a:gd name="connsiteX3" fmla="*/ 20955 w 2376000"/>
              <a:gd name="connsiteY3" fmla="*/ 2323613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76000" y="2376000"/>
                </a:lnTo>
                <a:lnTo>
                  <a:pt x="20955" y="23236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0" name="Рисунок 59" descr="Изображение">
            <a:extLst>
              <a:ext uri="{FF2B5EF4-FFF2-40B4-BE49-F238E27FC236}">
                <a16:creationId xmlns:a16="http://schemas.microsoft.com/office/drawing/2014/main" id="{B63C3E88-7A4B-4DE5-82D2-D7F5A1197E3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016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207234 w 2237844"/>
              <a:gd name="connsiteY2" fmla="*/ 2297054 h 2376000"/>
              <a:gd name="connsiteX3" fmla="*/ 0 w 2237844"/>
              <a:gd name="connsiteY3" fmla="*/ 13815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207234" y="2297054"/>
                </a:lnTo>
                <a:lnTo>
                  <a:pt x="0" y="138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2" name="Рисунок 61" descr="Изображение">
            <a:extLst>
              <a:ext uri="{FF2B5EF4-FFF2-40B4-BE49-F238E27FC236}">
                <a16:creationId xmlns:a16="http://schemas.microsoft.com/office/drawing/2014/main" id="{46000B1E-074A-468B-951C-6FAD4D34CE5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0" y="3757099"/>
            <a:ext cx="2376000" cy="2376001"/>
          </a:xfrm>
          <a:custGeom>
            <a:avLst/>
            <a:gdLst>
              <a:gd name="connsiteX0" fmla="*/ 2292180 w 2376000"/>
              <a:gd name="connsiteY0" fmla="*/ 0 h 2376001"/>
              <a:gd name="connsiteX1" fmla="*/ 2292180 w 2376000"/>
              <a:gd name="connsiteY1" fmla="*/ 1 h 2376001"/>
              <a:gd name="connsiteX2" fmla="*/ 2376000 w 2376000"/>
              <a:gd name="connsiteY2" fmla="*/ 1 h 2376001"/>
              <a:gd name="connsiteX3" fmla="*/ 2376000 w 2376000"/>
              <a:gd name="connsiteY3" fmla="*/ 2376000 h 2376001"/>
              <a:gd name="connsiteX4" fmla="*/ 2376000 w 2376000"/>
              <a:gd name="connsiteY4" fmla="*/ 2376001 h 2376001"/>
              <a:gd name="connsiteX5" fmla="*/ 0 w 2376000"/>
              <a:gd name="connsiteY5" fmla="*/ 2376001 h 2376001"/>
              <a:gd name="connsiteX6" fmla="*/ 0 w 2376000"/>
              <a:gd name="connsiteY6" fmla="*/ 2376000 h 2376001"/>
              <a:gd name="connsiteX7" fmla="*/ 0 w 2376000"/>
              <a:gd name="connsiteY7" fmla="*/ 1 h 2376001"/>
              <a:gd name="connsiteX8" fmla="*/ 2291970 w 2376000"/>
              <a:gd name="connsiteY8" fmla="*/ 1 h 237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6000" h="2376001">
                <a:moveTo>
                  <a:pt x="2292180" y="0"/>
                </a:moveTo>
                <a:lnTo>
                  <a:pt x="2292180" y="1"/>
                </a:lnTo>
                <a:lnTo>
                  <a:pt x="2376000" y="1"/>
                </a:lnTo>
                <a:lnTo>
                  <a:pt x="2376000" y="2376000"/>
                </a:lnTo>
                <a:lnTo>
                  <a:pt x="2376000" y="2376001"/>
                </a:lnTo>
                <a:lnTo>
                  <a:pt x="0" y="2376001"/>
                </a:lnTo>
                <a:lnTo>
                  <a:pt x="0" y="2376000"/>
                </a:lnTo>
                <a:lnTo>
                  <a:pt x="0" y="1"/>
                </a:lnTo>
                <a:lnTo>
                  <a:pt x="229197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3" name="Рисунок 62" descr="Изображение">
            <a:extLst>
              <a:ext uri="{FF2B5EF4-FFF2-40B4-BE49-F238E27FC236}">
                <a16:creationId xmlns:a16="http://schemas.microsoft.com/office/drawing/2014/main" id="{DF661A0D-08E6-4E84-BBF2-924B3CFB03F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901602" y="3767532"/>
            <a:ext cx="2375999" cy="2365569"/>
          </a:xfrm>
          <a:custGeom>
            <a:avLst/>
            <a:gdLst>
              <a:gd name="connsiteX0" fmla="*/ 0 w 2375999"/>
              <a:gd name="connsiteY0" fmla="*/ 0 h 2365569"/>
              <a:gd name="connsiteX1" fmla="*/ 2365568 w 2375999"/>
              <a:gd name="connsiteY1" fmla="*/ 93883 h 2365569"/>
              <a:gd name="connsiteX2" fmla="*/ 2375999 w 2375999"/>
              <a:gd name="connsiteY2" fmla="*/ 2261151 h 2365569"/>
              <a:gd name="connsiteX3" fmla="*/ 2375999 w 2375999"/>
              <a:gd name="connsiteY3" fmla="*/ 2261254 h 2365569"/>
              <a:gd name="connsiteX4" fmla="*/ 0 w 2375999"/>
              <a:gd name="connsiteY4" fmla="*/ 2365569 h 236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5999" h="2365569">
                <a:moveTo>
                  <a:pt x="0" y="0"/>
                </a:moveTo>
                <a:lnTo>
                  <a:pt x="2365568" y="93883"/>
                </a:lnTo>
                <a:lnTo>
                  <a:pt x="2375999" y="2261151"/>
                </a:lnTo>
                <a:lnTo>
                  <a:pt x="2375999" y="2261254"/>
                </a:lnTo>
                <a:lnTo>
                  <a:pt x="0" y="2365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5" name="Рисунок 64" descr="Изображение">
            <a:extLst>
              <a:ext uri="{FF2B5EF4-FFF2-40B4-BE49-F238E27FC236}">
                <a16:creationId xmlns:a16="http://schemas.microsoft.com/office/drawing/2014/main" id="{26578084-E9A0-4DE2-9708-11C97348D21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984801" y="1215500"/>
            <a:ext cx="3772463" cy="4917600"/>
          </a:xfrm>
          <a:custGeom>
            <a:avLst/>
            <a:gdLst>
              <a:gd name="connsiteX0" fmla="*/ 3772463 w 3772463"/>
              <a:gd name="connsiteY0" fmla="*/ 0 h 4917600"/>
              <a:gd name="connsiteX1" fmla="*/ 3772463 w 3772463"/>
              <a:gd name="connsiteY1" fmla="*/ 4917600 h 4917600"/>
              <a:gd name="connsiteX2" fmla="*/ 123204 w 3772463"/>
              <a:gd name="connsiteY2" fmla="*/ 4812411 h 4917600"/>
              <a:gd name="connsiteX3" fmla="*/ 0 w 3772463"/>
              <a:gd name="connsiteY3" fmla="*/ 129508 h 49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2463" h="4917600">
                <a:moveTo>
                  <a:pt x="3772463" y="0"/>
                </a:moveTo>
                <a:lnTo>
                  <a:pt x="3772463" y="4917600"/>
                </a:lnTo>
                <a:lnTo>
                  <a:pt x="123204" y="4812411"/>
                </a:lnTo>
                <a:lnTo>
                  <a:pt x="0" y="1295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1" name="Рисунок 60" descr="Изображение">
            <a:extLst>
              <a:ext uri="{FF2B5EF4-FFF2-40B4-BE49-F238E27FC236}">
                <a16:creationId xmlns:a16="http://schemas.microsoft.com/office/drawing/2014/main" id="{3601CEAE-FC1C-42D6-B734-64C19D41BC4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4432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207234 w 2237844"/>
              <a:gd name="connsiteY2" fmla="*/ 2297054 h 2376000"/>
              <a:gd name="connsiteX3" fmla="*/ 0 w 2237844"/>
              <a:gd name="connsiteY3" fmla="*/ 13815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207234" y="2297054"/>
                </a:lnTo>
                <a:lnTo>
                  <a:pt x="0" y="138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4" name="Рисунок 63" descr="Изображение">
            <a:extLst>
              <a:ext uri="{FF2B5EF4-FFF2-40B4-BE49-F238E27FC236}">
                <a16:creationId xmlns:a16="http://schemas.microsoft.com/office/drawing/2014/main" id="{448E0659-BA89-4E4E-ACDE-6C076F5B573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43200" y="37571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02658 w 2376000"/>
              <a:gd name="connsiteY2" fmla="*/ 2365523 h 2376000"/>
              <a:gd name="connsiteX3" fmla="*/ 8382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02658" y="2365523"/>
                </a:lnTo>
                <a:lnTo>
                  <a:pt x="8382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1524E52-7103-452A-AF44-C222CE5CCE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48FC7C-4374-451A-8396-B8B17F01CF3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51" name="Рисунок 50" descr="Божья коровка">
            <a:extLst>
              <a:ext uri="{FF2B5EF4-FFF2-40B4-BE49-F238E27FC236}">
                <a16:creationId xmlns:a16="http://schemas.microsoft.com/office/drawing/2014/main" id="{4D1023E8-5690-410C-8149-B89688D05C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120000" flipH="1">
            <a:off x="5289031" y="2969930"/>
            <a:ext cx="334905" cy="505706"/>
          </a:xfrm>
          <a:prstGeom prst="rect">
            <a:avLst/>
          </a:prstGeom>
        </p:spPr>
      </p:pic>
      <p:grpSp>
        <p:nvGrpSpPr>
          <p:cNvPr id="52" name="Группа 51" descr="Голодание">
            <a:extLst>
              <a:ext uri="{FF2B5EF4-FFF2-40B4-BE49-F238E27FC236}">
                <a16:creationId xmlns:a16="http://schemas.microsoft.com/office/drawing/2014/main" id="{4369457E-AB02-4DA9-AD0F-545AC438BFA1}"/>
              </a:ext>
            </a:extLst>
          </p:cNvPr>
          <p:cNvGrpSpPr/>
          <p:nvPr userDrawn="1"/>
        </p:nvGrpSpPr>
        <p:grpSpPr>
          <a:xfrm rot="-60000">
            <a:off x="6971945" y="-20091"/>
            <a:ext cx="4716055" cy="680187"/>
            <a:chOff x="7411964" y="186225"/>
            <a:chExt cx="4716055" cy="682236"/>
          </a:xfrm>
        </p:grpSpPr>
        <p:grpSp>
          <p:nvGrpSpPr>
            <p:cNvPr id="53" name="Группа 52">
              <a:extLst>
                <a:ext uri="{FF2B5EF4-FFF2-40B4-BE49-F238E27FC236}">
                  <a16:creationId xmlns:a16="http://schemas.microsoft.com/office/drawing/2014/main" id="{97692A4E-6946-45C2-ADB7-CD6432B0EB45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Равнобедренный треугольник 93">
                <a:extLst>
                  <a:ext uri="{FF2B5EF4-FFF2-40B4-BE49-F238E27FC236}">
                    <a16:creationId xmlns:a16="http://schemas.microsoft.com/office/drawing/2014/main" id="{80F6952D-89A2-429C-8545-9C53571C4B8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5" name="Прямоугольник 94">
                <a:extLst>
                  <a:ext uri="{FF2B5EF4-FFF2-40B4-BE49-F238E27FC236}">
                    <a16:creationId xmlns:a16="http://schemas.microsoft.com/office/drawing/2014/main" id="{81E53A97-DAC6-41F2-8604-07014860A10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4" name="Группа 53">
              <a:extLst>
                <a:ext uri="{FF2B5EF4-FFF2-40B4-BE49-F238E27FC236}">
                  <a16:creationId xmlns:a16="http://schemas.microsoft.com/office/drawing/2014/main" id="{CC3920F2-E9B0-4C46-932D-9CD6B00F7B70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CE8FE63F-6466-483B-8332-F7E67E13149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32A5A470-3A3C-49D6-9154-6E4365F0BF4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5" name="Группа 54">
              <a:extLst>
                <a:ext uri="{FF2B5EF4-FFF2-40B4-BE49-F238E27FC236}">
                  <a16:creationId xmlns:a16="http://schemas.microsoft.com/office/drawing/2014/main" id="{47BEADD7-0A15-4EB4-B7EA-4DBEB99DDE58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9A20FE23-59DE-4F25-B487-EFF7BD500D5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8F59E65A-3A63-4930-BA55-5D5C6B65D60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6" name="Группа 55">
              <a:extLst>
                <a:ext uri="{FF2B5EF4-FFF2-40B4-BE49-F238E27FC236}">
                  <a16:creationId xmlns:a16="http://schemas.microsoft.com/office/drawing/2014/main" id="{E7677CA3-DD89-4DA6-AFFD-97D2881B35D0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249068C7-67BA-4A57-98FE-0D3A3AEAC2B2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40BE0073-0DE1-4A47-A696-17B6358CBD7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7" name="Группа 56">
              <a:extLst>
                <a:ext uri="{FF2B5EF4-FFF2-40B4-BE49-F238E27FC236}">
                  <a16:creationId xmlns:a16="http://schemas.microsoft.com/office/drawing/2014/main" id="{F83DABBE-FDEE-49FE-A0D7-247178E6CA62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9C141DFC-D23F-4949-BB94-C32C61139AA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4F95F92F-A5B0-4D82-A7C3-A03B7A80008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8" name="Группа 57">
              <a:extLst>
                <a:ext uri="{FF2B5EF4-FFF2-40B4-BE49-F238E27FC236}">
                  <a16:creationId xmlns:a16="http://schemas.microsoft.com/office/drawing/2014/main" id="{FA4BFAC3-DE9C-485E-9615-71768E08515B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DDC10871-1D42-430E-B69F-9F5EB8336E51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A7AEEEE0-A057-4FCB-A691-81A06F41EE0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6" name="Группа 65">
              <a:extLst>
                <a:ext uri="{FF2B5EF4-FFF2-40B4-BE49-F238E27FC236}">
                  <a16:creationId xmlns:a16="http://schemas.microsoft.com/office/drawing/2014/main" id="{5C3B6244-9243-45CA-A6BA-B59CBBD57ED6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D55CEF3E-BA5D-4BF4-BC94-65A9B0D5A20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06592BA9-6AE1-4569-B545-6714173302C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7360C9BE-C58B-4710-88D9-8162D73911AE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9CFAE9C2-1D26-4A4A-A2A7-A04FF4200BB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03933AD4-A235-4450-B0A3-9156383C6D7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A2927481-EF95-4871-AFE2-27868E26454D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924B8A81-F7E8-4FA7-96E1-92D4353FEF9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1487A244-AC05-41E0-A8E3-2F5B2EA1B25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9" name="Группа 68">
              <a:extLst>
                <a:ext uri="{FF2B5EF4-FFF2-40B4-BE49-F238E27FC236}">
                  <a16:creationId xmlns:a16="http://schemas.microsoft.com/office/drawing/2014/main" id="{EC317804-D58C-4056-AF03-9E663F65F8AD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22A609C1-14B2-4DE7-8201-1710585E778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CC45672B-2790-44D1-A2C4-CCD4EAAB6D7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0" name="Группа 69">
              <a:extLst>
                <a:ext uri="{FF2B5EF4-FFF2-40B4-BE49-F238E27FC236}">
                  <a16:creationId xmlns:a16="http://schemas.microsoft.com/office/drawing/2014/main" id="{E8E16F18-3361-4100-88F8-2F2B09942337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C4FFC949-3905-49F0-867C-820FB2967B5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D9801293-6213-43F1-A302-FEF6C827B00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1" name="Группа 70">
              <a:extLst>
                <a:ext uri="{FF2B5EF4-FFF2-40B4-BE49-F238E27FC236}">
                  <a16:creationId xmlns:a16="http://schemas.microsoft.com/office/drawing/2014/main" id="{2748D561-D3CF-45DD-A7A1-F2F7FAC6AA94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201DEC14-4B40-409D-9426-B425418FDA8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F14AA210-2079-447D-8559-C7FD02E8972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6131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5 X с сеткой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72F5B4AC-54B3-4FD5-B693-7D3514D15C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56" name="Рисунок 55" descr="Изображение">
            <a:extLst>
              <a:ext uri="{FF2B5EF4-FFF2-40B4-BE49-F238E27FC236}">
                <a16:creationId xmlns:a16="http://schemas.microsoft.com/office/drawing/2014/main" id="{A9F21D00-123D-4D22-93FA-8C13AC6774A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0001" y="1215502"/>
            <a:ext cx="6335999" cy="4917599"/>
          </a:xfrm>
          <a:custGeom>
            <a:avLst/>
            <a:gdLst>
              <a:gd name="connsiteX0" fmla="*/ 0 w 6335999"/>
              <a:gd name="connsiteY0" fmla="*/ 0 h 4917599"/>
              <a:gd name="connsiteX1" fmla="*/ 6335999 w 6335999"/>
              <a:gd name="connsiteY1" fmla="*/ 0 h 4917599"/>
              <a:gd name="connsiteX2" fmla="*/ 6140419 w 6335999"/>
              <a:gd name="connsiteY2" fmla="*/ 4895914 h 4917599"/>
              <a:gd name="connsiteX3" fmla="*/ 223520 w 6335999"/>
              <a:gd name="connsiteY3" fmla="*/ 4917599 h 491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5999" h="4917599">
                <a:moveTo>
                  <a:pt x="0" y="0"/>
                </a:moveTo>
                <a:lnTo>
                  <a:pt x="6335999" y="0"/>
                </a:lnTo>
                <a:lnTo>
                  <a:pt x="6140419" y="4895914"/>
                </a:lnTo>
                <a:lnTo>
                  <a:pt x="223520" y="49175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7" name="Рисунок 56" descr="Изображение">
            <a:extLst>
              <a:ext uri="{FF2B5EF4-FFF2-40B4-BE49-F238E27FC236}">
                <a16:creationId xmlns:a16="http://schemas.microsoft.com/office/drawing/2014/main" id="{8F7A9DAF-6F1F-4296-976F-13E7B962FB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44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76000 w 2376000"/>
              <a:gd name="connsiteY2" fmla="*/ 2376000 h 2376000"/>
              <a:gd name="connsiteX3" fmla="*/ 20955 w 2376000"/>
              <a:gd name="connsiteY3" fmla="*/ 2323613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76000" y="2376000"/>
                </a:lnTo>
                <a:lnTo>
                  <a:pt x="20955" y="23236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8" name="Рисунок 57" descr="Изображение">
            <a:extLst>
              <a:ext uri="{FF2B5EF4-FFF2-40B4-BE49-F238E27FC236}">
                <a16:creationId xmlns:a16="http://schemas.microsoft.com/office/drawing/2014/main" id="{EFC7ABDA-9930-4694-BF85-97BB4E404D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300000">
            <a:off x="94560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207234 w 2237844"/>
              <a:gd name="connsiteY2" fmla="*/ 2297054 h 2376000"/>
              <a:gd name="connsiteX3" fmla="*/ 0 w 2237844"/>
              <a:gd name="connsiteY3" fmla="*/ 13815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207234" y="2297054"/>
                </a:lnTo>
                <a:lnTo>
                  <a:pt x="0" y="138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9" name="Рисунок 58" descr="Изображение">
            <a:extLst>
              <a:ext uri="{FF2B5EF4-FFF2-40B4-BE49-F238E27FC236}">
                <a16:creationId xmlns:a16="http://schemas.microsoft.com/office/drawing/2014/main" id="{51228FC4-3EBB-4C0A-B20A-59EA2F426AE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14401" y="3757100"/>
            <a:ext cx="2365569" cy="2376000"/>
          </a:xfrm>
          <a:custGeom>
            <a:avLst/>
            <a:gdLst>
              <a:gd name="connsiteX0" fmla="*/ 2261254 w 2365569"/>
              <a:gd name="connsiteY0" fmla="*/ 0 h 2376000"/>
              <a:gd name="connsiteX1" fmla="*/ 2365569 w 2365569"/>
              <a:gd name="connsiteY1" fmla="*/ 2376000 h 2376000"/>
              <a:gd name="connsiteX2" fmla="*/ 0 w 2365569"/>
              <a:gd name="connsiteY2" fmla="*/ 2376000 h 2376000"/>
              <a:gd name="connsiteX3" fmla="*/ 93884 w 2365569"/>
              <a:gd name="connsiteY3" fmla="*/ 10432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569" h="2376000">
                <a:moveTo>
                  <a:pt x="2261254" y="0"/>
                </a:moveTo>
                <a:lnTo>
                  <a:pt x="2365569" y="2376000"/>
                </a:lnTo>
                <a:lnTo>
                  <a:pt x="0" y="2376000"/>
                </a:lnTo>
                <a:lnTo>
                  <a:pt x="93884" y="10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0" name="Рисунок 59" descr="Изображение">
            <a:extLst>
              <a:ext uri="{FF2B5EF4-FFF2-40B4-BE49-F238E27FC236}">
                <a16:creationId xmlns:a16="http://schemas.microsoft.com/office/drawing/2014/main" id="{0E0B24C3-9B8D-4C83-A8CB-56AF655BF5A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456001" y="3757100"/>
            <a:ext cx="2355045" cy="2376000"/>
          </a:xfrm>
          <a:custGeom>
            <a:avLst/>
            <a:gdLst>
              <a:gd name="connsiteX0" fmla="*/ 0 w 2355045"/>
              <a:gd name="connsiteY0" fmla="*/ 0 h 2376000"/>
              <a:gd name="connsiteX1" fmla="*/ 2355045 w 2355045"/>
              <a:gd name="connsiteY1" fmla="*/ 115253 h 2376000"/>
              <a:gd name="connsiteX2" fmla="*/ 2124540 w 2355045"/>
              <a:gd name="connsiteY2" fmla="*/ 2239793 h 2376000"/>
              <a:gd name="connsiteX3" fmla="*/ 0 w 2355045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045" h="2376000">
                <a:moveTo>
                  <a:pt x="0" y="0"/>
                </a:moveTo>
                <a:lnTo>
                  <a:pt x="2355045" y="115253"/>
                </a:lnTo>
                <a:lnTo>
                  <a:pt x="2124540" y="2239793"/>
                </a:lnTo>
                <a:lnTo>
                  <a:pt x="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2D08A59-688F-45AB-9CFE-40DD3875A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114617-A5E0-4422-8F75-BD194D38583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grpSp>
        <p:nvGrpSpPr>
          <p:cNvPr id="52" name="Группа 51" descr="Голодание">
            <a:extLst>
              <a:ext uri="{FF2B5EF4-FFF2-40B4-BE49-F238E27FC236}">
                <a16:creationId xmlns:a16="http://schemas.microsoft.com/office/drawing/2014/main" id="{4D0619FA-E9E3-43A1-AB6E-4A48B4997053}"/>
              </a:ext>
            </a:extLst>
          </p:cNvPr>
          <p:cNvGrpSpPr/>
          <p:nvPr userDrawn="1"/>
        </p:nvGrpSpPr>
        <p:grpSpPr>
          <a:xfrm rot="-60000">
            <a:off x="6971945" y="-20091"/>
            <a:ext cx="4716055" cy="680187"/>
            <a:chOff x="7411964" y="186225"/>
            <a:chExt cx="4716055" cy="682236"/>
          </a:xfrm>
        </p:grpSpPr>
        <p:grpSp>
          <p:nvGrpSpPr>
            <p:cNvPr id="53" name="Группа 52">
              <a:extLst>
                <a:ext uri="{FF2B5EF4-FFF2-40B4-BE49-F238E27FC236}">
                  <a16:creationId xmlns:a16="http://schemas.microsoft.com/office/drawing/2014/main" id="{325033B8-E5FB-41D2-AB14-BFF17E48D6D3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46AD1FD4-5257-47BD-BE6A-1C404DBB8002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E1587BDB-E3D3-4D20-BD60-EE8835612AF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4" name="Группа 53">
              <a:extLst>
                <a:ext uri="{FF2B5EF4-FFF2-40B4-BE49-F238E27FC236}">
                  <a16:creationId xmlns:a16="http://schemas.microsoft.com/office/drawing/2014/main" id="{035FA9D3-1C69-4F26-94B9-F71215665044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3E02C63A-E3B9-49FE-8756-559BC752A73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46DDE63A-35D8-4DCB-A588-0152B388625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5" name="Группа 54">
              <a:extLst>
                <a:ext uri="{FF2B5EF4-FFF2-40B4-BE49-F238E27FC236}">
                  <a16:creationId xmlns:a16="http://schemas.microsoft.com/office/drawing/2014/main" id="{87259E4E-F6E1-41F4-9FBF-8364C721C398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E33D421A-A8FB-4480-98B3-019515515FD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93D492E4-0818-446C-BCF1-B4C70892008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89EF2DA3-9110-434C-BCFC-C70C8B65A555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76A02B78-AC7E-49FA-B2C9-09BAAD96DB0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6FA44257-A294-4097-ABB0-EFAEF9F6FB1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14DFBCBF-5EA3-4AE8-8527-F7FB7BD78C31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58C98E68-A642-414F-A037-FAE8A51EE3F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A5C00F47-828A-4C39-8159-5825C39D601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3" name="Группа 62">
              <a:extLst>
                <a:ext uri="{FF2B5EF4-FFF2-40B4-BE49-F238E27FC236}">
                  <a16:creationId xmlns:a16="http://schemas.microsoft.com/office/drawing/2014/main" id="{876AF949-B2B5-4872-8310-291D56B3C58C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E4CC1749-64C7-4297-AFF4-167C61E1C24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94DBB4E5-74AB-4E65-943A-A2F4FF964A6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4" name="Группа 63">
              <a:extLst>
                <a:ext uri="{FF2B5EF4-FFF2-40B4-BE49-F238E27FC236}">
                  <a16:creationId xmlns:a16="http://schemas.microsoft.com/office/drawing/2014/main" id="{C83B7EB5-9FE0-4E2E-9309-DFD17E813F10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80B820E2-0CA9-495A-975D-576CBF4332F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D6C46A4A-60F5-415D-93A4-08B2F0D632C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5" name="Группа 64">
              <a:extLst>
                <a:ext uri="{FF2B5EF4-FFF2-40B4-BE49-F238E27FC236}">
                  <a16:creationId xmlns:a16="http://schemas.microsoft.com/office/drawing/2014/main" id="{12E8CC5B-1A2B-4229-870A-2C90DA9C0761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52CF9F39-FC93-4655-8288-4C87F3BA543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71FA030E-DDFE-4C3F-BC1E-54C94118BEA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6" name="Группа 65">
              <a:extLst>
                <a:ext uri="{FF2B5EF4-FFF2-40B4-BE49-F238E27FC236}">
                  <a16:creationId xmlns:a16="http://schemas.microsoft.com/office/drawing/2014/main" id="{80BE13FA-6BEC-46A9-ADE6-9D094B8B384E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6622EA03-AA08-4AF9-9ACB-DD9F7B66F92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A0F32BE4-E34A-4162-8D20-3ADD301D46A7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5BA10BDA-C371-45CF-8542-8D683799A132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031524D6-E97F-41C9-9D3A-24B0770AADF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D3F35AD7-B7E3-4AE0-98A4-908A130A072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DB1B223B-7669-42A9-9740-071D2B8D5BDF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723760A5-4A9C-4888-9BA1-693BD3982A1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7089063D-D29D-48A3-8379-ADCEEF283E6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9" name="Группа 68">
              <a:extLst>
                <a:ext uri="{FF2B5EF4-FFF2-40B4-BE49-F238E27FC236}">
                  <a16:creationId xmlns:a16="http://schemas.microsoft.com/office/drawing/2014/main" id="{74677610-CEB6-4879-BAC0-D2C70E38A250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219C36EB-6B03-4744-B26C-9720672CCA2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DFC9D7F3-2CC2-4DEB-9911-5A61960C546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615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3 Х в форме квадрата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 descr="Воздушный шарик">
            <a:extLst>
              <a:ext uri="{FF2B5EF4-FFF2-40B4-BE49-F238E27FC236}">
                <a16:creationId xmlns:a16="http://schemas.microsoft.com/office/drawing/2014/main" id="{23449EB5-675D-4254-B742-DF807E93DD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99962" y="4350090"/>
            <a:ext cx="408467" cy="621846"/>
          </a:xfrm>
          <a:prstGeom prst="rect">
            <a:avLst/>
          </a:prstGeom>
        </p:spPr>
      </p:pic>
      <p:sp>
        <p:nvSpPr>
          <p:cNvPr id="93" name="Овал 92">
            <a:extLst>
              <a:ext uri="{FF2B5EF4-FFF2-40B4-BE49-F238E27FC236}">
                <a16:creationId xmlns:a16="http://schemas.microsoft.com/office/drawing/2014/main" id="{CE35B785-B7A2-4D3E-A0B9-7FC90CCEA9AB}"/>
              </a:ext>
            </a:extLst>
          </p:cNvPr>
          <p:cNvSpPr/>
          <p:nvPr userDrawn="1"/>
        </p:nvSpPr>
        <p:spPr>
          <a:xfrm>
            <a:off x="73072" y="4045769"/>
            <a:ext cx="3817852" cy="3817852"/>
          </a:xfrm>
          <a:prstGeom prst="ellipse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68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pic>
        <p:nvPicPr>
          <p:cNvPr id="8" name="Рисунок 7" descr="Дерево и листья">
            <a:extLst>
              <a:ext uri="{FF2B5EF4-FFF2-40B4-BE49-F238E27FC236}">
                <a16:creationId xmlns:a16="http://schemas.microsoft.com/office/drawing/2014/main" id="{97AB5CCD-FCDA-4761-8C68-77B8685D51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00" y="1907235"/>
            <a:ext cx="4206605" cy="4858933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88" name="Рисунок 87" descr="Изображение">
            <a:extLst>
              <a:ext uri="{FF2B5EF4-FFF2-40B4-BE49-F238E27FC236}">
                <a16:creationId xmlns:a16="http://schemas.microsoft.com/office/drawing/2014/main" id="{6A6A0E3C-503B-4CC6-B734-0089A8AF6D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37200" y="25395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074275 w 2160000"/>
              <a:gd name="connsiteY1" fmla="*/ 47625 h 2160000"/>
              <a:gd name="connsiteX2" fmla="*/ 2160000 w 2160000"/>
              <a:gd name="connsiteY2" fmla="*/ 21600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074275" y="47625"/>
                </a:lnTo>
                <a:lnTo>
                  <a:pt x="2160000" y="21600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89" name="Рисунок 88" descr="Изображение">
            <a:extLst>
              <a:ext uri="{FF2B5EF4-FFF2-40B4-BE49-F238E27FC236}">
                <a16:creationId xmlns:a16="http://schemas.microsoft.com/office/drawing/2014/main" id="{50C15B4A-7C33-4EA6-859D-E3756026C0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-60000">
            <a:off x="5964900" y="2431500"/>
            <a:ext cx="2376000" cy="2376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90" name="Рисунок 89" descr="Изображение">
            <a:extLst>
              <a:ext uri="{FF2B5EF4-FFF2-40B4-BE49-F238E27FC236}">
                <a16:creationId xmlns:a16="http://schemas.microsoft.com/office/drawing/2014/main" id="{E6461C44-9265-4B21-9508-3F5F8EB48EE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508600" y="25395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1931400 w 2140950"/>
              <a:gd name="connsiteY2" fmla="*/ 20361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1931400" y="20361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D9083298-AB38-43B9-87B9-6ABA29D186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Номер слайда 2">
            <a:extLst>
              <a:ext uri="{FF2B5EF4-FFF2-40B4-BE49-F238E27FC236}">
                <a16:creationId xmlns:a16="http://schemas.microsoft.com/office/drawing/2014/main" id="{843A4D07-07AF-4595-9524-82932F60A99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9" name="Рисунок 8" descr="Осенние листья">
            <a:extLst>
              <a:ext uri="{FF2B5EF4-FFF2-40B4-BE49-F238E27FC236}">
                <a16:creationId xmlns:a16="http://schemas.microsoft.com/office/drawing/2014/main" id="{75B35B31-68BB-42AB-A508-2583991C09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855" y="4980269"/>
            <a:ext cx="1777145" cy="1877731"/>
          </a:xfrm>
          <a:prstGeom prst="rect">
            <a:avLst/>
          </a:prstGeom>
        </p:spPr>
      </p:pic>
      <p:grpSp>
        <p:nvGrpSpPr>
          <p:cNvPr id="11" name="Группа 10" descr="Голодание">
            <a:extLst>
              <a:ext uri="{FF2B5EF4-FFF2-40B4-BE49-F238E27FC236}">
                <a16:creationId xmlns:a16="http://schemas.microsoft.com/office/drawing/2014/main" id="{7F73D4F1-B311-4C1A-996F-409D3F4D82D9}"/>
              </a:ext>
            </a:extLst>
          </p:cNvPr>
          <p:cNvGrpSpPr/>
          <p:nvPr userDrawn="1"/>
        </p:nvGrpSpPr>
        <p:grpSpPr>
          <a:xfrm>
            <a:off x="9681613" y="-1537"/>
            <a:ext cx="2510387" cy="555099"/>
            <a:chOff x="9681613" y="-1537"/>
            <a:chExt cx="2510387" cy="555099"/>
          </a:xfrm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B3EEE157-1E84-4AC0-9670-7110FDB22E4A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Равнобедренный треугольник 82">
                <a:extLst>
                  <a:ext uri="{FF2B5EF4-FFF2-40B4-BE49-F238E27FC236}">
                    <a16:creationId xmlns:a16="http://schemas.microsoft.com/office/drawing/2014/main" id="{64767949-E2AA-45B5-8A82-6F9B9351C21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4" name="Прямоугольник 83">
                <a:extLst>
                  <a:ext uri="{FF2B5EF4-FFF2-40B4-BE49-F238E27FC236}">
                    <a16:creationId xmlns:a16="http://schemas.microsoft.com/office/drawing/2014/main" id="{8A01D613-618A-48C0-817F-8022CBE846C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" name="Группа 13">
              <a:extLst>
                <a:ext uri="{FF2B5EF4-FFF2-40B4-BE49-F238E27FC236}">
                  <a16:creationId xmlns:a16="http://schemas.microsoft.com/office/drawing/2014/main" id="{209F22A9-B273-49A1-BA6A-01A517918AC2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Равнобедренный треугольник 80">
                <a:extLst>
                  <a:ext uri="{FF2B5EF4-FFF2-40B4-BE49-F238E27FC236}">
                    <a16:creationId xmlns:a16="http://schemas.microsoft.com/office/drawing/2014/main" id="{E6F8FD54-8B3B-4A23-BE8F-3455579CC3D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2" name="Прямоугольник 81">
                <a:extLst>
                  <a:ext uri="{FF2B5EF4-FFF2-40B4-BE49-F238E27FC236}">
                    <a16:creationId xmlns:a16="http://schemas.microsoft.com/office/drawing/2014/main" id="{B0338A40-B553-4078-B7AC-D613D6374F6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" name="Группа 14">
              <a:extLst>
                <a:ext uri="{FF2B5EF4-FFF2-40B4-BE49-F238E27FC236}">
                  <a16:creationId xmlns:a16="http://schemas.microsoft.com/office/drawing/2014/main" id="{3C329F59-25D3-4584-B8E7-34900D2FA09B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Равнобедренный треугольник 78">
                <a:extLst>
                  <a:ext uri="{FF2B5EF4-FFF2-40B4-BE49-F238E27FC236}">
                    <a16:creationId xmlns:a16="http://schemas.microsoft.com/office/drawing/2014/main" id="{5C494F6D-7C25-43D0-AC2A-F0BF1935547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68C53871-D1B2-4319-A0F6-C559172B204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D4094861-36F5-46AE-B7A5-BDF349E06C67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Равнобедренный треугольник 76">
                <a:extLst>
                  <a:ext uri="{FF2B5EF4-FFF2-40B4-BE49-F238E27FC236}">
                    <a16:creationId xmlns:a16="http://schemas.microsoft.com/office/drawing/2014/main" id="{74DD8715-D6BC-4080-A6ED-C82D30DFFE9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8" name="Прямоугольник 77">
                <a:extLst>
                  <a:ext uri="{FF2B5EF4-FFF2-40B4-BE49-F238E27FC236}">
                    <a16:creationId xmlns:a16="http://schemas.microsoft.com/office/drawing/2014/main" id="{2D06DDDF-3C60-4583-A9BF-F28C1F217C8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EB7AE63F-8C67-48E2-9287-2A581F709087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Равнобедренный треугольник 74">
                <a:extLst>
                  <a:ext uri="{FF2B5EF4-FFF2-40B4-BE49-F238E27FC236}">
                    <a16:creationId xmlns:a16="http://schemas.microsoft.com/office/drawing/2014/main" id="{1ED47038-D0FC-4D3D-91FE-7CC355153402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6" name="Прямоугольник 75">
                <a:extLst>
                  <a:ext uri="{FF2B5EF4-FFF2-40B4-BE49-F238E27FC236}">
                    <a16:creationId xmlns:a16="http://schemas.microsoft.com/office/drawing/2014/main" id="{3B128767-646B-42F1-AFCF-F0E7F9A4C03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" name="Группа 17">
              <a:extLst>
                <a:ext uri="{FF2B5EF4-FFF2-40B4-BE49-F238E27FC236}">
                  <a16:creationId xmlns:a16="http://schemas.microsoft.com/office/drawing/2014/main" id="{4CB2752C-A1A0-4487-B7A2-79E5CC59A9CB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Равнобедренный треугольник 72">
                <a:extLst>
                  <a:ext uri="{FF2B5EF4-FFF2-40B4-BE49-F238E27FC236}">
                    <a16:creationId xmlns:a16="http://schemas.microsoft.com/office/drawing/2014/main" id="{25E7C5B7-52F5-4CF2-83EE-256099F8714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E4F745E9-715E-495C-BB55-7F80C86CA6E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6F669206-7ED5-453B-8DAE-592119D9EC59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Равнобедренный треугольник 70">
                <a:extLst>
                  <a:ext uri="{FF2B5EF4-FFF2-40B4-BE49-F238E27FC236}">
                    <a16:creationId xmlns:a16="http://schemas.microsoft.com/office/drawing/2014/main" id="{3DD41C08-D9F0-4A67-9355-2F04679AE49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F4673E12-69D8-44A8-AEDF-2360154B810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3981162A-B361-4DFD-9A61-1297EA926BE5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Равнобедренный треугольник 68">
                <a:extLst>
                  <a:ext uri="{FF2B5EF4-FFF2-40B4-BE49-F238E27FC236}">
                    <a16:creationId xmlns:a16="http://schemas.microsoft.com/office/drawing/2014/main" id="{C0921382-B1F5-4CEA-9A3B-1ADF1F0F229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0" name="Прямоугольник 69">
                <a:extLst>
                  <a:ext uri="{FF2B5EF4-FFF2-40B4-BE49-F238E27FC236}">
                    <a16:creationId xmlns:a16="http://schemas.microsoft.com/office/drawing/2014/main" id="{463CEF61-BE7D-4D5C-83E6-1B4EA3C2002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870BEFAE-7B68-41DE-A8EB-4930606D1555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7" name="Равнобедренный треугольник 66">
                <a:extLst>
                  <a:ext uri="{FF2B5EF4-FFF2-40B4-BE49-F238E27FC236}">
                    <a16:creationId xmlns:a16="http://schemas.microsoft.com/office/drawing/2014/main" id="{14145F5C-835C-4BB6-820B-565969E69DF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8" name="Прямоугольник 67">
                <a:extLst>
                  <a:ext uri="{FF2B5EF4-FFF2-40B4-BE49-F238E27FC236}">
                    <a16:creationId xmlns:a16="http://schemas.microsoft.com/office/drawing/2014/main" id="{9619EB4A-816C-423C-AF71-67247060468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16EC30F3-29BB-40BE-87BC-9A1CA92D56E3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Равнобедренный треугольник 64">
                <a:extLst>
                  <a:ext uri="{FF2B5EF4-FFF2-40B4-BE49-F238E27FC236}">
                    <a16:creationId xmlns:a16="http://schemas.microsoft.com/office/drawing/2014/main" id="{D8FCA1A1-481F-4BCD-9842-D5A0E54E6FF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6" name="Прямоугольник 65">
                <a:extLst>
                  <a:ext uri="{FF2B5EF4-FFF2-40B4-BE49-F238E27FC236}">
                    <a16:creationId xmlns:a16="http://schemas.microsoft.com/office/drawing/2014/main" id="{7EC002C8-1D6B-433D-86C5-BD14D79CA52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FCB0FECD-5DEF-4CD7-8447-38BEC7C50753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Равнобедренный треугольник 62">
                <a:extLst>
                  <a:ext uri="{FF2B5EF4-FFF2-40B4-BE49-F238E27FC236}">
                    <a16:creationId xmlns:a16="http://schemas.microsoft.com/office/drawing/2014/main" id="{CEC4A798-F58A-4BC7-9484-071DB9EBED5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5441D149-168A-4678-9FDE-EA77C0E5997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4" name="Группа 23">
              <a:extLst>
                <a:ext uri="{FF2B5EF4-FFF2-40B4-BE49-F238E27FC236}">
                  <a16:creationId xmlns:a16="http://schemas.microsoft.com/office/drawing/2014/main" id="{C66735AF-8540-46FC-9A1A-5F6A36EEC466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Равнобедренный треугольник 60">
                <a:extLst>
                  <a:ext uri="{FF2B5EF4-FFF2-40B4-BE49-F238E27FC236}">
                    <a16:creationId xmlns:a16="http://schemas.microsoft.com/office/drawing/2014/main" id="{C95FF1DD-8559-49A7-9E3C-C8A1677D2B3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2" name="Прямоугольник 61">
                <a:extLst>
                  <a:ext uri="{FF2B5EF4-FFF2-40B4-BE49-F238E27FC236}">
                    <a16:creationId xmlns:a16="http://schemas.microsoft.com/office/drawing/2014/main" id="{DE3CE037-B36F-48A9-A552-FE26074C69C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98A020B9-1BDF-499C-B9E6-7AB91AF57F7C}"/>
                </a:ext>
              </a:extLst>
            </p:cNvPr>
            <p:cNvGrpSpPr/>
            <p:nvPr userDrawn="1"/>
          </p:nvGrpSpPr>
          <p:grpSpPr>
            <a:xfrm>
              <a:off x="11512840" y="61155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Равнобедренный треугольник 58">
                <a:extLst>
                  <a:ext uri="{FF2B5EF4-FFF2-40B4-BE49-F238E27FC236}">
                    <a16:creationId xmlns:a16="http://schemas.microsoft.com/office/drawing/2014/main" id="{C087A643-3A15-4966-A29E-F671B8908A7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0" name="Прямоугольник 59">
                <a:extLst>
                  <a:ext uri="{FF2B5EF4-FFF2-40B4-BE49-F238E27FC236}">
                    <a16:creationId xmlns:a16="http://schemas.microsoft.com/office/drawing/2014/main" id="{14125750-8B34-4957-BB73-C1ED0737C19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BEBC2AF1-9A32-4FBE-8C42-57505D8A21D2}"/>
                </a:ext>
              </a:extLst>
            </p:cNvPr>
            <p:cNvGrpSpPr/>
            <p:nvPr userDrawn="1"/>
          </p:nvGrpSpPr>
          <p:grpSpPr>
            <a:xfrm rot="21540000">
              <a:off x="11625962" y="60101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7" name="Равнобедренный треугольник 56">
                <a:extLst>
                  <a:ext uri="{FF2B5EF4-FFF2-40B4-BE49-F238E27FC236}">
                    <a16:creationId xmlns:a16="http://schemas.microsoft.com/office/drawing/2014/main" id="{8076BD33-5D7F-4F54-A534-053C19ED2488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3CD70AEB-8810-497E-821C-688437867B8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D7EBD15C-064C-477E-9537-A0D5AC7E4B61}"/>
                </a:ext>
              </a:extLst>
            </p:cNvPr>
            <p:cNvGrpSpPr/>
            <p:nvPr userDrawn="1"/>
          </p:nvGrpSpPr>
          <p:grpSpPr>
            <a:xfrm rot="21420000">
              <a:off x="11739085" y="55883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Равнобедренный треугольник 54">
                <a:extLst>
                  <a:ext uri="{FF2B5EF4-FFF2-40B4-BE49-F238E27FC236}">
                    <a16:creationId xmlns:a16="http://schemas.microsoft.com/office/drawing/2014/main" id="{D2E0759D-8E86-45D1-A73E-C5E9140C974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A91EAA3B-A9F9-4861-8AD6-FBEE8156409B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40893F79-B6A4-4AD8-B134-5F89782A7B75}"/>
                </a:ext>
              </a:extLst>
            </p:cNvPr>
            <p:cNvGrpSpPr/>
            <p:nvPr userDrawn="1"/>
          </p:nvGrpSpPr>
          <p:grpSpPr>
            <a:xfrm rot="21300000">
              <a:off x="1185220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Равнобедренный треугольник 52">
                <a:extLst>
                  <a:ext uri="{FF2B5EF4-FFF2-40B4-BE49-F238E27FC236}">
                    <a16:creationId xmlns:a16="http://schemas.microsoft.com/office/drawing/2014/main" id="{75FA04BD-272F-4A45-86C8-5FFD21B19B2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4" name="Прямоугольник 53">
                <a:extLst>
                  <a:ext uri="{FF2B5EF4-FFF2-40B4-BE49-F238E27FC236}">
                    <a16:creationId xmlns:a16="http://schemas.microsoft.com/office/drawing/2014/main" id="{D5E5120C-8C5F-442F-867D-975E1D04D85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19DC698-BBC2-4E78-8495-7EECD77A5B66}"/>
                </a:ext>
              </a:extLst>
            </p:cNvPr>
            <p:cNvGrpSpPr/>
            <p:nvPr userDrawn="1"/>
          </p:nvGrpSpPr>
          <p:grpSpPr>
            <a:xfrm rot="21180000">
              <a:off x="11965330" y="35850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Равнобедренный треугольник 50">
                <a:extLst>
                  <a:ext uri="{FF2B5EF4-FFF2-40B4-BE49-F238E27FC236}">
                    <a16:creationId xmlns:a16="http://schemas.microsoft.com/office/drawing/2014/main" id="{C8D3C9E4-7CED-44AA-A718-9317DE99D42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C0C65DBE-4895-47B2-B4AD-43A1291A645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E3EEA2AC-90AE-4C4C-8415-846D0EB74402}"/>
                </a:ext>
              </a:extLst>
            </p:cNvPr>
            <p:cNvGrpSpPr/>
            <p:nvPr userDrawn="1"/>
          </p:nvGrpSpPr>
          <p:grpSpPr>
            <a:xfrm rot="21060000">
              <a:off x="12078452" y="20034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Равнобедренный треугольник 48">
                <a:extLst>
                  <a:ext uri="{FF2B5EF4-FFF2-40B4-BE49-F238E27FC236}">
                    <a16:creationId xmlns:a16="http://schemas.microsoft.com/office/drawing/2014/main" id="{C9406C9C-DA94-47C6-AF8E-A7F931F9AC2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0" name="Прямоугольник 49">
                <a:extLst>
                  <a:ext uri="{FF2B5EF4-FFF2-40B4-BE49-F238E27FC236}">
                    <a16:creationId xmlns:a16="http://schemas.microsoft.com/office/drawing/2014/main" id="{DC394A72-4E16-4AA7-BB0A-ABE3760244A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53786F28-C692-49D3-90A5-395A6CA84FBF}"/>
                </a:ext>
              </a:extLst>
            </p:cNvPr>
            <p:cNvGrpSpPr/>
            <p:nvPr userDrawn="1"/>
          </p:nvGrpSpPr>
          <p:grpSpPr>
            <a:xfrm rot="660000">
              <a:off x="10841090" y="0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Равнобедренный треугольник 46">
                <a:extLst>
                  <a:ext uri="{FF2B5EF4-FFF2-40B4-BE49-F238E27FC236}">
                    <a16:creationId xmlns:a16="http://schemas.microsoft.com/office/drawing/2014/main" id="{3612EECC-070C-4E17-A048-93FA43EC27D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8" name="Прямоугольник 47">
                <a:extLst>
                  <a:ext uri="{FF2B5EF4-FFF2-40B4-BE49-F238E27FC236}">
                    <a16:creationId xmlns:a16="http://schemas.microsoft.com/office/drawing/2014/main" id="{301A65DB-E452-4950-AD93-29ECC51D6277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3DF893FC-1945-483B-9A3E-E0B9407536B9}"/>
                </a:ext>
              </a:extLst>
            </p:cNvPr>
            <p:cNvGrpSpPr/>
            <p:nvPr userDrawn="1"/>
          </p:nvGrpSpPr>
          <p:grpSpPr>
            <a:xfrm rot="540000">
              <a:off x="10954212" y="20034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Равнобедренный треугольник 44">
                <a:extLst>
                  <a:ext uri="{FF2B5EF4-FFF2-40B4-BE49-F238E27FC236}">
                    <a16:creationId xmlns:a16="http://schemas.microsoft.com/office/drawing/2014/main" id="{FA702539-B428-49B3-B301-6F006DBB642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97BEEA13-7536-4379-8F83-F6EE270EC3C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3" name="Группа 32">
              <a:extLst>
                <a:ext uri="{FF2B5EF4-FFF2-40B4-BE49-F238E27FC236}">
                  <a16:creationId xmlns:a16="http://schemas.microsoft.com/office/drawing/2014/main" id="{9A3F4C1C-8270-4EFD-8A77-79376A45F7B2}"/>
                </a:ext>
              </a:extLst>
            </p:cNvPr>
            <p:cNvGrpSpPr/>
            <p:nvPr userDrawn="1"/>
          </p:nvGrpSpPr>
          <p:grpSpPr>
            <a:xfrm rot="420000">
              <a:off x="11067335" y="35850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Равнобедренный треугольник 42">
                <a:extLst>
                  <a:ext uri="{FF2B5EF4-FFF2-40B4-BE49-F238E27FC236}">
                    <a16:creationId xmlns:a16="http://schemas.microsoft.com/office/drawing/2014/main" id="{F5978713-8525-4DC7-A2A1-E55ABBEB5EA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4" name="Прямоугольник 43">
                <a:extLst>
                  <a:ext uri="{FF2B5EF4-FFF2-40B4-BE49-F238E27FC236}">
                    <a16:creationId xmlns:a16="http://schemas.microsoft.com/office/drawing/2014/main" id="{D7766C61-8F60-4883-ACD8-75AF58DCC4E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4" name="Группа 33">
              <a:extLst>
                <a:ext uri="{FF2B5EF4-FFF2-40B4-BE49-F238E27FC236}">
                  <a16:creationId xmlns:a16="http://schemas.microsoft.com/office/drawing/2014/main" id="{EBD002BC-7714-4260-AA61-F473D75F7D7A}"/>
                </a:ext>
              </a:extLst>
            </p:cNvPr>
            <p:cNvGrpSpPr/>
            <p:nvPr userDrawn="1"/>
          </p:nvGrpSpPr>
          <p:grpSpPr>
            <a:xfrm rot="300000">
              <a:off x="1118045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Равнобедренный треугольник 40">
                <a:extLst>
                  <a:ext uri="{FF2B5EF4-FFF2-40B4-BE49-F238E27FC236}">
                    <a16:creationId xmlns:a16="http://schemas.microsoft.com/office/drawing/2014/main" id="{9EA2FC1D-040B-4947-B171-A471E3A1E57D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2" name="Прямоугольник 41">
                <a:extLst>
                  <a:ext uri="{FF2B5EF4-FFF2-40B4-BE49-F238E27FC236}">
                    <a16:creationId xmlns:a16="http://schemas.microsoft.com/office/drawing/2014/main" id="{EB35FDE9-59AF-4578-A93F-4A7482CBC64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5" name="Группа 34">
              <a:extLst>
                <a:ext uri="{FF2B5EF4-FFF2-40B4-BE49-F238E27FC236}">
                  <a16:creationId xmlns:a16="http://schemas.microsoft.com/office/drawing/2014/main" id="{4F040F6D-A279-4087-B065-00FC074B9AF6}"/>
                </a:ext>
              </a:extLst>
            </p:cNvPr>
            <p:cNvGrpSpPr/>
            <p:nvPr userDrawn="1"/>
          </p:nvGrpSpPr>
          <p:grpSpPr>
            <a:xfrm rot="180000">
              <a:off x="11293580" y="55883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Равнобедренный треугольник 38">
                <a:extLst>
                  <a:ext uri="{FF2B5EF4-FFF2-40B4-BE49-F238E27FC236}">
                    <a16:creationId xmlns:a16="http://schemas.microsoft.com/office/drawing/2014/main" id="{DA775577-DF78-4DAF-A47B-A78E6E03437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0" name="Прямоугольник 39">
                <a:extLst>
                  <a:ext uri="{FF2B5EF4-FFF2-40B4-BE49-F238E27FC236}">
                    <a16:creationId xmlns:a16="http://schemas.microsoft.com/office/drawing/2014/main" id="{0AAB521D-CB3A-4F85-9AF8-58B36B0660D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6" name="Группа 35">
              <a:extLst>
                <a:ext uri="{FF2B5EF4-FFF2-40B4-BE49-F238E27FC236}">
                  <a16:creationId xmlns:a16="http://schemas.microsoft.com/office/drawing/2014/main" id="{F05004BB-2141-4CDD-82EA-75B380DBE480}"/>
                </a:ext>
              </a:extLst>
            </p:cNvPr>
            <p:cNvGrpSpPr/>
            <p:nvPr userDrawn="1"/>
          </p:nvGrpSpPr>
          <p:grpSpPr>
            <a:xfrm rot="60000">
              <a:off x="11406702" y="60101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Равнобедренный треугольник 36">
                <a:extLst>
                  <a:ext uri="{FF2B5EF4-FFF2-40B4-BE49-F238E27FC236}">
                    <a16:creationId xmlns:a16="http://schemas.microsoft.com/office/drawing/2014/main" id="{6AEF698D-7F22-4C7F-8D36-405358A3C3D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CEBAA2E8-A488-49D3-AEA7-A87FF8CB384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0344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7 X с сеткой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7DC4161E-759A-4F76-A624-20F6D04D0A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62" name="Рисунок 61" descr="Изображение">
            <a:extLst>
              <a:ext uri="{FF2B5EF4-FFF2-40B4-BE49-F238E27FC236}">
                <a16:creationId xmlns:a16="http://schemas.microsoft.com/office/drawing/2014/main" id="{CA1F9E28-731B-4C14-8E6E-8E5EB305D10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 rot="-60000">
            <a:off x="360002" y="1215501"/>
            <a:ext cx="3772463" cy="4917599"/>
          </a:xfrm>
          <a:custGeom>
            <a:avLst/>
            <a:gdLst>
              <a:gd name="connsiteX0" fmla="*/ 0 w 3772463"/>
              <a:gd name="connsiteY0" fmla="*/ 0 h 4917599"/>
              <a:gd name="connsiteX1" fmla="*/ 30 w 3772463"/>
              <a:gd name="connsiteY1" fmla="*/ 0 h 4917599"/>
              <a:gd name="connsiteX2" fmla="*/ 3772463 w 3772463"/>
              <a:gd name="connsiteY2" fmla="*/ 129507 h 4917599"/>
              <a:gd name="connsiteX3" fmla="*/ 3649259 w 3772463"/>
              <a:gd name="connsiteY3" fmla="*/ 4812410 h 4917599"/>
              <a:gd name="connsiteX4" fmla="*/ 0 w 3772463"/>
              <a:gd name="connsiteY4" fmla="*/ 4917599 h 491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2463" h="4917599">
                <a:moveTo>
                  <a:pt x="0" y="0"/>
                </a:moveTo>
                <a:lnTo>
                  <a:pt x="30" y="0"/>
                </a:lnTo>
                <a:lnTo>
                  <a:pt x="3772463" y="129507"/>
                </a:lnTo>
                <a:lnTo>
                  <a:pt x="3649259" y="4812410"/>
                </a:lnTo>
                <a:lnTo>
                  <a:pt x="0" y="49175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3" name="Рисунок 62" descr="Изображение">
            <a:extLst>
              <a:ext uri="{FF2B5EF4-FFF2-40B4-BE49-F238E27FC236}">
                <a16:creationId xmlns:a16="http://schemas.microsoft.com/office/drawing/2014/main" id="{91C73328-2AC3-487F-998D-90AA07F14F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rot="120000">
            <a:off x="4372800" y="1215500"/>
            <a:ext cx="2237844" cy="2376000"/>
          </a:xfrm>
          <a:custGeom>
            <a:avLst/>
            <a:gdLst>
              <a:gd name="connsiteX0" fmla="*/ 0 w 2237844"/>
              <a:gd name="connsiteY0" fmla="*/ 0 h 2376000"/>
              <a:gd name="connsiteX1" fmla="*/ 2237844 w 2237844"/>
              <a:gd name="connsiteY1" fmla="*/ 138156 h 2376000"/>
              <a:gd name="connsiteX2" fmla="*/ 2030611 w 2237844"/>
              <a:gd name="connsiteY2" fmla="*/ 2297054 h 2376000"/>
              <a:gd name="connsiteX3" fmla="*/ 0 w 2237844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0" y="0"/>
                </a:moveTo>
                <a:lnTo>
                  <a:pt x="2237844" y="138156"/>
                </a:lnTo>
                <a:lnTo>
                  <a:pt x="2030611" y="2297054"/>
                </a:lnTo>
                <a:lnTo>
                  <a:pt x="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4" name="Рисунок 63" descr="Изображение">
            <a:extLst>
              <a:ext uri="{FF2B5EF4-FFF2-40B4-BE49-F238E27FC236}">
                <a16:creationId xmlns:a16="http://schemas.microsoft.com/office/drawing/2014/main" id="{6F9BA58D-0C82-474D-9F77-D819F080EF0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144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0 w 2237844"/>
              <a:gd name="connsiteY2" fmla="*/ 2237844 h 2376000"/>
              <a:gd name="connsiteX3" fmla="*/ 207234 w 2237844"/>
              <a:gd name="connsiteY3" fmla="*/ 7894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0" y="2237844"/>
                </a:lnTo>
                <a:lnTo>
                  <a:pt x="207234" y="789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6" name="Рисунок 65" descr="Изображение">
            <a:extLst>
              <a:ext uri="{FF2B5EF4-FFF2-40B4-BE49-F238E27FC236}">
                <a16:creationId xmlns:a16="http://schemas.microsoft.com/office/drawing/2014/main" id="{D8448AC4-477B-477F-8522-A9F9A70694E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72800" y="37571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292180 w 2376000"/>
              <a:gd name="connsiteY2" fmla="*/ 2376000 h 2376000"/>
              <a:gd name="connsiteX3" fmla="*/ 73343 w 2376000"/>
              <a:gd name="connsiteY3" fmla="*/ 2365523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292180" y="2376000"/>
                </a:lnTo>
                <a:lnTo>
                  <a:pt x="73343" y="23655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7" name="Рисунок 66" descr="Изображение">
            <a:extLst>
              <a:ext uri="{FF2B5EF4-FFF2-40B4-BE49-F238E27FC236}">
                <a16:creationId xmlns:a16="http://schemas.microsoft.com/office/drawing/2014/main" id="{8080D1A3-F5AF-4C34-9D0C-B71CC5D3699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14402" y="3767532"/>
            <a:ext cx="2375999" cy="2365569"/>
          </a:xfrm>
          <a:custGeom>
            <a:avLst/>
            <a:gdLst>
              <a:gd name="connsiteX0" fmla="*/ 2375999 w 2375999"/>
              <a:gd name="connsiteY0" fmla="*/ 0 h 2365569"/>
              <a:gd name="connsiteX1" fmla="*/ 2375999 w 2375999"/>
              <a:gd name="connsiteY1" fmla="*/ 2365569 h 2365569"/>
              <a:gd name="connsiteX2" fmla="*/ 0 w 2375999"/>
              <a:gd name="connsiteY2" fmla="*/ 2261254 h 2365569"/>
              <a:gd name="connsiteX3" fmla="*/ 10431 w 2375999"/>
              <a:gd name="connsiteY3" fmla="*/ 93883 h 236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5999" h="2365569">
                <a:moveTo>
                  <a:pt x="2375999" y="0"/>
                </a:moveTo>
                <a:lnTo>
                  <a:pt x="2375999" y="2365569"/>
                </a:lnTo>
                <a:lnTo>
                  <a:pt x="0" y="2261254"/>
                </a:lnTo>
                <a:lnTo>
                  <a:pt x="10431" y="938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5" name="Рисунок 64" descr="Изображение">
            <a:extLst>
              <a:ext uri="{FF2B5EF4-FFF2-40B4-BE49-F238E27FC236}">
                <a16:creationId xmlns:a16="http://schemas.microsoft.com/office/drawing/2014/main" id="{23D2239D-37DF-4209-9707-20805659E63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4560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55045 w 2376000"/>
              <a:gd name="connsiteY2" fmla="*/ 2323613 h 2376000"/>
              <a:gd name="connsiteX3" fmla="*/ 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55045" y="2323613"/>
                </a:lnTo>
                <a:lnTo>
                  <a:pt x="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8" name="Рисунок 67" descr="Изображение">
            <a:extLst>
              <a:ext uri="{FF2B5EF4-FFF2-40B4-BE49-F238E27FC236}">
                <a16:creationId xmlns:a16="http://schemas.microsoft.com/office/drawing/2014/main" id="{DC90E311-93C7-4D17-8519-D679A65D64F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 rot="-120000">
            <a:off x="9550964" y="3758088"/>
            <a:ext cx="2253781" cy="1736512"/>
          </a:xfrm>
          <a:custGeom>
            <a:avLst/>
            <a:gdLst>
              <a:gd name="connsiteX0" fmla="*/ 83820 w 2376000"/>
              <a:gd name="connsiteY0" fmla="*/ 0 h 2376000"/>
              <a:gd name="connsiteX1" fmla="*/ 2302658 w 2376000"/>
              <a:gd name="connsiteY1" fmla="*/ 10478 h 2376000"/>
              <a:gd name="connsiteX2" fmla="*/ 2376000 w 2376000"/>
              <a:gd name="connsiteY2" fmla="*/ 2376000 h 2376000"/>
              <a:gd name="connsiteX3" fmla="*/ 0 w 2376000"/>
              <a:gd name="connsiteY3" fmla="*/ 2376000 h 2376000"/>
              <a:gd name="connsiteX0" fmla="*/ 83820 w 2344249"/>
              <a:gd name="connsiteY0" fmla="*/ 0 h 2376000"/>
              <a:gd name="connsiteX1" fmla="*/ 2302658 w 2344249"/>
              <a:gd name="connsiteY1" fmla="*/ 10478 h 2376000"/>
              <a:gd name="connsiteX2" fmla="*/ 2344249 w 2344249"/>
              <a:gd name="connsiteY2" fmla="*/ 1830676 h 2376000"/>
              <a:gd name="connsiteX3" fmla="*/ 0 w 2344249"/>
              <a:gd name="connsiteY3" fmla="*/ 2376000 h 2376000"/>
              <a:gd name="connsiteX4" fmla="*/ 83820 w 2344249"/>
              <a:gd name="connsiteY4" fmla="*/ 0 h 2376000"/>
              <a:gd name="connsiteX0" fmla="*/ 0 w 2260429"/>
              <a:gd name="connsiteY0" fmla="*/ 0 h 1830676"/>
              <a:gd name="connsiteX1" fmla="*/ 2218838 w 2260429"/>
              <a:gd name="connsiteY1" fmla="*/ 10478 h 1830676"/>
              <a:gd name="connsiteX2" fmla="*/ 2260429 w 2260429"/>
              <a:gd name="connsiteY2" fmla="*/ 1830676 h 1830676"/>
              <a:gd name="connsiteX3" fmla="*/ 33634 w 2260429"/>
              <a:gd name="connsiteY3" fmla="*/ 1736512 h 1830676"/>
              <a:gd name="connsiteX4" fmla="*/ 0 w 2260429"/>
              <a:gd name="connsiteY4" fmla="*/ 0 h 1830676"/>
              <a:gd name="connsiteX0" fmla="*/ 0 w 2253781"/>
              <a:gd name="connsiteY0" fmla="*/ 0 h 1736512"/>
              <a:gd name="connsiteX1" fmla="*/ 2218838 w 2253781"/>
              <a:gd name="connsiteY1" fmla="*/ 10478 h 1736512"/>
              <a:gd name="connsiteX2" fmla="*/ 2253781 w 2253781"/>
              <a:gd name="connsiteY2" fmla="*/ 1640292 h 1736512"/>
              <a:gd name="connsiteX3" fmla="*/ 33634 w 2253781"/>
              <a:gd name="connsiteY3" fmla="*/ 1736512 h 1736512"/>
              <a:gd name="connsiteX4" fmla="*/ 0 w 2253781"/>
              <a:gd name="connsiteY4" fmla="*/ 0 h 1736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81" h="1736512">
                <a:moveTo>
                  <a:pt x="0" y="0"/>
                </a:moveTo>
                <a:lnTo>
                  <a:pt x="2218838" y="10478"/>
                </a:lnTo>
                <a:lnTo>
                  <a:pt x="2253781" y="1640292"/>
                </a:lnTo>
                <a:lnTo>
                  <a:pt x="33634" y="1736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D1B73F35-7DF9-44D1-BD2F-D3132768C8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28D19AA-26BA-4E8A-89CB-2A91A069741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56" name="Рисунок 55" descr="Божья коровка">
            <a:extLst>
              <a:ext uri="{FF2B5EF4-FFF2-40B4-BE49-F238E27FC236}">
                <a16:creationId xmlns:a16="http://schemas.microsoft.com/office/drawing/2014/main" id="{E7987BEA-E632-4EC4-A7F1-CD37324475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">
            <a:off x="6436620" y="2843652"/>
            <a:ext cx="340725" cy="514495"/>
          </a:xfrm>
          <a:prstGeom prst="rect">
            <a:avLst/>
          </a:prstGeom>
        </p:spPr>
      </p:pic>
      <p:grpSp>
        <p:nvGrpSpPr>
          <p:cNvPr id="58" name="Группа 57" descr="Голодание">
            <a:extLst>
              <a:ext uri="{FF2B5EF4-FFF2-40B4-BE49-F238E27FC236}">
                <a16:creationId xmlns:a16="http://schemas.microsoft.com/office/drawing/2014/main" id="{24C47C08-FAEB-47BE-AF89-A6652BCFF052}"/>
              </a:ext>
            </a:extLst>
          </p:cNvPr>
          <p:cNvGrpSpPr/>
          <p:nvPr userDrawn="1"/>
        </p:nvGrpSpPr>
        <p:grpSpPr>
          <a:xfrm rot="-60000">
            <a:off x="6971945" y="-20091"/>
            <a:ext cx="4716055" cy="680187"/>
            <a:chOff x="7411964" y="186225"/>
            <a:chExt cx="4716055" cy="682236"/>
          </a:xfrm>
        </p:grpSpPr>
        <p:grpSp>
          <p:nvGrpSpPr>
            <p:cNvPr id="59" name="Группа 58">
              <a:extLst>
                <a:ext uri="{FF2B5EF4-FFF2-40B4-BE49-F238E27FC236}">
                  <a16:creationId xmlns:a16="http://schemas.microsoft.com/office/drawing/2014/main" id="{0F7421E7-6384-4AB6-A149-06256C70CA3A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Равнобедренный треугольник 99">
                <a:extLst>
                  <a:ext uri="{FF2B5EF4-FFF2-40B4-BE49-F238E27FC236}">
                    <a16:creationId xmlns:a16="http://schemas.microsoft.com/office/drawing/2014/main" id="{E0139955-0299-43C0-A870-F5A977951CB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:a16="http://schemas.microsoft.com/office/drawing/2014/main" id="{FDC0491F-E914-4837-9BC9-002D1EF8C59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0" name="Группа 59">
              <a:extLst>
                <a:ext uri="{FF2B5EF4-FFF2-40B4-BE49-F238E27FC236}">
                  <a16:creationId xmlns:a16="http://schemas.microsoft.com/office/drawing/2014/main" id="{5A442514-A689-4795-BBCC-D58D038BC522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Равнобедренный треугольник 97">
                <a:extLst>
                  <a:ext uri="{FF2B5EF4-FFF2-40B4-BE49-F238E27FC236}">
                    <a16:creationId xmlns:a16="http://schemas.microsoft.com/office/drawing/2014/main" id="{F798AA3E-C02C-4FE6-B0F3-0B55CD7BEF8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9" name="Прямоугольник 98">
                <a:extLst>
                  <a:ext uri="{FF2B5EF4-FFF2-40B4-BE49-F238E27FC236}">
                    <a16:creationId xmlns:a16="http://schemas.microsoft.com/office/drawing/2014/main" id="{34CEB263-806F-4955-BD3D-64ADCF45477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10A3B38A-AE23-48DA-B6FB-647191777B03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Равнобедренный треугольник 95">
                <a:extLst>
                  <a:ext uri="{FF2B5EF4-FFF2-40B4-BE49-F238E27FC236}">
                    <a16:creationId xmlns:a16="http://schemas.microsoft.com/office/drawing/2014/main" id="{748887F9-082E-4B4A-88F7-BA625E7B0C91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7" name="Прямоугольник 96">
                <a:extLst>
                  <a:ext uri="{FF2B5EF4-FFF2-40B4-BE49-F238E27FC236}">
                    <a16:creationId xmlns:a16="http://schemas.microsoft.com/office/drawing/2014/main" id="{D03C987A-4136-45A4-9B05-50CAF36DBF3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9" name="Группа 68">
              <a:extLst>
                <a:ext uri="{FF2B5EF4-FFF2-40B4-BE49-F238E27FC236}">
                  <a16:creationId xmlns:a16="http://schemas.microsoft.com/office/drawing/2014/main" id="{A1D27BBA-18AF-4715-B24B-9F16ECAFD194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Равнобедренный треугольник 93">
                <a:extLst>
                  <a:ext uri="{FF2B5EF4-FFF2-40B4-BE49-F238E27FC236}">
                    <a16:creationId xmlns:a16="http://schemas.microsoft.com/office/drawing/2014/main" id="{796BD92B-6AB1-4AC7-8108-CE8C7FE27ABF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5" name="Прямоугольник 94">
                <a:extLst>
                  <a:ext uri="{FF2B5EF4-FFF2-40B4-BE49-F238E27FC236}">
                    <a16:creationId xmlns:a16="http://schemas.microsoft.com/office/drawing/2014/main" id="{0A56F541-C9A1-4D5D-87B3-EC1603805C0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0" name="Группа 69">
              <a:extLst>
                <a:ext uri="{FF2B5EF4-FFF2-40B4-BE49-F238E27FC236}">
                  <a16:creationId xmlns:a16="http://schemas.microsoft.com/office/drawing/2014/main" id="{ED747A8F-0DD4-404F-A473-BC8BF37B75BE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EC0368DE-C360-446E-B102-5323C4F152B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4FE187C1-4CF7-4E08-ABB7-8B6F0E817CD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1" name="Группа 70">
              <a:extLst>
                <a:ext uri="{FF2B5EF4-FFF2-40B4-BE49-F238E27FC236}">
                  <a16:creationId xmlns:a16="http://schemas.microsoft.com/office/drawing/2014/main" id="{4E5339CF-1F25-4F5F-8F0F-F3B306C8DEFC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B2DAEA36-3F9E-42C6-A23E-7FEB9F150AE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BBA63740-DC26-4D88-9A4C-271D13CB265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2" name="Группа 71">
              <a:extLst>
                <a:ext uri="{FF2B5EF4-FFF2-40B4-BE49-F238E27FC236}">
                  <a16:creationId xmlns:a16="http://schemas.microsoft.com/office/drawing/2014/main" id="{508E78AE-B281-4996-BFDF-17360FD4AD7C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1F15A4B3-9598-4F39-92F4-074260FDFFED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3F964476-C4CD-46AF-8432-CD223E21454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3" name="Группа 72">
              <a:extLst>
                <a:ext uri="{FF2B5EF4-FFF2-40B4-BE49-F238E27FC236}">
                  <a16:creationId xmlns:a16="http://schemas.microsoft.com/office/drawing/2014/main" id="{378E8D65-142A-4563-9E4F-CC15DB2B2F64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46DCF5F7-C7F9-4634-97B0-548E7A053E4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29D5F7CD-652A-42E8-887D-0ACA8007068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4" name="Группа 73">
              <a:extLst>
                <a:ext uri="{FF2B5EF4-FFF2-40B4-BE49-F238E27FC236}">
                  <a16:creationId xmlns:a16="http://schemas.microsoft.com/office/drawing/2014/main" id="{2B5600BF-291E-4795-B61C-E58E18100E6E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478C1729-7EBE-47B0-AC6F-8A956E0160C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79BE83A3-162C-4181-A797-A5FB95B1BCA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5" name="Группа 74">
              <a:extLst>
                <a:ext uri="{FF2B5EF4-FFF2-40B4-BE49-F238E27FC236}">
                  <a16:creationId xmlns:a16="http://schemas.microsoft.com/office/drawing/2014/main" id="{ADDA28E5-CE20-4E22-90B5-7E66617DEEFC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3A1C6EAD-A4F0-4726-9A4B-027B153271C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9CF0D082-DCA1-4726-BF86-51A7EEB1D0F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6" name="Группа 75">
              <a:extLst>
                <a:ext uri="{FF2B5EF4-FFF2-40B4-BE49-F238E27FC236}">
                  <a16:creationId xmlns:a16="http://schemas.microsoft.com/office/drawing/2014/main" id="{85936E8B-F463-4CE8-A202-EA35754E9CA9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F9939689-8045-4FD7-A3BC-15013810969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91C708D1-5765-4201-93C4-C59E7DBEB9E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7" name="Группа 76">
              <a:extLst>
                <a:ext uri="{FF2B5EF4-FFF2-40B4-BE49-F238E27FC236}">
                  <a16:creationId xmlns:a16="http://schemas.microsoft.com/office/drawing/2014/main" id="{C6706DD4-68F6-4479-A63E-830ECB5EF7C5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87404836-12DB-4A51-96A1-B8A93B5B9E4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E747417A-CFF1-44A8-88B5-AB26182EF11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19273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10 X в форме сетки вправ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исунок 39" descr="Изображение">
            <a:extLst>
              <a:ext uri="{FF2B5EF4-FFF2-40B4-BE49-F238E27FC236}">
                <a16:creationId xmlns:a16="http://schemas.microsoft.com/office/drawing/2014/main" id="{54A97F79-DE70-46BA-8929-8E0FBF219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44400" y="1215500"/>
            <a:ext cx="6388800" cy="4917600"/>
          </a:xfrm>
          <a:custGeom>
            <a:avLst/>
            <a:gdLst>
              <a:gd name="connsiteX0" fmla="*/ 0 w 6388800"/>
              <a:gd name="connsiteY0" fmla="*/ 0 h 4917600"/>
              <a:gd name="connsiteX1" fmla="*/ 6388800 w 6388800"/>
              <a:gd name="connsiteY1" fmla="*/ 238493 h 4917600"/>
              <a:gd name="connsiteX2" fmla="*/ 6388800 w 6388800"/>
              <a:gd name="connsiteY2" fmla="*/ 246974 h 4917600"/>
              <a:gd name="connsiteX3" fmla="*/ 5764566 w 6388800"/>
              <a:gd name="connsiteY3" fmla="*/ 4635692 h 4917600"/>
              <a:gd name="connsiteX4" fmla="*/ 0 w 6388800"/>
              <a:gd name="connsiteY4" fmla="*/ 4917600 h 49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88800" h="4917600">
                <a:moveTo>
                  <a:pt x="0" y="0"/>
                </a:moveTo>
                <a:lnTo>
                  <a:pt x="6388800" y="238493"/>
                </a:lnTo>
                <a:lnTo>
                  <a:pt x="6388800" y="246974"/>
                </a:lnTo>
                <a:lnTo>
                  <a:pt x="5764566" y="4635692"/>
                </a:lnTo>
                <a:lnTo>
                  <a:pt x="0" y="4917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31" name="Рисунок 30" descr="Изображение">
            <a:extLst>
              <a:ext uri="{FF2B5EF4-FFF2-40B4-BE49-F238E27FC236}">
                <a16:creationId xmlns:a16="http://schemas.microsoft.com/office/drawing/2014/main" id="{A03A8571-AF47-4DA4-87E1-F37CDA19110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rot="120000">
            <a:off x="360000" y="1215500"/>
            <a:ext cx="1526400" cy="1526400"/>
          </a:xfrm>
          <a:custGeom>
            <a:avLst/>
            <a:gdLst>
              <a:gd name="connsiteX0" fmla="*/ 0 w 1526400"/>
              <a:gd name="connsiteY0" fmla="*/ 0 h 1526400"/>
              <a:gd name="connsiteX1" fmla="*/ 1465821 w 1526400"/>
              <a:gd name="connsiteY1" fmla="*/ 33655 h 1526400"/>
              <a:gd name="connsiteX2" fmla="*/ 1526400 w 1526400"/>
              <a:gd name="connsiteY2" fmla="*/ 1526400 h 1526400"/>
              <a:gd name="connsiteX3" fmla="*/ 0 w 1526400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0" y="0"/>
                </a:moveTo>
                <a:lnTo>
                  <a:pt x="1465821" y="33655"/>
                </a:lnTo>
                <a:lnTo>
                  <a:pt x="1526400" y="1526400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2" name="Рисунок 31" descr="Изображение">
            <a:extLst>
              <a:ext uri="{FF2B5EF4-FFF2-40B4-BE49-F238E27FC236}">
                <a16:creationId xmlns:a16="http://schemas.microsoft.com/office/drawing/2014/main" id="{A4D93FC3-B638-483C-9AF7-5E12B36DE0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055601" y="1215500"/>
            <a:ext cx="1437645" cy="1526400"/>
          </a:xfrm>
          <a:custGeom>
            <a:avLst/>
            <a:gdLst>
              <a:gd name="connsiteX0" fmla="*/ 1437645 w 1437645"/>
              <a:gd name="connsiteY0" fmla="*/ 0 h 1526400"/>
              <a:gd name="connsiteX1" fmla="*/ 1437645 w 1437645"/>
              <a:gd name="connsiteY1" fmla="*/ 1526400 h 1526400"/>
              <a:gd name="connsiteX2" fmla="*/ 133132 w 1437645"/>
              <a:gd name="connsiteY2" fmla="*/ 1475683 h 1526400"/>
              <a:gd name="connsiteX3" fmla="*/ 0 w 1437645"/>
              <a:gd name="connsiteY3" fmla="*/ 88755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645" h="1526400">
                <a:moveTo>
                  <a:pt x="1437645" y="0"/>
                </a:moveTo>
                <a:lnTo>
                  <a:pt x="1437645" y="1526400"/>
                </a:lnTo>
                <a:lnTo>
                  <a:pt x="133132" y="1475683"/>
                </a:lnTo>
                <a:lnTo>
                  <a:pt x="0" y="887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3" name="Рисунок 32" descr="Изображение">
            <a:extLst>
              <a:ext uri="{FF2B5EF4-FFF2-40B4-BE49-F238E27FC236}">
                <a16:creationId xmlns:a16="http://schemas.microsoft.com/office/drawing/2014/main" id="{702BA210-D6AB-414C-9C51-B9B8912B2F4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51200" y="1215500"/>
            <a:ext cx="1526400" cy="1526400"/>
          </a:xfrm>
          <a:custGeom>
            <a:avLst/>
            <a:gdLst>
              <a:gd name="connsiteX0" fmla="*/ 0 w 1526400"/>
              <a:gd name="connsiteY0" fmla="*/ 0 h 1526400"/>
              <a:gd name="connsiteX1" fmla="*/ 1526400 w 1526400"/>
              <a:gd name="connsiteY1" fmla="*/ 0 h 1526400"/>
              <a:gd name="connsiteX2" fmla="*/ 1526400 w 1526400"/>
              <a:gd name="connsiteY2" fmla="*/ 1526400 h 1526400"/>
              <a:gd name="connsiteX3" fmla="*/ 13462 w 1526400"/>
              <a:gd name="connsiteY3" fmla="*/ 1492745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0" y="0"/>
                </a:moveTo>
                <a:lnTo>
                  <a:pt x="1526400" y="0"/>
                </a:lnTo>
                <a:lnTo>
                  <a:pt x="1526400" y="1526400"/>
                </a:lnTo>
                <a:lnTo>
                  <a:pt x="13462" y="14927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4" name="Рисунок 33" descr="Изображение">
            <a:extLst>
              <a:ext uri="{FF2B5EF4-FFF2-40B4-BE49-F238E27FC236}">
                <a16:creationId xmlns:a16="http://schemas.microsoft.com/office/drawing/2014/main" id="{138F17B3-64FA-4F69-8C05-F8C882DAFDD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60001" y="2911100"/>
            <a:ext cx="1493471" cy="1526400"/>
          </a:xfrm>
          <a:custGeom>
            <a:avLst/>
            <a:gdLst>
              <a:gd name="connsiteX0" fmla="*/ 158059 w 1493471"/>
              <a:gd name="connsiteY0" fmla="*/ 0 h 1526400"/>
              <a:gd name="connsiteX1" fmla="*/ 1493471 w 1493471"/>
              <a:gd name="connsiteY1" fmla="*/ 32929 h 1526400"/>
              <a:gd name="connsiteX2" fmla="*/ 1421027 w 1493471"/>
              <a:gd name="connsiteY2" fmla="*/ 1486885 h 1526400"/>
              <a:gd name="connsiteX3" fmla="*/ 0 w 1493471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3471" h="1526400">
                <a:moveTo>
                  <a:pt x="158059" y="0"/>
                </a:moveTo>
                <a:lnTo>
                  <a:pt x="1493471" y="32929"/>
                </a:lnTo>
                <a:lnTo>
                  <a:pt x="1421027" y="1486885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5" name="Рисунок 34" descr="Изображение">
            <a:extLst>
              <a:ext uri="{FF2B5EF4-FFF2-40B4-BE49-F238E27FC236}">
                <a16:creationId xmlns:a16="http://schemas.microsoft.com/office/drawing/2014/main" id="{87B185B0-A4CC-4E8B-9651-55EF97971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 rot="120000">
            <a:off x="2081672" y="2913980"/>
            <a:ext cx="1520640" cy="1520640"/>
          </a:xfrm>
          <a:custGeom>
            <a:avLst/>
            <a:gdLst>
              <a:gd name="connsiteX0" fmla="*/ 0 w 1526400"/>
              <a:gd name="connsiteY0" fmla="*/ 0 h 1526400"/>
              <a:gd name="connsiteX1" fmla="*/ 1526400 w 1526400"/>
              <a:gd name="connsiteY1" fmla="*/ 0 h 1526400"/>
              <a:gd name="connsiteX2" fmla="*/ 1479283 w 1526400"/>
              <a:gd name="connsiteY2" fmla="*/ 1519669 h 1526400"/>
              <a:gd name="connsiteX3" fmla="*/ 53848 w 1526400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0" y="0"/>
                </a:moveTo>
                <a:lnTo>
                  <a:pt x="1526400" y="0"/>
                </a:lnTo>
                <a:lnTo>
                  <a:pt x="1479283" y="1519669"/>
                </a:lnTo>
                <a:lnTo>
                  <a:pt x="53848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6" name="Рисунок 35" descr="Изображение">
            <a:extLst>
              <a:ext uri="{FF2B5EF4-FFF2-40B4-BE49-F238E27FC236}">
                <a16:creationId xmlns:a16="http://schemas.microsoft.com/office/drawing/2014/main" id="{AF1ABB10-7FB1-4D34-81F0-48254A0365E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751201" y="2911100"/>
            <a:ext cx="1519699" cy="1526400"/>
          </a:xfrm>
          <a:custGeom>
            <a:avLst/>
            <a:gdLst>
              <a:gd name="connsiteX0" fmla="*/ 1452685 w 1519699"/>
              <a:gd name="connsiteY0" fmla="*/ 0 h 1526400"/>
              <a:gd name="connsiteX1" fmla="*/ 1519699 w 1519699"/>
              <a:gd name="connsiteY1" fmla="*/ 1526400 h 1526400"/>
              <a:gd name="connsiteX2" fmla="*/ 0 w 1519699"/>
              <a:gd name="connsiteY2" fmla="*/ 1526400 h 1526400"/>
              <a:gd name="connsiteX3" fmla="*/ 60313 w 1519699"/>
              <a:gd name="connsiteY3" fmla="*/ 6702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699" h="1526400">
                <a:moveTo>
                  <a:pt x="1452685" y="0"/>
                </a:moveTo>
                <a:lnTo>
                  <a:pt x="1519699" y="1526400"/>
                </a:lnTo>
                <a:lnTo>
                  <a:pt x="0" y="1526400"/>
                </a:lnTo>
                <a:lnTo>
                  <a:pt x="60313" y="67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7" name="Рисунок 36" descr="Изображение">
            <a:extLst>
              <a:ext uri="{FF2B5EF4-FFF2-40B4-BE49-F238E27FC236}">
                <a16:creationId xmlns:a16="http://schemas.microsoft.com/office/drawing/2014/main" id="{8C5A9BD5-C5B3-46B7-943F-1AC1D2C513F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60000" y="4606700"/>
            <a:ext cx="1512938" cy="1526400"/>
          </a:xfrm>
          <a:custGeom>
            <a:avLst/>
            <a:gdLst>
              <a:gd name="connsiteX0" fmla="*/ 0 w 1512938"/>
              <a:gd name="connsiteY0" fmla="*/ 0 h 1526400"/>
              <a:gd name="connsiteX1" fmla="*/ 1512938 w 1512938"/>
              <a:gd name="connsiteY1" fmla="*/ 74041 h 1526400"/>
              <a:gd name="connsiteX2" fmla="*/ 1364856 w 1512938"/>
              <a:gd name="connsiteY2" fmla="*/ 1438897 h 1526400"/>
              <a:gd name="connsiteX3" fmla="*/ 0 w 1512938"/>
              <a:gd name="connsiteY3" fmla="*/ 1526400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2938" h="1526400">
                <a:moveTo>
                  <a:pt x="0" y="0"/>
                </a:moveTo>
                <a:lnTo>
                  <a:pt x="1512938" y="74041"/>
                </a:lnTo>
                <a:lnTo>
                  <a:pt x="1364856" y="1438897"/>
                </a:lnTo>
                <a:lnTo>
                  <a:pt x="0" y="1526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8" name="Рисунок 37" descr="Изображение">
            <a:extLst>
              <a:ext uri="{FF2B5EF4-FFF2-40B4-BE49-F238E27FC236}">
                <a16:creationId xmlns:a16="http://schemas.microsoft.com/office/drawing/2014/main" id="{2B80CD54-9EB6-4565-9AE9-5FE42E4D8BC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055600" y="4606700"/>
            <a:ext cx="1526400" cy="1526400"/>
          </a:xfrm>
          <a:custGeom>
            <a:avLst/>
            <a:gdLst>
              <a:gd name="connsiteX0" fmla="*/ 1526400 w 1526400"/>
              <a:gd name="connsiteY0" fmla="*/ 0 h 1526400"/>
              <a:gd name="connsiteX1" fmla="*/ 1405242 w 1526400"/>
              <a:gd name="connsiteY1" fmla="*/ 1405242 h 1526400"/>
              <a:gd name="connsiteX2" fmla="*/ 0 w 1526400"/>
              <a:gd name="connsiteY2" fmla="*/ 1526400 h 1526400"/>
              <a:gd name="connsiteX3" fmla="*/ 13462 w 1526400"/>
              <a:gd name="connsiteY3" fmla="*/ 60579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400" h="1526400">
                <a:moveTo>
                  <a:pt x="1526400" y="0"/>
                </a:moveTo>
                <a:lnTo>
                  <a:pt x="1405242" y="1405242"/>
                </a:lnTo>
                <a:lnTo>
                  <a:pt x="0" y="1526400"/>
                </a:lnTo>
                <a:lnTo>
                  <a:pt x="13462" y="60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39" name="Рисунок 38" descr="Изображение">
            <a:extLst>
              <a:ext uri="{FF2B5EF4-FFF2-40B4-BE49-F238E27FC236}">
                <a16:creationId xmlns:a16="http://schemas.microsoft.com/office/drawing/2014/main" id="{C4DE1128-B25F-4A3E-BEA2-5BC524E4DB7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 rot="120000">
            <a:off x="3751202" y="4606700"/>
            <a:ext cx="1526399" cy="1526400"/>
          </a:xfrm>
          <a:custGeom>
            <a:avLst/>
            <a:gdLst>
              <a:gd name="connsiteX0" fmla="*/ 1526399 w 1526399"/>
              <a:gd name="connsiteY0" fmla="*/ 0 h 1526400"/>
              <a:gd name="connsiteX1" fmla="*/ 1526399 w 1526399"/>
              <a:gd name="connsiteY1" fmla="*/ 6 h 1526400"/>
              <a:gd name="connsiteX2" fmla="*/ 1284084 w 1526399"/>
              <a:gd name="connsiteY2" fmla="*/ 1411973 h 1526400"/>
              <a:gd name="connsiteX3" fmla="*/ 0 w 1526399"/>
              <a:gd name="connsiteY3" fmla="*/ 1526400 h 1526400"/>
              <a:gd name="connsiteX4" fmla="*/ 87503 w 1526399"/>
              <a:gd name="connsiteY4" fmla="*/ 40386 h 152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399" h="1526400">
                <a:moveTo>
                  <a:pt x="1526399" y="0"/>
                </a:moveTo>
                <a:lnTo>
                  <a:pt x="1526399" y="6"/>
                </a:lnTo>
                <a:lnTo>
                  <a:pt x="1284084" y="1411973"/>
                </a:lnTo>
                <a:lnTo>
                  <a:pt x="0" y="1526400"/>
                </a:lnTo>
                <a:lnTo>
                  <a:pt x="87503" y="403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5F42CD8-97EF-4CE0-895B-0C37B82446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pic>
        <p:nvPicPr>
          <p:cNvPr id="18" name="Рисунок 17" descr="Воздушный шарик">
            <a:extLst>
              <a:ext uri="{FF2B5EF4-FFF2-40B4-BE49-F238E27FC236}">
                <a16:creationId xmlns:a16="http://schemas.microsoft.com/office/drawing/2014/main" id="{3FD6733D-4645-4D83-867A-D0C33B131A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62933" y="1032210"/>
            <a:ext cx="408467" cy="621846"/>
          </a:xfrm>
          <a:prstGeom prst="rect">
            <a:avLst/>
          </a:prstGeom>
        </p:spPr>
      </p:pic>
      <p:grpSp>
        <p:nvGrpSpPr>
          <p:cNvPr id="20" name="Группа 19" descr="Голодание">
            <a:extLst>
              <a:ext uri="{FF2B5EF4-FFF2-40B4-BE49-F238E27FC236}">
                <a16:creationId xmlns:a16="http://schemas.microsoft.com/office/drawing/2014/main" id="{156ADDF8-883F-4327-B297-0EEEDF5B343B}"/>
              </a:ext>
            </a:extLst>
          </p:cNvPr>
          <p:cNvGrpSpPr/>
          <p:nvPr userDrawn="1"/>
        </p:nvGrpSpPr>
        <p:grpSpPr>
          <a:xfrm rot="-60000">
            <a:off x="6971945" y="-20091"/>
            <a:ext cx="4716055" cy="680187"/>
            <a:chOff x="7411964" y="186225"/>
            <a:chExt cx="4716055" cy="682236"/>
          </a:xfrm>
        </p:grpSpPr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04DB5079-49E9-4288-8B98-CDF77071BE52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4949AF44-0A24-4DD1-AB80-B1F4EB512F9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965C9CBD-F4FE-4915-89A1-D7E0918BB76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3CABA8A6-2F5C-4B06-961B-AC01B5C62A21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F7F81090-D948-451F-8356-E47AD7F6F6D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4EA17E52-8246-4D59-86BC-A198A690405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4" name="Группа 23">
              <a:extLst>
                <a:ext uri="{FF2B5EF4-FFF2-40B4-BE49-F238E27FC236}">
                  <a16:creationId xmlns:a16="http://schemas.microsoft.com/office/drawing/2014/main" id="{1D4F8018-13B4-4BDB-A979-17F04869D025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521F2882-402B-464C-A3EF-B0AD0DA6D3C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E5439496-AD3D-40C0-A6D5-927FBF029A2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D9FF43F1-91FD-4413-AFDB-096D3DECEB0D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Равнобедренный треугольник 59">
                <a:extLst>
                  <a:ext uri="{FF2B5EF4-FFF2-40B4-BE49-F238E27FC236}">
                    <a16:creationId xmlns:a16="http://schemas.microsoft.com/office/drawing/2014/main" id="{88194B91-7B33-4840-B920-5E050E037E4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C2085E59-D8AA-49E1-9187-F7D4CA829AC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696FC0D3-A654-4F34-A2B7-2925788722F0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Равнобедренный треугольник 57">
                <a:extLst>
                  <a:ext uri="{FF2B5EF4-FFF2-40B4-BE49-F238E27FC236}">
                    <a16:creationId xmlns:a16="http://schemas.microsoft.com/office/drawing/2014/main" id="{4ABDCF2E-95FE-4FCC-A37F-7DBA27D4397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:a16="http://schemas.microsoft.com/office/drawing/2014/main" id="{5574FECA-5C01-4012-9F5D-2C458E71D21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4BA6F339-C8FA-467D-90B4-99A82AF6CF77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Равнобедренный треугольник 55">
                <a:extLst>
                  <a:ext uri="{FF2B5EF4-FFF2-40B4-BE49-F238E27FC236}">
                    <a16:creationId xmlns:a16="http://schemas.microsoft.com/office/drawing/2014/main" id="{89CDBD60-0D3F-4B6E-A375-E60E42B3C90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384AB849-F914-44EE-B35F-11E6789E24B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252F3072-E9C3-4DF0-8B1E-D8557EBA3DF8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Равнобедренный треугольник 53">
                <a:extLst>
                  <a:ext uri="{FF2B5EF4-FFF2-40B4-BE49-F238E27FC236}">
                    <a16:creationId xmlns:a16="http://schemas.microsoft.com/office/drawing/2014/main" id="{62589079-D169-4B23-B2EF-E513A6FDF94D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5" name="Прямоугольник 54">
                <a:extLst>
                  <a:ext uri="{FF2B5EF4-FFF2-40B4-BE49-F238E27FC236}">
                    <a16:creationId xmlns:a16="http://schemas.microsoft.com/office/drawing/2014/main" id="{1999CEF6-0545-4DC0-B375-05F67C89A48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F19607A8-A134-4E21-BAE8-FF021EF749F5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0C02EE79-6463-4D53-93D3-DDAC6C3F2F0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188A4530-3F9D-4AE7-98B5-5801B3978C2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3A205BF9-384E-4F98-9EE6-19EF36804B64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7B4B1751-1C57-42D7-A0DF-03D0F49F134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D1E21DBD-8A62-42D6-AE0F-E03902A443AB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1" name="Группа 40">
              <a:extLst>
                <a:ext uri="{FF2B5EF4-FFF2-40B4-BE49-F238E27FC236}">
                  <a16:creationId xmlns:a16="http://schemas.microsoft.com/office/drawing/2014/main" id="{55FB3AF0-EAA2-426B-BD49-F4A053F4CC0B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Равнобедренный треугольник 47">
                <a:extLst>
                  <a:ext uri="{FF2B5EF4-FFF2-40B4-BE49-F238E27FC236}">
                    <a16:creationId xmlns:a16="http://schemas.microsoft.com/office/drawing/2014/main" id="{E1A355E1-2BEF-4B8E-A932-28FBBF0B969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6A67EDBC-A288-4501-8654-D1FD2D13195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A6D7529D-75CF-4861-860C-62DBD31ABA10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Равнобедренный треугольник 45">
                <a:extLst>
                  <a:ext uri="{FF2B5EF4-FFF2-40B4-BE49-F238E27FC236}">
                    <a16:creationId xmlns:a16="http://schemas.microsoft.com/office/drawing/2014/main" id="{32A078C2-1B8E-4FDE-870F-D3B709D7251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95306A5A-2C0A-4A3B-830B-80FAF552271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3" name="Группа 42">
              <a:extLst>
                <a:ext uri="{FF2B5EF4-FFF2-40B4-BE49-F238E27FC236}">
                  <a16:creationId xmlns:a16="http://schemas.microsoft.com/office/drawing/2014/main" id="{C1141326-16F7-4513-8C11-52ED1967FD87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Равнобедренный треугольник 43">
                <a:extLst>
                  <a:ext uri="{FF2B5EF4-FFF2-40B4-BE49-F238E27FC236}">
                    <a16:creationId xmlns:a16="http://schemas.microsoft.com/office/drawing/2014/main" id="{68578AB2-172F-4625-ACA5-E57A73C3685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5" name="Прямоугольник 44">
                <a:extLst>
                  <a:ext uri="{FF2B5EF4-FFF2-40B4-BE49-F238E27FC236}">
                    <a16:creationId xmlns:a16="http://schemas.microsoft.com/office/drawing/2014/main" id="{399ACC2F-4112-4075-9DE1-B19D7E931A8D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pic>
        <p:nvPicPr>
          <p:cNvPr id="5" name="Рисунок 4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92FE3434-BC63-4F20-ABEF-4102C7275C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C10D23-2DA6-4EEF-B08C-41078A00F67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83127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9000" y="2781300"/>
            <a:ext cx="6480000" cy="2078700"/>
          </a:xfrm>
        </p:spPr>
        <p:txBody>
          <a:bodyPr rtlCol="0" anchor="b"/>
          <a:lstStyle>
            <a:lvl1pPr algn="l">
              <a:lnSpc>
                <a:spcPts val="5000"/>
              </a:lnSpc>
              <a:defRPr sz="600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000" y="5075998"/>
            <a:ext cx="6479999" cy="1048939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6" name="Прямоугольник 5">
            <a:extLst>
              <a:ext uri="{FF2B5EF4-FFF2-40B4-BE49-F238E27FC236}">
                <a16:creationId xmlns:a16="http://schemas.microsoft.com/office/drawing/2014/main" id="{376CFE62-F1C8-4E59-8F99-0D04722B851E}"/>
              </a:ext>
            </a:extLst>
          </p:cNvPr>
          <p:cNvSpPr/>
          <p:nvPr userDrawn="1"/>
        </p:nvSpPr>
        <p:spPr>
          <a:xfrm>
            <a:off x="0" y="6674825"/>
            <a:ext cx="12192000" cy="18317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7BB6C089-1AD0-4BAC-BA16-C013F5D65982}"/>
              </a:ext>
            </a:extLst>
          </p:cNvPr>
          <p:cNvSpPr/>
          <p:nvPr userDrawn="1"/>
        </p:nvSpPr>
        <p:spPr>
          <a:xfrm rot="5400000">
            <a:off x="8734199" y="3400201"/>
            <a:ext cx="6858001" cy="576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36ABDA9-56F0-4BD5-957A-9265E295E053}"/>
              </a:ext>
            </a:extLst>
          </p:cNvPr>
          <p:cNvSpPr/>
          <p:nvPr userDrawn="1"/>
        </p:nvSpPr>
        <p:spPr>
          <a:xfrm>
            <a:off x="0" y="0"/>
            <a:ext cx="12192000" cy="18317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pic>
        <p:nvPicPr>
          <p:cNvPr id="7" name="Рисунок 6" descr="Птицы на обломке дерева">
            <a:extLst>
              <a:ext uri="{FF2B5EF4-FFF2-40B4-BE49-F238E27FC236}">
                <a16:creationId xmlns:a16="http://schemas.microsoft.com/office/drawing/2014/main" id="{C8A90C74-5B47-4CE7-820B-219FDAF12B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40623"/>
            <a:ext cx="3779848" cy="315800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D71C06E-7F98-4A1B-A1AC-579247DEFA9F}"/>
              </a:ext>
            </a:extLst>
          </p:cNvPr>
          <p:cNvSpPr/>
          <p:nvPr userDrawn="1"/>
        </p:nvSpPr>
        <p:spPr>
          <a:xfrm rot="5400000">
            <a:off x="-3399817" y="3399817"/>
            <a:ext cx="6858000" cy="58366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0632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 5" descr="Северный олень стоит перед горой">
            <a:extLst>
              <a:ext uri="{FF2B5EF4-FFF2-40B4-BE49-F238E27FC236}">
                <a16:creationId xmlns:a16="http://schemas.microsoft.com/office/drawing/2014/main" id="{10AE261A-8203-4D00-A7B9-164D2FB59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63563"/>
            <a:ext cx="3673973" cy="5994437"/>
          </a:xfrm>
          <a:prstGeom prst="rect">
            <a:avLst/>
          </a:prstGeom>
        </p:spPr>
      </p:pic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89D337DD-CA43-4635-AB4C-61F75C7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0149" y="2781300"/>
            <a:ext cx="6480000" cy="2078699"/>
          </a:xfrm>
        </p:spPr>
        <p:txBody>
          <a:bodyPr rtlCol="0" anchor="b"/>
          <a:lstStyle>
            <a:lvl1pPr>
              <a:lnSpc>
                <a:spcPts val="5000"/>
              </a:lnSpc>
              <a:defRPr sz="600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id="{EAED843F-E518-4C3A-9F72-BFFB38250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0149" y="5076000"/>
            <a:ext cx="6480000" cy="1047600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5E76B39-FFD5-446D-A1FF-F202B33283E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9E6993-A255-4991-82B3-5B740104A3F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48456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6E5019D-0D6B-4103-A77E-0FC59BF08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FAF249E3-960B-43F4-85AC-7CC8B9DCCB7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9E7EEA9-57B0-45F4-83CF-C26E12D91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61D896F-BBE1-4A9A-8DC1-9CAED4EA21E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46295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id="{6EFE7652-5D3C-4E76-956A-5C108AF2F9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000" y="1152000"/>
            <a:ext cx="5436000" cy="49716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id="{F7241BE8-1C3F-4074-B703-40E3D22E0C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36000" y="1152000"/>
            <a:ext cx="5436000" cy="49716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Нижний колонтитул 7">
            <a:extLst>
              <a:ext uri="{FF2B5EF4-FFF2-40B4-BE49-F238E27FC236}">
                <a16:creationId xmlns:a16="http://schemas.microsoft.com/office/drawing/2014/main" id="{0125C650-506C-498E-B8B7-39F8026E5C6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622FB4-5D9B-492E-A132-C638D7911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259DA4DF-9AC0-40C3-8492-818E9AC17E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04326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1575C44-D05C-4272-B7EC-339F8BD80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1152000"/>
            <a:ext cx="5436000" cy="324000"/>
          </a:xfrm>
        </p:spPr>
        <p:txBody>
          <a:bodyPr rtlCol="0"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id="{93C2DB9F-9247-4D82-830C-8822B5AF8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4000" y="1656000"/>
            <a:ext cx="5436000" cy="44676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>
            <a:extLst>
              <a:ext uri="{FF2B5EF4-FFF2-40B4-BE49-F238E27FC236}">
                <a16:creationId xmlns:a16="http://schemas.microsoft.com/office/drawing/2014/main" id="{63C0A9D2-98E8-4624-9AB0-A2A7650D5D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6000" y="1152000"/>
            <a:ext cx="5436000" cy="324000"/>
          </a:xfrm>
        </p:spPr>
        <p:txBody>
          <a:bodyPr rtlCol="0"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>
            <a:extLst>
              <a:ext uri="{FF2B5EF4-FFF2-40B4-BE49-F238E27FC236}">
                <a16:creationId xmlns:a16="http://schemas.microsoft.com/office/drawing/2014/main" id="{BBF8E713-2787-430F-AA6B-FBE07D3981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6000" y="1656000"/>
            <a:ext cx="5436000" cy="446760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A33452AC-ADCA-4BAA-B0CE-06475A9B68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E7564D-50B8-4218-8FE9-9D118079C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24EA0C-E8A2-48F4-82DD-B94D62B070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875932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78657346-8D46-41CD-9912-B4EB1EF242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3" name="Номер слайда 2">
            <a:extLst>
              <a:ext uri="{FF2B5EF4-FFF2-40B4-BE49-F238E27FC236}">
                <a16:creationId xmlns:a16="http://schemas.microsoft.com/office/drawing/2014/main" id="{2E9272D3-0DD5-4F9D-9CBE-A4193A65F4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8" name="Рисунок 7" descr="Осенние листья">
            <a:extLst>
              <a:ext uri="{FF2B5EF4-FFF2-40B4-BE49-F238E27FC236}">
                <a16:creationId xmlns:a16="http://schemas.microsoft.com/office/drawing/2014/main" id="{1BE4DF55-2A9C-4006-B0A5-89FEC35E6E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855" y="4980269"/>
            <a:ext cx="1777145" cy="1877731"/>
          </a:xfrm>
          <a:prstGeom prst="rect">
            <a:avLst/>
          </a:prstGeom>
        </p:spPr>
      </p:pic>
      <p:grpSp>
        <p:nvGrpSpPr>
          <p:cNvPr id="9" name="Группа 8" descr="Голодание">
            <a:extLst>
              <a:ext uri="{FF2B5EF4-FFF2-40B4-BE49-F238E27FC236}">
                <a16:creationId xmlns:a16="http://schemas.microsoft.com/office/drawing/2014/main" id="{43B8051D-D107-4255-9DD8-82A933B74BCA}"/>
              </a:ext>
            </a:extLst>
          </p:cNvPr>
          <p:cNvGrpSpPr/>
          <p:nvPr userDrawn="1"/>
        </p:nvGrpSpPr>
        <p:grpSpPr>
          <a:xfrm>
            <a:off x="9681613" y="-1537"/>
            <a:ext cx="2510387" cy="555099"/>
            <a:chOff x="9681613" y="-1537"/>
            <a:chExt cx="2510387" cy="555099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C4F2F6CC-23D4-4FB6-98E6-DAE9C308CCE1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279DB259-FCE9-4582-B5F4-6CD39572309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F28B2FB3-62C2-4A01-89C0-41C0B93B965D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6908C619-00C6-44A2-9AA8-F58235042DFF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D1E9A51D-DEE7-4CF3-BB37-48C183CCCE1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14230302-1F11-4932-BC46-6B644B6C4B6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" name="Группа 11">
              <a:extLst>
                <a:ext uri="{FF2B5EF4-FFF2-40B4-BE49-F238E27FC236}">
                  <a16:creationId xmlns:a16="http://schemas.microsoft.com/office/drawing/2014/main" id="{14E5DCCF-49B1-44DE-82AC-9AB321B8A4C7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E59FCC37-C52D-4142-8E9F-B6EE08C64F2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FAC81B88-36C1-4573-97AC-430AEEB8A22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8C8D34D7-0994-4C0E-BA3A-0F38B04D9BB0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1C516508-4B30-47FF-BF79-7DB968A99C0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B3468E16-EC02-478E-905D-666F724A479D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" name="Группа 13">
              <a:extLst>
                <a:ext uri="{FF2B5EF4-FFF2-40B4-BE49-F238E27FC236}">
                  <a16:creationId xmlns:a16="http://schemas.microsoft.com/office/drawing/2014/main" id="{967460DA-775B-4527-B35C-E43C3187C882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8E64170F-50C9-43ED-B8B9-25CED932F6D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3DD4CD69-EE04-4A27-BFF0-130F725ED9E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" name="Группа 14">
              <a:extLst>
                <a:ext uri="{FF2B5EF4-FFF2-40B4-BE49-F238E27FC236}">
                  <a16:creationId xmlns:a16="http://schemas.microsoft.com/office/drawing/2014/main" id="{7A1311E9-4D23-4D7A-84C8-37002D6A1F56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8C58AE29-9ACC-4451-929A-524CD70AD3E0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42A0010B-ED9E-4C9A-A8DF-D1BA65584FE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A0994012-1F98-467C-94F4-8B27B521C5CD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B69B4B0C-AEE3-460F-A3B9-73EC5FC75A11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340A7953-28E9-47EE-92AF-DD13AF4BB74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BB56A88E-B2CD-4E41-9D8D-F42148A7AB9D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09A71999-0828-4D0D-846D-2E0AC73B956E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682CC924-318E-4F6F-BD36-06DA9EDD52B9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" name="Группа 17">
              <a:extLst>
                <a:ext uri="{FF2B5EF4-FFF2-40B4-BE49-F238E27FC236}">
                  <a16:creationId xmlns:a16="http://schemas.microsoft.com/office/drawing/2014/main" id="{DBA22CE4-EE36-4C61-A8F2-B8163A3DABCB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0A3E6993-8CE4-4997-AFDD-45196373C37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EFFE377A-F883-4908-B2BF-C6A6A233D18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9B06031F-D0C5-480B-9718-18698E14A2EE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9384A3F7-B1EB-4352-96A9-7141ECD409D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200EE178-E24D-4C9C-B4DA-06076D848822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36CE9FB9-04AB-4F12-927A-4A44B8D85F93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Равнобедренный треугольник 59">
                <a:extLst>
                  <a:ext uri="{FF2B5EF4-FFF2-40B4-BE49-F238E27FC236}">
                    <a16:creationId xmlns:a16="http://schemas.microsoft.com/office/drawing/2014/main" id="{12F200C4-0B7B-4F16-8930-3D9E6A6C7EC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73792B56-4434-40ED-ABDD-A25013F2ED3E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39365F97-254C-4CFF-B942-06FCA3D148FF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Равнобедренный треугольник 57">
                <a:extLst>
                  <a:ext uri="{FF2B5EF4-FFF2-40B4-BE49-F238E27FC236}">
                    <a16:creationId xmlns:a16="http://schemas.microsoft.com/office/drawing/2014/main" id="{4ED06B20-7615-4B88-8522-C6C80F1A11D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:a16="http://schemas.microsoft.com/office/drawing/2014/main" id="{511310DB-D88E-411C-8488-52BEBF63F93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D9FE5A01-844A-44FE-9618-E69861EA84B5}"/>
                </a:ext>
              </a:extLst>
            </p:cNvPr>
            <p:cNvGrpSpPr/>
            <p:nvPr userDrawn="1"/>
          </p:nvGrpSpPr>
          <p:grpSpPr>
            <a:xfrm>
              <a:off x="11512840" y="61155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Равнобедренный треугольник 55">
                <a:extLst>
                  <a:ext uri="{FF2B5EF4-FFF2-40B4-BE49-F238E27FC236}">
                    <a16:creationId xmlns:a16="http://schemas.microsoft.com/office/drawing/2014/main" id="{10214E75-73DF-4367-BBCC-F93EC376F592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174602FB-DC16-4F69-802C-F55F116D7B3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FC625E71-7651-48B5-A0D3-609DB7D5F8E0}"/>
                </a:ext>
              </a:extLst>
            </p:cNvPr>
            <p:cNvGrpSpPr/>
            <p:nvPr userDrawn="1"/>
          </p:nvGrpSpPr>
          <p:grpSpPr>
            <a:xfrm rot="21540000">
              <a:off x="11625962" y="60101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Равнобедренный треугольник 53">
                <a:extLst>
                  <a:ext uri="{FF2B5EF4-FFF2-40B4-BE49-F238E27FC236}">
                    <a16:creationId xmlns:a16="http://schemas.microsoft.com/office/drawing/2014/main" id="{512E5F11-4A5A-4881-8B1A-7FD17502762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5" name="Прямоугольник 54">
                <a:extLst>
                  <a:ext uri="{FF2B5EF4-FFF2-40B4-BE49-F238E27FC236}">
                    <a16:creationId xmlns:a16="http://schemas.microsoft.com/office/drawing/2014/main" id="{60ABEE89-B4B3-45BD-A34E-BCBB33CF776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4" name="Группа 23">
              <a:extLst>
                <a:ext uri="{FF2B5EF4-FFF2-40B4-BE49-F238E27FC236}">
                  <a16:creationId xmlns:a16="http://schemas.microsoft.com/office/drawing/2014/main" id="{1ED92B2F-0483-4007-BFC1-508124664C10}"/>
                </a:ext>
              </a:extLst>
            </p:cNvPr>
            <p:cNvGrpSpPr/>
            <p:nvPr userDrawn="1"/>
          </p:nvGrpSpPr>
          <p:grpSpPr>
            <a:xfrm rot="21420000">
              <a:off x="11739085" y="55883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EAC1EA4A-DD91-4552-8D7F-954697FA88F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84FFCDA6-C96D-45AB-AF7E-BCD1A24A0D2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12A3CC98-25AE-40E6-BF29-FEDA195E84DE}"/>
                </a:ext>
              </a:extLst>
            </p:cNvPr>
            <p:cNvGrpSpPr/>
            <p:nvPr userDrawn="1"/>
          </p:nvGrpSpPr>
          <p:grpSpPr>
            <a:xfrm rot="21300000">
              <a:off x="1185220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5BD4F442-BB4D-45A0-9836-C45C490878A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5E5FAC51-B985-42D6-8378-F438A5F2BFF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FBD7D8CA-4BFF-478D-B204-A09E1BD7DA2C}"/>
                </a:ext>
              </a:extLst>
            </p:cNvPr>
            <p:cNvGrpSpPr/>
            <p:nvPr userDrawn="1"/>
          </p:nvGrpSpPr>
          <p:grpSpPr>
            <a:xfrm rot="21180000">
              <a:off x="11965330" y="35850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Равнобедренный треугольник 47">
                <a:extLst>
                  <a:ext uri="{FF2B5EF4-FFF2-40B4-BE49-F238E27FC236}">
                    <a16:creationId xmlns:a16="http://schemas.microsoft.com/office/drawing/2014/main" id="{ED00D605-E228-429E-A574-A9BE374B9AD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32605E79-77EA-490E-9E94-95EEEDEBA1F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38021FDA-5287-4825-AD8E-06EB934AEA9F}"/>
                </a:ext>
              </a:extLst>
            </p:cNvPr>
            <p:cNvGrpSpPr/>
            <p:nvPr userDrawn="1"/>
          </p:nvGrpSpPr>
          <p:grpSpPr>
            <a:xfrm rot="21060000">
              <a:off x="12078452" y="20034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Равнобедренный треугольник 45">
                <a:extLst>
                  <a:ext uri="{FF2B5EF4-FFF2-40B4-BE49-F238E27FC236}">
                    <a16:creationId xmlns:a16="http://schemas.microsoft.com/office/drawing/2014/main" id="{CDADA468-C80C-41F1-8863-045BEEB22B7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CD4CDF94-F982-4312-A189-CBEFE7A334C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CEC11AAC-81FA-465D-97FB-70FE6C2907F8}"/>
                </a:ext>
              </a:extLst>
            </p:cNvPr>
            <p:cNvGrpSpPr/>
            <p:nvPr userDrawn="1"/>
          </p:nvGrpSpPr>
          <p:grpSpPr>
            <a:xfrm rot="660000">
              <a:off x="10841090" y="0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Равнобедренный треугольник 43">
                <a:extLst>
                  <a:ext uri="{FF2B5EF4-FFF2-40B4-BE49-F238E27FC236}">
                    <a16:creationId xmlns:a16="http://schemas.microsoft.com/office/drawing/2014/main" id="{7E9DA203-B900-42A2-80DE-4C9A0EB7990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5" name="Прямоугольник 44">
                <a:extLst>
                  <a:ext uri="{FF2B5EF4-FFF2-40B4-BE49-F238E27FC236}">
                    <a16:creationId xmlns:a16="http://schemas.microsoft.com/office/drawing/2014/main" id="{1BBB24C8-B0C1-41BE-A3E5-2DD6D9C6CF46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9A8E38DC-3343-4C9C-ADDB-C08D7B65F7A6}"/>
                </a:ext>
              </a:extLst>
            </p:cNvPr>
            <p:cNvGrpSpPr/>
            <p:nvPr userDrawn="1"/>
          </p:nvGrpSpPr>
          <p:grpSpPr>
            <a:xfrm rot="540000">
              <a:off x="10954212" y="20034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Равнобедренный треугольник 41">
                <a:extLst>
                  <a:ext uri="{FF2B5EF4-FFF2-40B4-BE49-F238E27FC236}">
                    <a16:creationId xmlns:a16="http://schemas.microsoft.com/office/drawing/2014/main" id="{33638CB1-B460-4820-B9ED-B15A2379F3D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CFF26CC0-FAD4-4D85-9B62-491AA2F19DA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BB30F897-AA9C-41AE-BAED-6A12D6E83E7F}"/>
                </a:ext>
              </a:extLst>
            </p:cNvPr>
            <p:cNvGrpSpPr/>
            <p:nvPr userDrawn="1"/>
          </p:nvGrpSpPr>
          <p:grpSpPr>
            <a:xfrm rot="420000">
              <a:off x="11067335" y="35850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Равнобедренный треугольник 39">
                <a:extLst>
                  <a:ext uri="{FF2B5EF4-FFF2-40B4-BE49-F238E27FC236}">
                    <a16:creationId xmlns:a16="http://schemas.microsoft.com/office/drawing/2014/main" id="{C5C768BA-04FD-42A6-9348-2CEFFD16A8C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1" name="Прямоугольник 40">
                <a:extLst>
                  <a:ext uri="{FF2B5EF4-FFF2-40B4-BE49-F238E27FC236}">
                    <a16:creationId xmlns:a16="http://schemas.microsoft.com/office/drawing/2014/main" id="{EE6D3BCC-D2AA-42B4-8AFA-50AE79AAC09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BCB07096-348B-426D-85FD-C8806D5296CE}"/>
                </a:ext>
              </a:extLst>
            </p:cNvPr>
            <p:cNvGrpSpPr/>
            <p:nvPr userDrawn="1"/>
          </p:nvGrpSpPr>
          <p:grpSpPr>
            <a:xfrm rot="300000">
              <a:off x="1118045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Равнобедренный треугольник 37">
                <a:extLst>
                  <a:ext uri="{FF2B5EF4-FFF2-40B4-BE49-F238E27FC236}">
                    <a16:creationId xmlns:a16="http://schemas.microsoft.com/office/drawing/2014/main" id="{54204862-D3D8-4E9A-85C4-0957583ACFAF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9" name="Прямоугольник 38">
                <a:extLst>
                  <a:ext uri="{FF2B5EF4-FFF2-40B4-BE49-F238E27FC236}">
                    <a16:creationId xmlns:a16="http://schemas.microsoft.com/office/drawing/2014/main" id="{830AC312-8FB7-43BE-8A39-113E6AEA083B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59109980-E4F7-4706-8235-C5280F91862C}"/>
                </a:ext>
              </a:extLst>
            </p:cNvPr>
            <p:cNvGrpSpPr/>
            <p:nvPr userDrawn="1"/>
          </p:nvGrpSpPr>
          <p:grpSpPr>
            <a:xfrm rot="180000">
              <a:off x="11293580" y="55883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Равнобедренный треугольник 35">
                <a:extLst>
                  <a:ext uri="{FF2B5EF4-FFF2-40B4-BE49-F238E27FC236}">
                    <a16:creationId xmlns:a16="http://schemas.microsoft.com/office/drawing/2014/main" id="{2F85BE07-7419-4C8E-B6D8-E04DB46F98B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7" name="Прямоугольник 36">
                <a:extLst>
                  <a:ext uri="{FF2B5EF4-FFF2-40B4-BE49-F238E27FC236}">
                    <a16:creationId xmlns:a16="http://schemas.microsoft.com/office/drawing/2014/main" id="{D2D8F8E2-DC58-4D45-9F66-6CC9681CF38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3" name="Группа 32">
              <a:extLst>
                <a:ext uri="{FF2B5EF4-FFF2-40B4-BE49-F238E27FC236}">
                  <a16:creationId xmlns:a16="http://schemas.microsoft.com/office/drawing/2014/main" id="{AE4C8309-4CA7-43FA-81C9-15E665E5ED0C}"/>
                </a:ext>
              </a:extLst>
            </p:cNvPr>
            <p:cNvGrpSpPr/>
            <p:nvPr userDrawn="1"/>
          </p:nvGrpSpPr>
          <p:grpSpPr>
            <a:xfrm rot="60000">
              <a:off x="11406702" y="60101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Равнобедренный треугольник 33">
                <a:extLst>
                  <a:ext uri="{FF2B5EF4-FFF2-40B4-BE49-F238E27FC236}">
                    <a16:creationId xmlns:a16="http://schemas.microsoft.com/office/drawing/2014/main" id="{BEA32E83-2140-4230-AFC4-42629504C74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5" name="Прямоугольник 34">
                <a:extLst>
                  <a:ext uri="{FF2B5EF4-FFF2-40B4-BE49-F238E27FC236}">
                    <a16:creationId xmlns:a16="http://schemas.microsoft.com/office/drawing/2014/main" id="{16C79357-05A2-4A23-816D-8F96B379159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37897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FBF89E-BDDC-4C9E-8C7C-CEF6EE14AA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5BCB4D-AE37-4D9A-A0EA-A39BC119A2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99709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id="{87B8423A-8ECB-46CC-AA96-AFD30DF27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0000" y="1244600"/>
            <a:ext cx="7692000" cy="4880338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>
            <a:extLst>
              <a:ext uri="{FF2B5EF4-FFF2-40B4-BE49-F238E27FC236}">
                <a16:creationId xmlns:a16="http://schemas.microsoft.com/office/drawing/2014/main" id="{0CA8C527-C631-42AF-94C4-70728E2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36000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8" name="Нижний колонтитул 7">
            <a:extLst>
              <a:ext uri="{FF2B5EF4-FFF2-40B4-BE49-F238E27FC236}">
                <a16:creationId xmlns:a16="http://schemas.microsoft.com/office/drawing/2014/main" id="{C5119114-FB5C-449C-B51B-64A5B0EFD2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Заголовок 9">
            <a:extLst>
              <a:ext uri="{FF2B5EF4-FFF2-40B4-BE49-F238E27FC236}">
                <a16:creationId xmlns:a16="http://schemas.microsoft.com/office/drawing/2014/main" id="{7674D4AD-4133-4DB9-B1FD-CF7D8D1B50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1244600"/>
            <a:ext cx="3600000" cy="2515626"/>
          </a:xfrm>
        </p:spPr>
        <p:txBody>
          <a:bodyPr rtlCol="0" anchor="b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72AC5FD-8B7F-42E7-9042-046BFB39D0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77780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3 x 2 в форме квадр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Овал 117" descr="Подсветка">
            <a:extLst>
              <a:ext uri="{FF2B5EF4-FFF2-40B4-BE49-F238E27FC236}">
                <a16:creationId xmlns:a16="http://schemas.microsoft.com/office/drawing/2014/main" id="{0235AA7C-8224-4753-A2B3-DF93A9E8104A}"/>
              </a:ext>
            </a:extLst>
          </p:cNvPr>
          <p:cNvSpPr/>
          <p:nvPr userDrawn="1"/>
        </p:nvSpPr>
        <p:spPr>
          <a:xfrm>
            <a:off x="-862459" y="2293890"/>
            <a:ext cx="4411643" cy="4411643"/>
          </a:xfrm>
          <a:prstGeom prst="ellipse">
            <a:avLst/>
          </a:prstGeom>
          <a:gradFill>
            <a:gsLst>
              <a:gs pos="0">
                <a:schemeClr val="accent1">
                  <a:alpha val="22000"/>
                </a:schemeClr>
              </a:gs>
              <a:gs pos="68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pic>
        <p:nvPicPr>
          <p:cNvPr id="9" name="Рисунок 8" descr="Северный олень стоит перед горой">
            <a:extLst>
              <a:ext uri="{FF2B5EF4-FFF2-40B4-BE49-F238E27FC236}">
                <a16:creationId xmlns:a16="http://schemas.microsoft.com/office/drawing/2014/main" id="{F993948E-C98E-4A21-AC10-33AFB3BD12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63563"/>
            <a:ext cx="3673973" cy="5994437"/>
          </a:xfrm>
          <a:prstGeom prst="rect">
            <a:avLst/>
          </a:prstGeom>
        </p:spPr>
      </p:pic>
      <p:sp>
        <p:nvSpPr>
          <p:cNvPr id="98" name="Рисунок 97" descr="Изображение">
            <a:extLst>
              <a:ext uri="{FF2B5EF4-FFF2-40B4-BE49-F238E27FC236}">
                <a16:creationId xmlns:a16="http://schemas.microsoft.com/office/drawing/2014/main" id="{D0121EFF-16E1-4879-BD9E-E0B5366B9A8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37200" y="1215500"/>
            <a:ext cx="2237844" cy="2376000"/>
          </a:xfrm>
          <a:custGeom>
            <a:avLst/>
            <a:gdLst>
              <a:gd name="connsiteX0" fmla="*/ 2237844 w 2237844"/>
              <a:gd name="connsiteY0" fmla="*/ 0 h 2376000"/>
              <a:gd name="connsiteX1" fmla="*/ 2237844 w 2237844"/>
              <a:gd name="connsiteY1" fmla="*/ 2376000 h 2376000"/>
              <a:gd name="connsiteX2" fmla="*/ 207234 w 2237844"/>
              <a:gd name="connsiteY2" fmla="*/ 2297054 h 2376000"/>
              <a:gd name="connsiteX3" fmla="*/ 0 w 2237844"/>
              <a:gd name="connsiteY3" fmla="*/ 138156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844" h="2376000">
                <a:moveTo>
                  <a:pt x="2237844" y="0"/>
                </a:moveTo>
                <a:lnTo>
                  <a:pt x="2237844" y="2376000"/>
                </a:lnTo>
                <a:lnTo>
                  <a:pt x="207234" y="2297054"/>
                </a:lnTo>
                <a:lnTo>
                  <a:pt x="0" y="1381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99" name="Рисунок 98" descr="Изображение">
            <a:extLst>
              <a:ext uri="{FF2B5EF4-FFF2-40B4-BE49-F238E27FC236}">
                <a16:creationId xmlns:a16="http://schemas.microsoft.com/office/drawing/2014/main" id="{5DB5F608-7AAE-47B2-AC60-84D2A0262BE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8800" y="12155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76000 w 2376000"/>
              <a:gd name="connsiteY2" fmla="*/ 2376000 h 2376000"/>
              <a:gd name="connsiteX3" fmla="*/ 20955 w 2376000"/>
              <a:gd name="connsiteY3" fmla="*/ 2323613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76000" y="2376000"/>
                </a:lnTo>
                <a:lnTo>
                  <a:pt x="20955" y="23236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0" name="Рисунок 99" descr="Изображение">
            <a:extLst>
              <a:ext uri="{FF2B5EF4-FFF2-40B4-BE49-F238E27FC236}">
                <a16:creationId xmlns:a16="http://schemas.microsoft.com/office/drawing/2014/main" id="{7B277650-145A-4029-9377-59960403543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720400" y="1215500"/>
            <a:ext cx="2376000" cy="2376000"/>
          </a:xfrm>
          <a:custGeom>
            <a:avLst/>
            <a:gdLst>
              <a:gd name="connsiteX0" fmla="*/ 2376000 w 2376000"/>
              <a:gd name="connsiteY0" fmla="*/ 0 h 2376000"/>
              <a:gd name="connsiteX1" fmla="*/ 2187405 w 2376000"/>
              <a:gd name="connsiteY1" fmla="*/ 2187405 h 2376000"/>
              <a:gd name="connsiteX2" fmla="*/ 0 w 2376000"/>
              <a:gd name="connsiteY2" fmla="*/ 2376000 h 2376000"/>
              <a:gd name="connsiteX3" fmla="*/ 20955 w 2376000"/>
              <a:gd name="connsiteY3" fmla="*/ 94298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2376000" y="0"/>
                </a:moveTo>
                <a:lnTo>
                  <a:pt x="2187405" y="2187405"/>
                </a:lnTo>
                <a:lnTo>
                  <a:pt x="0" y="2376000"/>
                </a:lnTo>
                <a:lnTo>
                  <a:pt x="20955" y="9429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2" name="Рисунок 101" descr="Изображение">
            <a:extLst>
              <a:ext uri="{FF2B5EF4-FFF2-40B4-BE49-F238E27FC236}">
                <a16:creationId xmlns:a16="http://schemas.microsoft.com/office/drawing/2014/main" id="{83A9EA41-21F0-4533-B0F6-B97E8C88DF6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78801" y="3757100"/>
            <a:ext cx="2365569" cy="2376000"/>
          </a:xfrm>
          <a:custGeom>
            <a:avLst/>
            <a:gdLst>
              <a:gd name="connsiteX0" fmla="*/ 2261254 w 2365569"/>
              <a:gd name="connsiteY0" fmla="*/ 0 h 2376000"/>
              <a:gd name="connsiteX1" fmla="*/ 2365569 w 2365569"/>
              <a:gd name="connsiteY1" fmla="*/ 2376000 h 2376000"/>
              <a:gd name="connsiteX2" fmla="*/ 0 w 2365569"/>
              <a:gd name="connsiteY2" fmla="*/ 2376000 h 2376000"/>
              <a:gd name="connsiteX3" fmla="*/ 93884 w 2365569"/>
              <a:gd name="connsiteY3" fmla="*/ 10432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569" h="2376000">
                <a:moveTo>
                  <a:pt x="2261254" y="0"/>
                </a:moveTo>
                <a:lnTo>
                  <a:pt x="2365569" y="2376000"/>
                </a:lnTo>
                <a:lnTo>
                  <a:pt x="0" y="2376000"/>
                </a:lnTo>
                <a:lnTo>
                  <a:pt x="93884" y="104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3" name="Рисунок 102" descr="Изображение">
            <a:extLst>
              <a:ext uri="{FF2B5EF4-FFF2-40B4-BE49-F238E27FC236}">
                <a16:creationId xmlns:a16="http://schemas.microsoft.com/office/drawing/2014/main" id="{4BEA324D-EFE8-4DF3-A65A-CC89D27751A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720401" y="3757100"/>
            <a:ext cx="2355045" cy="2376000"/>
          </a:xfrm>
          <a:custGeom>
            <a:avLst/>
            <a:gdLst>
              <a:gd name="connsiteX0" fmla="*/ 0 w 2355045"/>
              <a:gd name="connsiteY0" fmla="*/ 0 h 2376000"/>
              <a:gd name="connsiteX1" fmla="*/ 2355045 w 2355045"/>
              <a:gd name="connsiteY1" fmla="*/ 115253 h 2376000"/>
              <a:gd name="connsiteX2" fmla="*/ 2124540 w 2355045"/>
              <a:gd name="connsiteY2" fmla="*/ 2239793 h 2376000"/>
              <a:gd name="connsiteX3" fmla="*/ 0 w 2355045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045" h="2376000">
                <a:moveTo>
                  <a:pt x="0" y="0"/>
                </a:moveTo>
                <a:lnTo>
                  <a:pt x="2355045" y="115253"/>
                </a:lnTo>
                <a:lnTo>
                  <a:pt x="2124540" y="2239793"/>
                </a:lnTo>
                <a:lnTo>
                  <a:pt x="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84925" y="6275137"/>
            <a:ext cx="6336000" cy="17011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E83CA-83BE-46B9-89A9-16546AC6A9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Номер слайда 2">
            <a:extLst>
              <a:ext uri="{FF2B5EF4-FFF2-40B4-BE49-F238E27FC236}">
                <a16:creationId xmlns:a16="http://schemas.microsoft.com/office/drawing/2014/main" id="{B8E93E22-7A85-4EE9-82AF-19DEB1470C12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13" name="Рисунок 12" descr="Осенние листья">
            <a:extLst>
              <a:ext uri="{FF2B5EF4-FFF2-40B4-BE49-F238E27FC236}">
                <a16:creationId xmlns:a16="http://schemas.microsoft.com/office/drawing/2014/main" id="{5FC592F8-78B8-4AF3-AC16-448A4EE3D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855" y="4980269"/>
            <a:ext cx="1777145" cy="1877731"/>
          </a:xfrm>
          <a:prstGeom prst="rect">
            <a:avLst/>
          </a:prstGeom>
        </p:spPr>
      </p:pic>
      <p:grpSp>
        <p:nvGrpSpPr>
          <p:cNvPr id="16" name="Группа 15" descr="Голодание">
            <a:extLst>
              <a:ext uri="{FF2B5EF4-FFF2-40B4-BE49-F238E27FC236}">
                <a16:creationId xmlns:a16="http://schemas.microsoft.com/office/drawing/2014/main" id="{54ECC3F5-D48B-40C1-BB04-C5B853A016E9}"/>
              </a:ext>
            </a:extLst>
          </p:cNvPr>
          <p:cNvGrpSpPr/>
          <p:nvPr userDrawn="1"/>
        </p:nvGrpSpPr>
        <p:grpSpPr>
          <a:xfrm>
            <a:off x="9681613" y="-1537"/>
            <a:ext cx="2510387" cy="555099"/>
            <a:chOff x="9681613" y="-1537"/>
            <a:chExt cx="2510387" cy="555099"/>
          </a:xfrm>
        </p:grpSpPr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BFC17195-A4AF-4D45-975C-8C6E9D4640E6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F36FF5B5-BC10-4B9A-AF5E-1B8CCA211BA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6116E8B9-49B2-4B7E-87A3-91497D0DA6E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45E5072-DA40-402A-AAAE-1ACFA4EB07FB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39F90A8C-C21B-4C3F-93F5-9ACC77D0AC0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D829EBEE-DF2D-462A-81FC-3316267A9A4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45BB8420-44D7-4ACA-A2DE-19C77972C2CD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490C8BC7-2B69-41BF-BE2D-ACA4B9495F7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3AD1CFDB-6F89-4665-B8DD-43853A01DA1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2C36170C-64A7-4203-811A-91A70A6456DC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85378A3E-D1A0-45D5-A179-E068BFB701CF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E485E84F-7873-4997-AEAC-D063C9C8EF6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4" name="Группа 23">
              <a:extLst>
                <a:ext uri="{FF2B5EF4-FFF2-40B4-BE49-F238E27FC236}">
                  <a16:creationId xmlns:a16="http://schemas.microsoft.com/office/drawing/2014/main" id="{81F79A77-501F-4A50-8976-94D13C3D4C29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1A60B376-B3F2-4E53-829E-F6C6FADF26F1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A57CB8C4-6E63-468D-BAAF-04F8562D039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2F792C2F-E1A5-47F2-9E76-EFA10270FC0B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783BB41B-E66D-466E-B504-00D120899AE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31B8DD3C-0DBD-4E05-9FA7-C1E68D60C94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9334D454-EA81-410F-9126-E3523CE5F829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4672B09A-6811-4B5F-BCC9-4AE745CE0EA4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F7640C93-E663-403A-A10A-8CAFBB12503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467AFCD4-9807-4064-9470-2C48C0078CAE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31EAFD33-CCAF-4720-8C11-E3DBC2069318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50525F5A-D867-49FE-BD2D-D862BBF99980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AF6394C1-17D1-4BB2-8706-9E032DDFCBF8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C5763269-3DCF-4FCA-A315-31A98B70424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82E4662A-5772-44F8-9F1B-C8654CDFBBD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F4BAEEE8-1EAE-43CD-96CF-51704AB19658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46C3195C-987C-4CBF-BB38-F217DC1A6FD1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41710FBC-7E95-4F45-8751-9BB7C97C1EF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78940A4D-5A30-41AA-AAF2-E44CCDCD9EF3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211C2776-ECF2-4AC0-8E8C-25D656C5F6D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242A684-AB1D-42E4-A41E-0B7F7CD985D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F3409CBC-EBDC-4C58-9B6E-8A459A7195D8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9FF50953-26C3-4C75-BDBD-405C9E4F589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84F9D423-B699-481F-B936-FA8747B9DF4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B3367AD0-CA81-45D6-A581-E13F4EB1F8E6}"/>
                </a:ext>
              </a:extLst>
            </p:cNvPr>
            <p:cNvGrpSpPr/>
            <p:nvPr userDrawn="1"/>
          </p:nvGrpSpPr>
          <p:grpSpPr>
            <a:xfrm>
              <a:off x="11512840" y="61155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8E68AA7B-3D72-4202-A850-254CF0BB06DB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E51AA159-E5F3-40A1-A0D7-B0DE362EF9D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3" name="Группа 32">
              <a:extLst>
                <a:ext uri="{FF2B5EF4-FFF2-40B4-BE49-F238E27FC236}">
                  <a16:creationId xmlns:a16="http://schemas.microsoft.com/office/drawing/2014/main" id="{CACE6371-E9EE-42DB-B55E-9F0243E13699}"/>
                </a:ext>
              </a:extLst>
            </p:cNvPr>
            <p:cNvGrpSpPr/>
            <p:nvPr userDrawn="1"/>
          </p:nvGrpSpPr>
          <p:grpSpPr>
            <a:xfrm rot="21540000">
              <a:off x="11625962" y="60101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F0ABE3A5-D914-44C4-854A-7DE3C8F86F8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31779E4A-C7C3-4FD5-B928-26BDD1553DA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4" name="Группа 33">
              <a:extLst>
                <a:ext uri="{FF2B5EF4-FFF2-40B4-BE49-F238E27FC236}">
                  <a16:creationId xmlns:a16="http://schemas.microsoft.com/office/drawing/2014/main" id="{6A580F0F-1FC2-47F7-B493-5FAAED784963}"/>
                </a:ext>
              </a:extLst>
            </p:cNvPr>
            <p:cNvGrpSpPr/>
            <p:nvPr userDrawn="1"/>
          </p:nvGrpSpPr>
          <p:grpSpPr>
            <a:xfrm rot="21420000">
              <a:off x="11739085" y="55883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8811100A-6BA1-43EC-A7A6-6374A9E0990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8BAE9576-3812-43AF-8E09-CFE119EC351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5" name="Группа 34">
              <a:extLst>
                <a:ext uri="{FF2B5EF4-FFF2-40B4-BE49-F238E27FC236}">
                  <a16:creationId xmlns:a16="http://schemas.microsoft.com/office/drawing/2014/main" id="{DE0BBC25-9CD4-4509-A96E-568289D152BD}"/>
                </a:ext>
              </a:extLst>
            </p:cNvPr>
            <p:cNvGrpSpPr/>
            <p:nvPr userDrawn="1"/>
          </p:nvGrpSpPr>
          <p:grpSpPr>
            <a:xfrm rot="21300000">
              <a:off x="1185220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Равнобедренный треугольник 59">
                <a:extLst>
                  <a:ext uri="{FF2B5EF4-FFF2-40B4-BE49-F238E27FC236}">
                    <a16:creationId xmlns:a16="http://schemas.microsoft.com/office/drawing/2014/main" id="{1452C223-DC41-45AC-AA62-3D1315D3D7A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3C4C8AEB-E244-4FA1-ABDB-334D3772E32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6" name="Группа 35">
              <a:extLst>
                <a:ext uri="{FF2B5EF4-FFF2-40B4-BE49-F238E27FC236}">
                  <a16:creationId xmlns:a16="http://schemas.microsoft.com/office/drawing/2014/main" id="{0A0F80F3-6F29-48A2-9049-7851928173C2}"/>
                </a:ext>
              </a:extLst>
            </p:cNvPr>
            <p:cNvGrpSpPr/>
            <p:nvPr userDrawn="1"/>
          </p:nvGrpSpPr>
          <p:grpSpPr>
            <a:xfrm rot="21180000">
              <a:off x="11965330" y="35850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Равнобедренный треугольник 57">
                <a:extLst>
                  <a:ext uri="{FF2B5EF4-FFF2-40B4-BE49-F238E27FC236}">
                    <a16:creationId xmlns:a16="http://schemas.microsoft.com/office/drawing/2014/main" id="{6CAE3C7F-DA0D-4125-B837-2E944E10152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:a16="http://schemas.microsoft.com/office/drawing/2014/main" id="{EB72A0CF-6334-4EFC-B934-D11CB7EBB39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7" name="Группа 36">
              <a:extLst>
                <a:ext uri="{FF2B5EF4-FFF2-40B4-BE49-F238E27FC236}">
                  <a16:creationId xmlns:a16="http://schemas.microsoft.com/office/drawing/2014/main" id="{5ACDB309-8272-4B2E-AA9B-CE7A85538033}"/>
                </a:ext>
              </a:extLst>
            </p:cNvPr>
            <p:cNvGrpSpPr/>
            <p:nvPr userDrawn="1"/>
          </p:nvGrpSpPr>
          <p:grpSpPr>
            <a:xfrm rot="21060000">
              <a:off x="12078452" y="20034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Равнобедренный треугольник 55">
                <a:extLst>
                  <a:ext uri="{FF2B5EF4-FFF2-40B4-BE49-F238E27FC236}">
                    <a16:creationId xmlns:a16="http://schemas.microsoft.com/office/drawing/2014/main" id="{AA7935A8-BB94-4C5F-914E-63E4C0EDB09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26A251B9-610F-4A7B-A243-598AC0CAC70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8" name="Группа 37">
              <a:extLst>
                <a:ext uri="{FF2B5EF4-FFF2-40B4-BE49-F238E27FC236}">
                  <a16:creationId xmlns:a16="http://schemas.microsoft.com/office/drawing/2014/main" id="{BB45A5AD-52FA-4860-8913-7485B723E772}"/>
                </a:ext>
              </a:extLst>
            </p:cNvPr>
            <p:cNvGrpSpPr/>
            <p:nvPr userDrawn="1"/>
          </p:nvGrpSpPr>
          <p:grpSpPr>
            <a:xfrm rot="660000">
              <a:off x="10841090" y="0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Равнобедренный треугольник 53">
                <a:extLst>
                  <a:ext uri="{FF2B5EF4-FFF2-40B4-BE49-F238E27FC236}">
                    <a16:creationId xmlns:a16="http://schemas.microsoft.com/office/drawing/2014/main" id="{0CDC2C5F-81ED-49D3-B083-492DBE38651A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5" name="Прямоугольник 54">
                <a:extLst>
                  <a:ext uri="{FF2B5EF4-FFF2-40B4-BE49-F238E27FC236}">
                    <a16:creationId xmlns:a16="http://schemas.microsoft.com/office/drawing/2014/main" id="{8FD871A4-4437-4D7B-B022-098A628B521B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873A1F91-1DA3-44C1-929F-97FD397DB94F}"/>
                </a:ext>
              </a:extLst>
            </p:cNvPr>
            <p:cNvGrpSpPr/>
            <p:nvPr userDrawn="1"/>
          </p:nvGrpSpPr>
          <p:grpSpPr>
            <a:xfrm rot="540000">
              <a:off x="10954212" y="20034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118BA9AA-5E52-4661-9B5E-5DF9FAAC3DB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FA75EFA0-EA71-4277-B165-4421A743D5B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0" name="Группа 39">
              <a:extLst>
                <a:ext uri="{FF2B5EF4-FFF2-40B4-BE49-F238E27FC236}">
                  <a16:creationId xmlns:a16="http://schemas.microsoft.com/office/drawing/2014/main" id="{F43DCEB6-82C8-4DAE-B5AB-AD809FF4B6CE}"/>
                </a:ext>
              </a:extLst>
            </p:cNvPr>
            <p:cNvGrpSpPr/>
            <p:nvPr userDrawn="1"/>
          </p:nvGrpSpPr>
          <p:grpSpPr>
            <a:xfrm rot="420000">
              <a:off x="11067335" y="35850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3C1DAFF6-AD10-4CBE-8F5B-DA59B913941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C7E0ED7C-644C-4BFC-8D6E-81D15ED4083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1" name="Группа 40">
              <a:extLst>
                <a:ext uri="{FF2B5EF4-FFF2-40B4-BE49-F238E27FC236}">
                  <a16:creationId xmlns:a16="http://schemas.microsoft.com/office/drawing/2014/main" id="{7D2B0738-85E4-47AB-8E39-4D89D7FFD5B3}"/>
                </a:ext>
              </a:extLst>
            </p:cNvPr>
            <p:cNvGrpSpPr/>
            <p:nvPr userDrawn="1"/>
          </p:nvGrpSpPr>
          <p:grpSpPr>
            <a:xfrm rot="300000">
              <a:off x="1118045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Равнобедренный треугольник 47">
                <a:extLst>
                  <a:ext uri="{FF2B5EF4-FFF2-40B4-BE49-F238E27FC236}">
                    <a16:creationId xmlns:a16="http://schemas.microsoft.com/office/drawing/2014/main" id="{71860395-2058-46FD-97DD-1789541660B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3A38441D-51E8-4C90-82D6-7B47AEEA25D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DF3C01FE-D35B-43C4-B442-31DC28F4FBFE}"/>
                </a:ext>
              </a:extLst>
            </p:cNvPr>
            <p:cNvGrpSpPr/>
            <p:nvPr userDrawn="1"/>
          </p:nvGrpSpPr>
          <p:grpSpPr>
            <a:xfrm rot="180000">
              <a:off x="11293580" y="55883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Равнобедренный треугольник 45">
                <a:extLst>
                  <a:ext uri="{FF2B5EF4-FFF2-40B4-BE49-F238E27FC236}">
                    <a16:creationId xmlns:a16="http://schemas.microsoft.com/office/drawing/2014/main" id="{6B9E8119-52B5-4D9F-BDA1-57BC75440BAE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29068993-ED10-4A17-B04D-F5D16C60DFD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43" name="Группа 42">
              <a:extLst>
                <a:ext uri="{FF2B5EF4-FFF2-40B4-BE49-F238E27FC236}">
                  <a16:creationId xmlns:a16="http://schemas.microsoft.com/office/drawing/2014/main" id="{053E8CA4-CF32-4E2D-BED7-9230F09B62A1}"/>
                </a:ext>
              </a:extLst>
            </p:cNvPr>
            <p:cNvGrpSpPr/>
            <p:nvPr userDrawn="1"/>
          </p:nvGrpSpPr>
          <p:grpSpPr>
            <a:xfrm rot="60000">
              <a:off x="11406702" y="60101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Равнобедренный треугольник 43">
                <a:extLst>
                  <a:ext uri="{FF2B5EF4-FFF2-40B4-BE49-F238E27FC236}">
                    <a16:creationId xmlns:a16="http://schemas.microsoft.com/office/drawing/2014/main" id="{1E5C0586-373B-40CB-B58E-D2C4C3CB717F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5" name="Прямоугольник 44">
                <a:extLst>
                  <a:ext uri="{FF2B5EF4-FFF2-40B4-BE49-F238E27FC236}">
                    <a16:creationId xmlns:a16="http://schemas.microsoft.com/office/drawing/2014/main" id="{9F4987B8-9531-460F-BB3E-63F726601E9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101" name="Рисунок 100" descr="Изображение">
            <a:extLst>
              <a:ext uri="{FF2B5EF4-FFF2-40B4-BE49-F238E27FC236}">
                <a16:creationId xmlns:a16="http://schemas.microsoft.com/office/drawing/2014/main" id="{00101231-981D-4297-B8ED-41BFC4EF702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637200" y="3757100"/>
            <a:ext cx="2376000" cy="2376000"/>
          </a:xfrm>
          <a:custGeom>
            <a:avLst/>
            <a:gdLst>
              <a:gd name="connsiteX0" fmla="*/ 0 w 2376000"/>
              <a:gd name="connsiteY0" fmla="*/ 0 h 2376000"/>
              <a:gd name="connsiteX1" fmla="*/ 2376000 w 2376000"/>
              <a:gd name="connsiteY1" fmla="*/ 0 h 2376000"/>
              <a:gd name="connsiteX2" fmla="*/ 2302658 w 2376000"/>
              <a:gd name="connsiteY2" fmla="*/ 2365523 h 2376000"/>
              <a:gd name="connsiteX3" fmla="*/ 83820 w 2376000"/>
              <a:gd name="connsiteY3" fmla="*/ 237600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6000" h="2376000">
                <a:moveTo>
                  <a:pt x="0" y="0"/>
                </a:moveTo>
                <a:lnTo>
                  <a:pt x="2376000" y="0"/>
                </a:lnTo>
                <a:lnTo>
                  <a:pt x="2302658" y="2365523"/>
                </a:lnTo>
                <a:lnTo>
                  <a:pt x="83820" y="2376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8526498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6E51F880-E841-47CE-8E64-B0D1C6EF00F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4139999" y="1308099"/>
            <a:ext cx="7692000" cy="4816837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07D3A-6D77-4068-8652-5FE1DE2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1" y="1308098"/>
            <a:ext cx="3600000" cy="2452127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8" name="Нижний колонтитул 7">
            <a:extLst>
              <a:ext uri="{FF2B5EF4-FFF2-40B4-BE49-F238E27FC236}">
                <a16:creationId xmlns:a16="http://schemas.microsoft.com/office/drawing/2014/main" id="{6902A1F4-BF96-48B0-BB35-FD94F947F7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53187E9-F6EB-4C40-BDF4-F4F536D7754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Текст 3">
            <a:extLst>
              <a:ext uri="{FF2B5EF4-FFF2-40B4-BE49-F238E27FC236}">
                <a16:creationId xmlns:a16="http://schemas.microsoft.com/office/drawing/2014/main" id="{414314F0-1149-47C5-A887-71C9333FAE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36000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0143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5 х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Рисунок 172" descr="Осенние листья">
            <a:extLst>
              <a:ext uri="{FF2B5EF4-FFF2-40B4-BE49-F238E27FC236}">
                <a16:creationId xmlns:a16="http://schemas.microsoft.com/office/drawing/2014/main" id="{CC5957DD-2900-4385-A5CD-8CEA89E2A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869" y="4425485"/>
            <a:ext cx="2499577" cy="2432515"/>
          </a:xfrm>
          <a:prstGeom prst="rect">
            <a:avLst/>
          </a:prstGeom>
        </p:spPr>
      </p:pic>
      <p:pic>
        <p:nvPicPr>
          <p:cNvPr id="5" name="Рисунок 4" descr="Дрозд">
            <a:extLst>
              <a:ext uri="{FF2B5EF4-FFF2-40B4-BE49-F238E27FC236}">
                <a16:creationId xmlns:a16="http://schemas.microsoft.com/office/drawing/2014/main" id="{C44C414B-AE7D-4DCF-AFA0-D8BB1D6EBB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54270" y="5266086"/>
            <a:ext cx="1243692" cy="993734"/>
          </a:xfrm>
          <a:prstGeom prst="rect">
            <a:avLst/>
          </a:prstGeom>
        </p:spPr>
      </p:pic>
      <p:pic>
        <p:nvPicPr>
          <p:cNvPr id="175" name="Рисунок 174" descr="Осенние листья">
            <a:extLst>
              <a:ext uri="{FF2B5EF4-FFF2-40B4-BE49-F238E27FC236}">
                <a16:creationId xmlns:a16="http://schemas.microsoft.com/office/drawing/2014/main" id="{2480A59C-205E-407A-A9A0-39283354440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459" y="5600435"/>
            <a:ext cx="597460" cy="707197"/>
          </a:xfrm>
          <a:prstGeom prst="rect">
            <a:avLst/>
          </a:prstGeom>
        </p:spPr>
      </p:pic>
      <p:grpSp>
        <p:nvGrpSpPr>
          <p:cNvPr id="132" name="Группа 131" descr="Голодание">
            <a:extLst>
              <a:ext uri="{FF2B5EF4-FFF2-40B4-BE49-F238E27FC236}">
                <a16:creationId xmlns:a16="http://schemas.microsoft.com/office/drawing/2014/main" id="{90606BB9-D148-4D8B-A3E8-29D350B2CE90}"/>
              </a:ext>
            </a:extLst>
          </p:cNvPr>
          <p:cNvGrpSpPr/>
          <p:nvPr userDrawn="1"/>
        </p:nvGrpSpPr>
        <p:grpSpPr>
          <a:xfrm rot="-60000">
            <a:off x="2729098" y="5828110"/>
            <a:ext cx="6733805" cy="971203"/>
            <a:chOff x="7411964" y="186225"/>
            <a:chExt cx="4716055" cy="682236"/>
          </a:xfrm>
        </p:grpSpPr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D8D50F31-728B-4554-80E1-98E8CF9F5D18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7" name="Равнобедренный треугольник 166">
                <a:extLst>
                  <a:ext uri="{FF2B5EF4-FFF2-40B4-BE49-F238E27FC236}">
                    <a16:creationId xmlns:a16="http://schemas.microsoft.com/office/drawing/2014/main" id="{8F9D3829-BFFE-4CC7-AED2-C2A4B2BF96E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8" name="Прямоугольник 167">
                <a:extLst>
                  <a:ext uri="{FF2B5EF4-FFF2-40B4-BE49-F238E27FC236}">
                    <a16:creationId xmlns:a16="http://schemas.microsoft.com/office/drawing/2014/main" id="{53E2C671-B809-42AF-A1C1-E64A8F7C32E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4" name="Группа 133">
              <a:extLst>
                <a:ext uri="{FF2B5EF4-FFF2-40B4-BE49-F238E27FC236}">
                  <a16:creationId xmlns:a16="http://schemas.microsoft.com/office/drawing/2014/main" id="{86BE0F35-4A6C-4FF1-A2F5-5C4BA19EE937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5" name="Равнобедренный треугольник 164">
                <a:extLst>
                  <a:ext uri="{FF2B5EF4-FFF2-40B4-BE49-F238E27FC236}">
                    <a16:creationId xmlns:a16="http://schemas.microsoft.com/office/drawing/2014/main" id="{2DD88915-2F2D-477D-94DF-A7282C500ECE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6" name="Прямоугольник 165">
                <a:extLst>
                  <a:ext uri="{FF2B5EF4-FFF2-40B4-BE49-F238E27FC236}">
                    <a16:creationId xmlns:a16="http://schemas.microsoft.com/office/drawing/2014/main" id="{7C363A68-AA72-4274-AEBE-F2C0FAF821C3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5" name="Группа 134">
              <a:extLst>
                <a:ext uri="{FF2B5EF4-FFF2-40B4-BE49-F238E27FC236}">
                  <a16:creationId xmlns:a16="http://schemas.microsoft.com/office/drawing/2014/main" id="{E1B991CB-8508-4970-97C1-66BB9CDD4243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3" name="Равнобедренный треугольник 162">
                <a:extLst>
                  <a:ext uri="{FF2B5EF4-FFF2-40B4-BE49-F238E27FC236}">
                    <a16:creationId xmlns:a16="http://schemas.microsoft.com/office/drawing/2014/main" id="{90D50E06-5C93-4FCA-876C-802CC44C67C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4" name="Прямоугольник 163">
                <a:extLst>
                  <a:ext uri="{FF2B5EF4-FFF2-40B4-BE49-F238E27FC236}">
                    <a16:creationId xmlns:a16="http://schemas.microsoft.com/office/drawing/2014/main" id="{47589BE8-5308-49C7-9C9D-C06AEEB7FC4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6" name="Группа 135">
              <a:extLst>
                <a:ext uri="{FF2B5EF4-FFF2-40B4-BE49-F238E27FC236}">
                  <a16:creationId xmlns:a16="http://schemas.microsoft.com/office/drawing/2014/main" id="{AAE3E114-1D1A-4EBC-95ED-20EEFBEE24DA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1" name="Равнобедренный треугольник 160">
                <a:extLst>
                  <a:ext uri="{FF2B5EF4-FFF2-40B4-BE49-F238E27FC236}">
                    <a16:creationId xmlns:a16="http://schemas.microsoft.com/office/drawing/2014/main" id="{8D67D009-739F-4D7A-B612-99B718671BA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2" name="Прямоугольник 161">
                <a:extLst>
                  <a:ext uri="{FF2B5EF4-FFF2-40B4-BE49-F238E27FC236}">
                    <a16:creationId xmlns:a16="http://schemas.microsoft.com/office/drawing/2014/main" id="{FD0C24CC-8967-46B2-ACAD-51D0A3399037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7" name="Группа 136">
              <a:extLst>
                <a:ext uri="{FF2B5EF4-FFF2-40B4-BE49-F238E27FC236}">
                  <a16:creationId xmlns:a16="http://schemas.microsoft.com/office/drawing/2014/main" id="{3D93752A-6EC6-4019-9A52-71E215CB7E91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9" name="Равнобедренный треугольник 158">
                <a:extLst>
                  <a:ext uri="{FF2B5EF4-FFF2-40B4-BE49-F238E27FC236}">
                    <a16:creationId xmlns:a16="http://schemas.microsoft.com/office/drawing/2014/main" id="{46F4CBF2-842D-4819-8D0F-958DDBA943C8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69212696-86A7-4E06-ABEF-31C18DF04BD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8" name="Группа 137">
              <a:extLst>
                <a:ext uri="{FF2B5EF4-FFF2-40B4-BE49-F238E27FC236}">
                  <a16:creationId xmlns:a16="http://schemas.microsoft.com/office/drawing/2014/main" id="{2B97F41D-D11C-4D38-BAEB-8DCF0E900E3C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7" name="Равнобедренный треугольник 156">
                <a:extLst>
                  <a:ext uri="{FF2B5EF4-FFF2-40B4-BE49-F238E27FC236}">
                    <a16:creationId xmlns:a16="http://schemas.microsoft.com/office/drawing/2014/main" id="{0E8CC7D6-9B82-4CF1-9107-1A2C87F9920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B9DB429F-E67C-43F2-8089-3E072E22EAB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9" name="Группа 138">
              <a:extLst>
                <a:ext uri="{FF2B5EF4-FFF2-40B4-BE49-F238E27FC236}">
                  <a16:creationId xmlns:a16="http://schemas.microsoft.com/office/drawing/2014/main" id="{3209BA05-48E6-4EF9-A629-5A74299E3274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5" name="Равнобедренный треугольник 154">
                <a:extLst>
                  <a:ext uri="{FF2B5EF4-FFF2-40B4-BE49-F238E27FC236}">
                    <a16:creationId xmlns:a16="http://schemas.microsoft.com/office/drawing/2014/main" id="{2D2A4FA7-0941-4F8B-A333-FDF504E79C9B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5B5BC72E-FDBD-4764-AE20-231855230EC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0" name="Группа 139">
              <a:extLst>
                <a:ext uri="{FF2B5EF4-FFF2-40B4-BE49-F238E27FC236}">
                  <a16:creationId xmlns:a16="http://schemas.microsoft.com/office/drawing/2014/main" id="{ABF5674A-2912-46B3-81E4-A22E9562281F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3" name="Равнобедренный треугольник 152">
                <a:extLst>
                  <a:ext uri="{FF2B5EF4-FFF2-40B4-BE49-F238E27FC236}">
                    <a16:creationId xmlns:a16="http://schemas.microsoft.com/office/drawing/2014/main" id="{31736689-A9C9-45D1-AE0C-3A4365302423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4" name="Прямоугольник 153">
                <a:extLst>
                  <a:ext uri="{FF2B5EF4-FFF2-40B4-BE49-F238E27FC236}">
                    <a16:creationId xmlns:a16="http://schemas.microsoft.com/office/drawing/2014/main" id="{6FAD6E39-1215-4C5F-B8DD-00447D64E30F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1" name="Группа 140">
              <a:extLst>
                <a:ext uri="{FF2B5EF4-FFF2-40B4-BE49-F238E27FC236}">
                  <a16:creationId xmlns:a16="http://schemas.microsoft.com/office/drawing/2014/main" id="{01EB58BD-35AE-45F7-A602-149CA0C5D18C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Равнобедренный треугольник 150">
                <a:extLst>
                  <a:ext uri="{FF2B5EF4-FFF2-40B4-BE49-F238E27FC236}">
                    <a16:creationId xmlns:a16="http://schemas.microsoft.com/office/drawing/2014/main" id="{423C6457-07E8-468D-B675-E3B8DAFE105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2" name="Прямоугольник 151">
                <a:extLst>
                  <a:ext uri="{FF2B5EF4-FFF2-40B4-BE49-F238E27FC236}">
                    <a16:creationId xmlns:a16="http://schemas.microsoft.com/office/drawing/2014/main" id="{8032DA90-44BE-4A2F-BCC1-34690A065CF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2" name="Группа 141">
              <a:extLst>
                <a:ext uri="{FF2B5EF4-FFF2-40B4-BE49-F238E27FC236}">
                  <a16:creationId xmlns:a16="http://schemas.microsoft.com/office/drawing/2014/main" id="{5B0CED3E-B8CC-4606-824A-BDF83620C861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9" name="Равнобедренный треугольник 148">
                <a:extLst>
                  <a:ext uri="{FF2B5EF4-FFF2-40B4-BE49-F238E27FC236}">
                    <a16:creationId xmlns:a16="http://schemas.microsoft.com/office/drawing/2014/main" id="{FCC6FDCF-341C-465C-8BBB-5C24628569B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50" name="Прямоугольник 149">
                <a:extLst>
                  <a:ext uri="{FF2B5EF4-FFF2-40B4-BE49-F238E27FC236}">
                    <a16:creationId xmlns:a16="http://schemas.microsoft.com/office/drawing/2014/main" id="{36DE9993-38C3-49F3-8C88-B36FC43F4E4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3" name="Группа 142">
              <a:extLst>
                <a:ext uri="{FF2B5EF4-FFF2-40B4-BE49-F238E27FC236}">
                  <a16:creationId xmlns:a16="http://schemas.microsoft.com/office/drawing/2014/main" id="{7BA3A3B2-FA1A-44F9-84C6-69513457446D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7" name="Равнобедренный треугольник 146">
                <a:extLst>
                  <a:ext uri="{FF2B5EF4-FFF2-40B4-BE49-F238E27FC236}">
                    <a16:creationId xmlns:a16="http://schemas.microsoft.com/office/drawing/2014/main" id="{E2968BE4-B609-4767-BB1A-87565A76680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8" name="Прямоугольник 147">
                <a:extLst>
                  <a:ext uri="{FF2B5EF4-FFF2-40B4-BE49-F238E27FC236}">
                    <a16:creationId xmlns:a16="http://schemas.microsoft.com/office/drawing/2014/main" id="{C8F565D8-9393-491A-8E43-750BB0BB649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4" name="Группа 143">
              <a:extLst>
                <a:ext uri="{FF2B5EF4-FFF2-40B4-BE49-F238E27FC236}">
                  <a16:creationId xmlns:a16="http://schemas.microsoft.com/office/drawing/2014/main" id="{EF2C2B2C-08F5-462D-B630-E1EB66BD3182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5" name="Равнобедренный треугольник 144">
                <a:extLst>
                  <a:ext uri="{FF2B5EF4-FFF2-40B4-BE49-F238E27FC236}">
                    <a16:creationId xmlns:a16="http://schemas.microsoft.com/office/drawing/2014/main" id="{0920064E-4F88-4DE5-BDF0-F09B8BB3C91A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46" name="Прямоугольник 145">
                <a:extLst>
                  <a:ext uri="{FF2B5EF4-FFF2-40B4-BE49-F238E27FC236}">
                    <a16:creationId xmlns:a16="http://schemas.microsoft.com/office/drawing/2014/main" id="{4921DB61-F055-47C9-B834-93B22155DE9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5" name="Рисунок 64" descr="Изображение">
            <a:extLst>
              <a:ext uri="{FF2B5EF4-FFF2-40B4-BE49-F238E27FC236}">
                <a16:creationId xmlns:a16="http://schemas.microsoft.com/office/drawing/2014/main" id="{1B25518F-B61F-41D5-BA6B-5D4EC60DEE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0000" y="14060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074275 w 2160000"/>
              <a:gd name="connsiteY1" fmla="*/ 47625 h 2160000"/>
              <a:gd name="connsiteX2" fmla="*/ 2160000 w 2160000"/>
              <a:gd name="connsiteY2" fmla="*/ 21600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074275" y="47625"/>
                </a:lnTo>
                <a:lnTo>
                  <a:pt x="2160000" y="21600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6" name="Рисунок 65" descr="Изображение">
            <a:extLst>
              <a:ext uri="{FF2B5EF4-FFF2-40B4-BE49-F238E27FC236}">
                <a16:creationId xmlns:a16="http://schemas.microsoft.com/office/drawing/2014/main" id="{F33BCE8D-E7BC-4AFC-9C65-4FB7B44185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-120000">
            <a:off x="2688300" y="14060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200025 w 2160000"/>
              <a:gd name="connsiteY3" fmla="*/ 20838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200025" y="2083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7" name="Рисунок 66" descr="Изображение">
            <a:extLst>
              <a:ext uri="{FF2B5EF4-FFF2-40B4-BE49-F238E27FC236}">
                <a16:creationId xmlns:a16="http://schemas.microsoft.com/office/drawing/2014/main" id="{499CA746-43C0-489B-826F-C1CE72A2855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16000" y="14060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8" name="Рисунок 67" descr="Изображение">
            <a:extLst>
              <a:ext uri="{FF2B5EF4-FFF2-40B4-BE49-F238E27FC236}">
                <a16:creationId xmlns:a16="http://schemas.microsoft.com/office/drawing/2014/main" id="{BA0F6239-9F6D-436B-8FC5-6876F8EC211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44900" y="1406000"/>
            <a:ext cx="2160000" cy="2160000"/>
          </a:xfrm>
          <a:custGeom>
            <a:avLst/>
            <a:gdLst>
              <a:gd name="connsiteX0" fmla="*/ 2160000 w 2160000"/>
              <a:gd name="connsiteY0" fmla="*/ 0 h 2160000"/>
              <a:gd name="connsiteX1" fmla="*/ 1988550 w 2160000"/>
              <a:gd name="connsiteY1" fmla="*/ 1988550 h 2160000"/>
              <a:gd name="connsiteX2" fmla="*/ 0 w 2160000"/>
              <a:gd name="connsiteY2" fmla="*/ 2160000 h 2160000"/>
              <a:gd name="connsiteX3" fmla="*/ 19050 w 2160000"/>
              <a:gd name="connsiteY3" fmla="*/ 8572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2160000" y="0"/>
                </a:moveTo>
                <a:lnTo>
                  <a:pt x="1988550" y="1988550"/>
                </a:lnTo>
                <a:lnTo>
                  <a:pt x="0" y="2160000"/>
                </a:lnTo>
                <a:lnTo>
                  <a:pt x="19050" y="857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9" name="Рисунок 68" descr="Изображение">
            <a:extLst>
              <a:ext uri="{FF2B5EF4-FFF2-40B4-BE49-F238E27FC236}">
                <a16:creationId xmlns:a16="http://schemas.microsoft.com/office/drawing/2014/main" id="{6EE24B51-C38E-4101-BA49-28AEF572529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73200" y="14060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70" name="Рисунок 69" descr="Изображение">
            <a:extLst>
              <a:ext uri="{FF2B5EF4-FFF2-40B4-BE49-F238E27FC236}">
                <a16:creationId xmlns:a16="http://schemas.microsoft.com/office/drawing/2014/main" id="{B98A4105-09A3-4CCE-8169-5D1B2CD5FBB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60000" y="3733100"/>
            <a:ext cx="2160000" cy="2160000"/>
          </a:xfrm>
          <a:custGeom>
            <a:avLst/>
            <a:gdLst>
              <a:gd name="connsiteX0" fmla="*/ 223668 w 2160000"/>
              <a:gd name="connsiteY0" fmla="*/ 0 h 2160000"/>
              <a:gd name="connsiteX1" fmla="*/ 2160000 w 2160000"/>
              <a:gd name="connsiteY1" fmla="*/ 0 h 2160000"/>
              <a:gd name="connsiteX2" fmla="*/ 1883775 w 2160000"/>
              <a:gd name="connsiteY2" fmla="*/ 16266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223668" y="0"/>
                </a:moveTo>
                <a:lnTo>
                  <a:pt x="2160000" y="0"/>
                </a:lnTo>
                <a:lnTo>
                  <a:pt x="1883775" y="16266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71" name="Рисунок 70" descr="Изображение">
            <a:extLst>
              <a:ext uri="{FF2B5EF4-FFF2-40B4-BE49-F238E27FC236}">
                <a16:creationId xmlns:a16="http://schemas.microsoft.com/office/drawing/2014/main" id="{9C55E478-7FD3-4DF4-8E4E-757D8EF1F95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688300" y="37331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093325 w 2160000"/>
              <a:gd name="connsiteY2" fmla="*/ 2150475 h 2160000"/>
              <a:gd name="connsiteX3" fmla="*/ 7620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093325" y="2150475"/>
                </a:lnTo>
                <a:lnTo>
                  <a:pt x="7620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72" name="Рисунок 71" descr="Изображение">
            <a:extLst>
              <a:ext uri="{FF2B5EF4-FFF2-40B4-BE49-F238E27FC236}">
                <a16:creationId xmlns:a16="http://schemas.microsoft.com/office/drawing/2014/main" id="{42C447F6-5DAB-4F8B-9878-05CE6D6E11C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16600" y="3733100"/>
            <a:ext cx="2160000" cy="2160000"/>
          </a:xfrm>
          <a:custGeom>
            <a:avLst/>
            <a:gdLst>
              <a:gd name="connsiteX0" fmla="*/ 85725 w 2160000"/>
              <a:gd name="connsiteY0" fmla="*/ 0 h 2160000"/>
              <a:gd name="connsiteX1" fmla="*/ 2065168 w 2160000"/>
              <a:gd name="connsiteY1" fmla="*/ 0 h 2160000"/>
              <a:gd name="connsiteX2" fmla="*/ 2160000 w 2160000"/>
              <a:gd name="connsiteY2" fmla="*/ 21600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85725" y="0"/>
                </a:moveTo>
                <a:lnTo>
                  <a:pt x="2065168" y="0"/>
                </a:lnTo>
                <a:lnTo>
                  <a:pt x="2160000" y="21600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73" name="Рисунок 72" descr="Изображение">
            <a:extLst>
              <a:ext uri="{FF2B5EF4-FFF2-40B4-BE49-F238E27FC236}">
                <a16:creationId xmlns:a16="http://schemas.microsoft.com/office/drawing/2014/main" id="{386BC517-78DC-4F49-BE6E-70FB3874BD9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 rot="-120000">
            <a:off x="7344900" y="3733100"/>
            <a:ext cx="2140950" cy="2160000"/>
          </a:xfrm>
          <a:custGeom>
            <a:avLst/>
            <a:gdLst>
              <a:gd name="connsiteX0" fmla="*/ 0 w 2140950"/>
              <a:gd name="connsiteY0" fmla="*/ 0 h 2160000"/>
              <a:gd name="connsiteX1" fmla="*/ 2140950 w 2140950"/>
              <a:gd name="connsiteY1" fmla="*/ 104775 h 2160000"/>
              <a:gd name="connsiteX2" fmla="*/ 1931400 w 2140950"/>
              <a:gd name="connsiteY2" fmla="*/ 2036175 h 2160000"/>
              <a:gd name="connsiteX3" fmla="*/ 0 w 214095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0950" h="2160000">
                <a:moveTo>
                  <a:pt x="0" y="0"/>
                </a:moveTo>
                <a:lnTo>
                  <a:pt x="2140950" y="104775"/>
                </a:lnTo>
                <a:lnTo>
                  <a:pt x="1931400" y="2036175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74" name="Рисунок 73" descr="Изображение">
            <a:extLst>
              <a:ext uri="{FF2B5EF4-FFF2-40B4-BE49-F238E27FC236}">
                <a16:creationId xmlns:a16="http://schemas.microsoft.com/office/drawing/2014/main" id="{D8719F6D-5C6E-4982-B8F5-6BAFDE7E1D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 rot="-120000">
            <a:off x="9673200" y="3733100"/>
            <a:ext cx="2160000" cy="2160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093325 w 2160000"/>
              <a:gd name="connsiteY2" fmla="*/ 2150475 h 2160000"/>
              <a:gd name="connsiteX3" fmla="*/ 7620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093325" y="2150475"/>
                </a:lnTo>
                <a:lnTo>
                  <a:pt x="7620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288000" rIns="28800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15B915-0147-4166-A86C-F7B61A4E1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Нижний колонтитул 3">
            <a:extLst>
              <a:ext uri="{FF2B5EF4-FFF2-40B4-BE49-F238E27FC236}">
                <a16:creationId xmlns:a16="http://schemas.microsoft.com/office/drawing/2014/main" id="{50B76CCF-F2D1-4F33-A14E-D5430BF8240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0179EB42-F1DA-407A-849F-3669929523F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07413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5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 64">
            <a:extLst>
              <a:ext uri="{FF2B5EF4-FFF2-40B4-BE49-F238E27FC236}">
                <a16:creationId xmlns:a16="http://schemas.microsoft.com/office/drawing/2014/main" id="{3BC60EAE-F2CF-4151-BAC1-84B437868F04}"/>
              </a:ext>
            </a:extLst>
          </p:cNvPr>
          <p:cNvGrpSpPr/>
          <p:nvPr userDrawn="1"/>
        </p:nvGrpSpPr>
        <p:grpSpPr>
          <a:xfrm rot="-60000">
            <a:off x="3033785" y="4438889"/>
            <a:ext cx="6733805" cy="971203"/>
            <a:chOff x="7411964" y="186225"/>
            <a:chExt cx="4716055" cy="682236"/>
          </a:xfrm>
        </p:grpSpPr>
        <p:grpSp>
          <p:nvGrpSpPr>
            <p:cNvPr id="66" name="Группа 65">
              <a:extLst>
                <a:ext uri="{FF2B5EF4-FFF2-40B4-BE49-F238E27FC236}">
                  <a16:creationId xmlns:a16="http://schemas.microsoft.com/office/drawing/2014/main" id="{2EBC6043-CCE8-4C74-B856-690666483BA8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Равнобедренный треугольник 99">
                <a:extLst>
                  <a:ext uri="{FF2B5EF4-FFF2-40B4-BE49-F238E27FC236}">
                    <a16:creationId xmlns:a16="http://schemas.microsoft.com/office/drawing/2014/main" id="{0F9DEE5A-B2E3-4314-ADA8-9108F07BD1F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:a16="http://schemas.microsoft.com/office/drawing/2014/main" id="{DC015A76-9A90-4A3B-8348-883FC2DE912F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3A2D0EE0-A541-4E93-AE49-B9151F65E575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Равнобедренный треугольник 97">
                <a:extLst>
                  <a:ext uri="{FF2B5EF4-FFF2-40B4-BE49-F238E27FC236}">
                    <a16:creationId xmlns:a16="http://schemas.microsoft.com/office/drawing/2014/main" id="{620A2934-25D8-45EB-AD5D-79D007D1359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9" name="Прямоугольник 98">
                <a:extLst>
                  <a:ext uri="{FF2B5EF4-FFF2-40B4-BE49-F238E27FC236}">
                    <a16:creationId xmlns:a16="http://schemas.microsoft.com/office/drawing/2014/main" id="{079E6478-EF75-488A-98FB-A788BA4EB6B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E5394394-6863-47C0-848D-42352F2DF0D4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Равнобедренный треугольник 95">
                <a:extLst>
                  <a:ext uri="{FF2B5EF4-FFF2-40B4-BE49-F238E27FC236}">
                    <a16:creationId xmlns:a16="http://schemas.microsoft.com/office/drawing/2014/main" id="{FF69C529-ACE8-4689-9657-03F1CC88D83D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7" name="Прямоугольник 96">
                <a:extLst>
                  <a:ext uri="{FF2B5EF4-FFF2-40B4-BE49-F238E27FC236}">
                    <a16:creationId xmlns:a16="http://schemas.microsoft.com/office/drawing/2014/main" id="{A36595F3-EB1C-4FAA-8738-1C92871977F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9" name="Группа 68">
              <a:extLst>
                <a:ext uri="{FF2B5EF4-FFF2-40B4-BE49-F238E27FC236}">
                  <a16:creationId xmlns:a16="http://schemas.microsoft.com/office/drawing/2014/main" id="{9FF68720-5683-4DB9-AC83-A14ADEE6B7FF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4" name="Равнобедренный треугольник 93">
                <a:extLst>
                  <a:ext uri="{FF2B5EF4-FFF2-40B4-BE49-F238E27FC236}">
                    <a16:creationId xmlns:a16="http://schemas.microsoft.com/office/drawing/2014/main" id="{55A83D6A-A16B-436C-BF01-C688CC1157A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5" name="Прямоугольник 94">
                <a:extLst>
                  <a:ext uri="{FF2B5EF4-FFF2-40B4-BE49-F238E27FC236}">
                    <a16:creationId xmlns:a16="http://schemas.microsoft.com/office/drawing/2014/main" id="{63026C32-4536-4D90-AB42-04B6DF227E3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0" name="Группа 69">
              <a:extLst>
                <a:ext uri="{FF2B5EF4-FFF2-40B4-BE49-F238E27FC236}">
                  <a16:creationId xmlns:a16="http://schemas.microsoft.com/office/drawing/2014/main" id="{DDBCEB59-0F12-43A2-9441-EA2CE4276F0B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Равнобедренный треугольник 91">
                <a:extLst>
                  <a:ext uri="{FF2B5EF4-FFF2-40B4-BE49-F238E27FC236}">
                    <a16:creationId xmlns:a16="http://schemas.microsoft.com/office/drawing/2014/main" id="{09FBFC11-9E68-4D3C-AB07-4DF376030A5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:a16="http://schemas.microsoft.com/office/drawing/2014/main" id="{E0010D6D-3191-40E8-847E-08B675FD884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1" name="Группа 70">
              <a:extLst>
                <a:ext uri="{FF2B5EF4-FFF2-40B4-BE49-F238E27FC236}">
                  <a16:creationId xmlns:a16="http://schemas.microsoft.com/office/drawing/2014/main" id="{2CC1316D-5D78-45C4-A82A-3B86E35D12FD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Равнобедренный треугольник 89">
                <a:extLst>
                  <a:ext uri="{FF2B5EF4-FFF2-40B4-BE49-F238E27FC236}">
                    <a16:creationId xmlns:a16="http://schemas.microsoft.com/office/drawing/2014/main" id="{C15D4AC5-4E32-4205-83CC-9CDDE3827DE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1" name="Прямоугольник 90">
                <a:extLst>
                  <a:ext uri="{FF2B5EF4-FFF2-40B4-BE49-F238E27FC236}">
                    <a16:creationId xmlns:a16="http://schemas.microsoft.com/office/drawing/2014/main" id="{B04C89BD-7CD8-4789-8C59-A5A9374638AF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2" name="Группа 71">
              <a:extLst>
                <a:ext uri="{FF2B5EF4-FFF2-40B4-BE49-F238E27FC236}">
                  <a16:creationId xmlns:a16="http://schemas.microsoft.com/office/drawing/2014/main" id="{47FB7916-6C18-493F-9369-CA613DD825C8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Равнобедренный треугольник 87">
                <a:extLst>
                  <a:ext uri="{FF2B5EF4-FFF2-40B4-BE49-F238E27FC236}">
                    <a16:creationId xmlns:a16="http://schemas.microsoft.com/office/drawing/2014/main" id="{ED57669C-C7E9-4E15-93FD-C96EE8782E3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54278C5A-9C2F-45FC-A3FF-669B81C59F2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3" name="Группа 72">
              <a:extLst>
                <a:ext uri="{FF2B5EF4-FFF2-40B4-BE49-F238E27FC236}">
                  <a16:creationId xmlns:a16="http://schemas.microsoft.com/office/drawing/2014/main" id="{F8173E32-6A58-4145-B420-EF06B5D005E5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Равнобедренный треугольник 85">
                <a:extLst>
                  <a:ext uri="{FF2B5EF4-FFF2-40B4-BE49-F238E27FC236}">
                    <a16:creationId xmlns:a16="http://schemas.microsoft.com/office/drawing/2014/main" id="{BD874792-3528-4D20-ADD7-3AB265D74C6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581CCCB9-A576-42E9-97C5-CF2A9C6CBEB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4" name="Группа 73">
              <a:extLst>
                <a:ext uri="{FF2B5EF4-FFF2-40B4-BE49-F238E27FC236}">
                  <a16:creationId xmlns:a16="http://schemas.microsoft.com/office/drawing/2014/main" id="{0914D319-AAAE-49CA-8008-1BA0DDC948E2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DA64F82A-C38A-46FF-A4B5-7CDE57BEA6F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4C19F559-871F-46D7-A8C6-4EEA355142FA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5" name="Группа 74">
              <a:extLst>
                <a:ext uri="{FF2B5EF4-FFF2-40B4-BE49-F238E27FC236}">
                  <a16:creationId xmlns:a16="http://schemas.microsoft.com/office/drawing/2014/main" id="{F96D5D4A-E2FC-49FE-BFEA-14EFEEFA08CC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6E6BF4E4-C834-4D0F-A9BD-63FE12D1067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9CC40558-9F8A-49A4-968F-8BDC03178B9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6" name="Группа 75">
              <a:extLst>
                <a:ext uri="{FF2B5EF4-FFF2-40B4-BE49-F238E27FC236}">
                  <a16:creationId xmlns:a16="http://schemas.microsoft.com/office/drawing/2014/main" id="{D94D5610-92CF-486C-8C5B-E23EC72D4F46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72660BAD-ED2B-4319-A46B-61687B064B20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F8076C89-11E6-4A38-8B8B-D07577856D8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77" name="Группа 76">
              <a:extLst>
                <a:ext uri="{FF2B5EF4-FFF2-40B4-BE49-F238E27FC236}">
                  <a16:creationId xmlns:a16="http://schemas.microsoft.com/office/drawing/2014/main" id="{1D2A322E-8C36-4215-9779-11E2678824ED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AAEC3DDF-24B1-4709-9F0C-FEB36C258A4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F8A88A2E-3652-4D27-B814-ABB60C1AFA2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pic>
        <p:nvPicPr>
          <p:cNvPr id="54" name="Рисунок 53" descr="Осенние листья">
            <a:extLst>
              <a:ext uri="{FF2B5EF4-FFF2-40B4-BE49-F238E27FC236}">
                <a16:creationId xmlns:a16="http://schemas.microsoft.com/office/drawing/2014/main" id="{2BCE6353-F825-4968-A3E3-1BD97E8C16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8402" y="1797599"/>
            <a:ext cx="1883827" cy="1938696"/>
          </a:xfrm>
          <a:prstGeom prst="rect">
            <a:avLst/>
          </a:prstGeom>
        </p:spPr>
      </p:pic>
      <p:pic>
        <p:nvPicPr>
          <p:cNvPr id="56" name="Рисунок 55" descr="Осенние листья">
            <a:extLst>
              <a:ext uri="{FF2B5EF4-FFF2-40B4-BE49-F238E27FC236}">
                <a16:creationId xmlns:a16="http://schemas.microsoft.com/office/drawing/2014/main" id="{83300B01-D58B-4898-8370-C584E42748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1875" y="4380203"/>
            <a:ext cx="597460" cy="707197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8" name="Рисунок 57" descr="Изображение">
            <a:extLst>
              <a:ext uri="{FF2B5EF4-FFF2-40B4-BE49-F238E27FC236}">
                <a16:creationId xmlns:a16="http://schemas.microsoft.com/office/drawing/2014/main" id="{E8293E3F-028A-4E4B-B624-D344E04795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8182" y="2574182"/>
            <a:ext cx="1963636" cy="1963636"/>
          </a:xfrm>
          <a:custGeom>
            <a:avLst/>
            <a:gdLst>
              <a:gd name="connsiteX0" fmla="*/ 0 w 2160000"/>
              <a:gd name="connsiteY0" fmla="*/ 0 h 2160000"/>
              <a:gd name="connsiteX1" fmla="*/ 2074275 w 2160000"/>
              <a:gd name="connsiteY1" fmla="*/ 47625 h 2160000"/>
              <a:gd name="connsiteX2" fmla="*/ 2160000 w 2160000"/>
              <a:gd name="connsiteY2" fmla="*/ 21600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074275" y="47625"/>
                </a:lnTo>
                <a:lnTo>
                  <a:pt x="2160000" y="21600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9" name="Рисунок 58" descr="Изображение">
            <a:extLst>
              <a:ext uri="{FF2B5EF4-FFF2-40B4-BE49-F238E27FC236}">
                <a16:creationId xmlns:a16="http://schemas.microsoft.com/office/drawing/2014/main" id="{E9BF48BE-BE89-4E62-AC81-6FC4D4C446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-120000">
            <a:off x="2580300" y="2368000"/>
            <a:ext cx="2376000" cy="2376000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200025 w 2160000"/>
              <a:gd name="connsiteY3" fmla="*/ 20838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200025" y="2083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0" name="Рисунок 59" descr="Изображение">
            <a:extLst>
              <a:ext uri="{FF2B5EF4-FFF2-40B4-BE49-F238E27FC236}">
                <a16:creationId xmlns:a16="http://schemas.microsoft.com/office/drawing/2014/main" id="{2D0182BC-D7BD-48B5-8B22-10B9CE4F7C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14182" y="2574182"/>
            <a:ext cx="1963636" cy="1963636"/>
          </a:xfrm>
          <a:custGeom>
            <a:avLst/>
            <a:gdLst>
              <a:gd name="connsiteX0" fmla="*/ 0 w 2160000"/>
              <a:gd name="connsiteY0" fmla="*/ 0 h 2160000"/>
              <a:gd name="connsiteX1" fmla="*/ 2160000 w 2160000"/>
              <a:gd name="connsiteY1" fmla="*/ 0 h 2160000"/>
              <a:gd name="connsiteX2" fmla="*/ 2160000 w 2160000"/>
              <a:gd name="connsiteY2" fmla="*/ 2160000 h 2160000"/>
              <a:gd name="connsiteX3" fmla="*/ 19050 w 2160000"/>
              <a:gd name="connsiteY3" fmla="*/ 211237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0" y="0"/>
                </a:moveTo>
                <a:lnTo>
                  <a:pt x="2160000" y="0"/>
                </a:lnTo>
                <a:lnTo>
                  <a:pt x="2160000" y="2160000"/>
                </a:lnTo>
                <a:lnTo>
                  <a:pt x="19050" y="2112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1" name="Рисунок 60" descr="Изображение">
            <a:extLst>
              <a:ext uri="{FF2B5EF4-FFF2-40B4-BE49-F238E27FC236}">
                <a16:creationId xmlns:a16="http://schemas.microsoft.com/office/drawing/2014/main" id="{49E838D6-A6E1-4430-A344-9FE57F3D34D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44900" y="2476000"/>
            <a:ext cx="2160000" cy="2160000"/>
          </a:xfrm>
          <a:custGeom>
            <a:avLst/>
            <a:gdLst>
              <a:gd name="connsiteX0" fmla="*/ 2160000 w 2160000"/>
              <a:gd name="connsiteY0" fmla="*/ 0 h 2160000"/>
              <a:gd name="connsiteX1" fmla="*/ 1988550 w 2160000"/>
              <a:gd name="connsiteY1" fmla="*/ 1988550 h 2160000"/>
              <a:gd name="connsiteX2" fmla="*/ 0 w 2160000"/>
              <a:gd name="connsiteY2" fmla="*/ 2160000 h 2160000"/>
              <a:gd name="connsiteX3" fmla="*/ 19050 w 2160000"/>
              <a:gd name="connsiteY3" fmla="*/ 85725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2160000" y="0"/>
                </a:moveTo>
                <a:lnTo>
                  <a:pt x="1988550" y="1988550"/>
                </a:lnTo>
                <a:lnTo>
                  <a:pt x="0" y="2160000"/>
                </a:lnTo>
                <a:lnTo>
                  <a:pt x="19050" y="857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3" name="Рисунок 62" descr="Изображение">
            <a:extLst>
              <a:ext uri="{FF2B5EF4-FFF2-40B4-BE49-F238E27FC236}">
                <a16:creationId xmlns:a16="http://schemas.microsoft.com/office/drawing/2014/main" id="{680B8951-155A-44A9-B23C-A5C07EBF3D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73200" y="2476000"/>
            <a:ext cx="2160000" cy="2160000"/>
          </a:xfrm>
          <a:custGeom>
            <a:avLst/>
            <a:gdLst>
              <a:gd name="connsiteX0" fmla="*/ 85725 w 2160000"/>
              <a:gd name="connsiteY0" fmla="*/ 0 h 2160000"/>
              <a:gd name="connsiteX1" fmla="*/ 2065168 w 2160000"/>
              <a:gd name="connsiteY1" fmla="*/ 0 h 2160000"/>
              <a:gd name="connsiteX2" fmla="*/ 2160000 w 2160000"/>
              <a:gd name="connsiteY2" fmla="*/ 2160000 h 2160000"/>
              <a:gd name="connsiteX3" fmla="*/ 0 w 216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2160000">
                <a:moveTo>
                  <a:pt x="85725" y="0"/>
                </a:moveTo>
                <a:lnTo>
                  <a:pt x="2065168" y="0"/>
                </a:lnTo>
                <a:lnTo>
                  <a:pt x="2160000" y="2160000"/>
                </a:lnTo>
                <a:lnTo>
                  <a:pt x="0" y="21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3FBDD-3937-44F6-8092-A074B3796C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809CC5-FC8B-449C-A2DC-99E306ED67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5" name="Рисунок 4" descr="Дрозд">
            <a:extLst>
              <a:ext uri="{FF2B5EF4-FFF2-40B4-BE49-F238E27FC236}">
                <a16:creationId xmlns:a16="http://schemas.microsoft.com/office/drawing/2014/main" id="{5C77360A-D2E3-4EAB-AD18-45363FE4089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106782" y="1793834"/>
            <a:ext cx="664522" cy="926672"/>
          </a:xfrm>
          <a:prstGeom prst="rect">
            <a:avLst/>
          </a:prstGeom>
        </p:spPr>
      </p:pic>
      <p:pic>
        <p:nvPicPr>
          <p:cNvPr id="8" name="Рисунок 7" descr="Дрозд">
            <a:extLst>
              <a:ext uri="{FF2B5EF4-FFF2-40B4-BE49-F238E27FC236}">
                <a16:creationId xmlns:a16="http://schemas.microsoft.com/office/drawing/2014/main" id="{D9A8A489-D347-4F8D-A9BD-A996AA0D738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124797" y="1747742"/>
            <a:ext cx="847417" cy="634039"/>
          </a:xfrm>
          <a:prstGeom prst="rect">
            <a:avLst/>
          </a:prstGeom>
        </p:spPr>
      </p:pic>
      <p:pic>
        <p:nvPicPr>
          <p:cNvPr id="10" name="Рисунок 9" descr="Листья на ветру">
            <a:extLst>
              <a:ext uri="{FF2B5EF4-FFF2-40B4-BE49-F238E27FC236}">
                <a16:creationId xmlns:a16="http://schemas.microsoft.com/office/drawing/2014/main" id="{BBF1C5DF-F3F7-460C-B4C1-73ACDB40D81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27087" y="1138887"/>
            <a:ext cx="3304318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9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ливка с фотомакетом 3 X в форме квадр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 8" descr="Голодание">
            <a:extLst>
              <a:ext uri="{FF2B5EF4-FFF2-40B4-BE49-F238E27FC236}">
                <a16:creationId xmlns:a16="http://schemas.microsoft.com/office/drawing/2014/main" id="{7A867902-7176-4DCD-BB43-9AEB0FD0A8F5}"/>
              </a:ext>
            </a:extLst>
          </p:cNvPr>
          <p:cNvGrpSpPr/>
          <p:nvPr userDrawn="1"/>
        </p:nvGrpSpPr>
        <p:grpSpPr>
          <a:xfrm rot="-60000">
            <a:off x="2729097" y="5303303"/>
            <a:ext cx="6733805" cy="971203"/>
            <a:chOff x="7411964" y="186225"/>
            <a:chExt cx="4716055" cy="6822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839C4442-5209-4593-B2A0-3C66FFA4B679}"/>
                </a:ext>
              </a:extLst>
            </p:cNvPr>
            <p:cNvGrpSpPr/>
            <p:nvPr userDrawn="1"/>
          </p:nvGrpSpPr>
          <p:grpSpPr>
            <a:xfrm>
              <a:off x="9757057" y="399718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Равнобедренный треугольник 44">
                <a:extLst>
                  <a:ext uri="{FF2B5EF4-FFF2-40B4-BE49-F238E27FC236}">
                    <a16:creationId xmlns:a16="http://schemas.microsoft.com/office/drawing/2014/main" id="{B4DDA894-2C25-4665-8FF3-E22DA0E13F56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0E760A9E-D9AF-4AD8-AEC6-4164532A4FC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" name="Группа 11">
              <a:extLst>
                <a:ext uri="{FF2B5EF4-FFF2-40B4-BE49-F238E27FC236}">
                  <a16:creationId xmlns:a16="http://schemas.microsoft.com/office/drawing/2014/main" id="{542C4766-9DB4-4EA6-954C-D18A3DD9810F}"/>
                </a:ext>
              </a:extLst>
            </p:cNvPr>
            <p:cNvGrpSpPr/>
            <p:nvPr userDrawn="1"/>
          </p:nvGrpSpPr>
          <p:grpSpPr>
            <a:xfrm rot="21540000">
              <a:off x="10151969" y="396039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Равнобедренный треугольник 42">
                <a:extLst>
                  <a:ext uri="{FF2B5EF4-FFF2-40B4-BE49-F238E27FC236}">
                    <a16:creationId xmlns:a16="http://schemas.microsoft.com/office/drawing/2014/main" id="{449E3785-C9A8-4A92-9A0F-7E8F944A923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4" name="Прямоугольник 43">
                <a:extLst>
                  <a:ext uri="{FF2B5EF4-FFF2-40B4-BE49-F238E27FC236}">
                    <a16:creationId xmlns:a16="http://schemas.microsoft.com/office/drawing/2014/main" id="{2170E774-66BB-44B5-A5EC-795D847FD0A7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C4AB82B2-9C1A-492F-BE21-CD5645251AD0}"/>
                </a:ext>
              </a:extLst>
            </p:cNvPr>
            <p:cNvGrpSpPr/>
            <p:nvPr userDrawn="1"/>
          </p:nvGrpSpPr>
          <p:grpSpPr>
            <a:xfrm rot="21420000">
              <a:off x="10546883" y="381313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Равнобедренный треугольник 40">
                <a:extLst>
                  <a:ext uri="{FF2B5EF4-FFF2-40B4-BE49-F238E27FC236}">
                    <a16:creationId xmlns:a16="http://schemas.microsoft.com/office/drawing/2014/main" id="{80363DF9-3526-42C0-A80C-B253A7B2B37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2" name="Прямоугольник 41">
                <a:extLst>
                  <a:ext uri="{FF2B5EF4-FFF2-40B4-BE49-F238E27FC236}">
                    <a16:creationId xmlns:a16="http://schemas.microsoft.com/office/drawing/2014/main" id="{A019BB64-5CAF-4980-8793-8326F0DB327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" name="Группа 13">
              <a:extLst>
                <a:ext uri="{FF2B5EF4-FFF2-40B4-BE49-F238E27FC236}">
                  <a16:creationId xmlns:a16="http://schemas.microsoft.com/office/drawing/2014/main" id="{B0E43DD5-31C7-4F39-8599-2D549B4C8E21}"/>
                </a:ext>
              </a:extLst>
            </p:cNvPr>
            <p:cNvGrpSpPr/>
            <p:nvPr userDrawn="1"/>
          </p:nvGrpSpPr>
          <p:grpSpPr>
            <a:xfrm rot="21300000">
              <a:off x="10941795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Равнобедренный треугольник 38">
                <a:extLst>
                  <a:ext uri="{FF2B5EF4-FFF2-40B4-BE49-F238E27FC236}">
                    <a16:creationId xmlns:a16="http://schemas.microsoft.com/office/drawing/2014/main" id="{0FA7435F-6E94-407D-BA13-DC1EDA80A32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0" name="Прямоугольник 39">
                <a:extLst>
                  <a:ext uri="{FF2B5EF4-FFF2-40B4-BE49-F238E27FC236}">
                    <a16:creationId xmlns:a16="http://schemas.microsoft.com/office/drawing/2014/main" id="{7FD7D35B-3544-47CE-8D06-AA5BDB5454E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" name="Группа 14">
              <a:extLst>
                <a:ext uri="{FF2B5EF4-FFF2-40B4-BE49-F238E27FC236}">
                  <a16:creationId xmlns:a16="http://schemas.microsoft.com/office/drawing/2014/main" id="{264E53CB-44AF-4466-9DFB-EA2E69A0FD25}"/>
                </a:ext>
              </a:extLst>
            </p:cNvPr>
            <p:cNvGrpSpPr/>
            <p:nvPr userDrawn="1"/>
          </p:nvGrpSpPr>
          <p:grpSpPr>
            <a:xfrm rot="21180000">
              <a:off x="11336709" y="311378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Равнобедренный треугольник 36">
                <a:extLst>
                  <a:ext uri="{FF2B5EF4-FFF2-40B4-BE49-F238E27FC236}">
                    <a16:creationId xmlns:a16="http://schemas.microsoft.com/office/drawing/2014/main" id="{10A0DBA1-E21C-4389-8D9C-4A73526B76F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1C936C0A-A462-4A9C-8C56-C2931E23515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8AE2DCC4-2313-43D9-B8E0-E4B7840B7605}"/>
                </a:ext>
              </a:extLst>
            </p:cNvPr>
            <p:cNvGrpSpPr/>
            <p:nvPr userDrawn="1"/>
          </p:nvGrpSpPr>
          <p:grpSpPr>
            <a:xfrm rot="21060000">
              <a:off x="11731621" y="256164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Равнобедренный треугольник 34">
                <a:extLst>
                  <a:ext uri="{FF2B5EF4-FFF2-40B4-BE49-F238E27FC236}">
                    <a16:creationId xmlns:a16="http://schemas.microsoft.com/office/drawing/2014/main" id="{37C0BDCE-3E81-4276-948F-C50ED857AED8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839ABBBC-00AB-47E2-A670-9E0980A75D5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775C3AC3-05F1-4E6A-BFAF-7CF8733D164F}"/>
                </a:ext>
              </a:extLst>
            </p:cNvPr>
            <p:cNvGrpSpPr/>
            <p:nvPr userDrawn="1"/>
          </p:nvGrpSpPr>
          <p:grpSpPr>
            <a:xfrm rot="660000">
              <a:off x="7411964" y="186225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Равнобедренный треугольник 32">
                <a:extLst>
                  <a:ext uri="{FF2B5EF4-FFF2-40B4-BE49-F238E27FC236}">
                    <a16:creationId xmlns:a16="http://schemas.microsoft.com/office/drawing/2014/main" id="{C91A6D01-FB4E-4CA5-8377-6025F0C4EAF5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4" name="Прямоугольник 33">
                <a:extLst>
                  <a:ext uri="{FF2B5EF4-FFF2-40B4-BE49-F238E27FC236}">
                    <a16:creationId xmlns:a16="http://schemas.microsoft.com/office/drawing/2014/main" id="{CCB89665-C6AC-44CE-A522-76BC3EC9AB3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" name="Группа 17">
              <a:extLst>
                <a:ext uri="{FF2B5EF4-FFF2-40B4-BE49-F238E27FC236}">
                  <a16:creationId xmlns:a16="http://schemas.microsoft.com/office/drawing/2014/main" id="{DF51EF51-4C20-43AE-A87D-742B7BC59325}"/>
                </a:ext>
              </a:extLst>
            </p:cNvPr>
            <p:cNvGrpSpPr/>
            <p:nvPr userDrawn="1"/>
          </p:nvGrpSpPr>
          <p:grpSpPr>
            <a:xfrm rot="540000">
              <a:off x="7806875" y="256164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Равнобедренный треугольник 30">
                <a:extLst>
                  <a:ext uri="{FF2B5EF4-FFF2-40B4-BE49-F238E27FC236}">
                    <a16:creationId xmlns:a16="http://schemas.microsoft.com/office/drawing/2014/main" id="{27D86890-78C1-4E62-9D11-99B7984FB96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id="{582EEB1B-56AC-4211-9353-F8E002A1DD14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70DB7311-1E13-407E-A540-D64D23A6285F}"/>
                </a:ext>
              </a:extLst>
            </p:cNvPr>
            <p:cNvGrpSpPr/>
            <p:nvPr userDrawn="1"/>
          </p:nvGrpSpPr>
          <p:grpSpPr>
            <a:xfrm rot="420000">
              <a:off x="8201790" y="311378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Равнобедренный треугольник 28">
                <a:extLst>
                  <a:ext uri="{FF2B5EF4-FFF2-40B4-BE49-F238E27FC236}">
                    <a16:creationId xmlns:a16="http://schemas.microsoft.com/office/drawing/2014/main" id="{05E912E4-BDB2-4628-A108-01344AD67D2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0" name="Прямоугольник 29">
                <a:extLst>
                  <a:ext uri="{FF2B5EF4-FFF2-40B4-BE49-F238E27FC236}">
                    <a16:creationId xmlns:a16="http://schemas.microsoft.com/office/drawing/2014/main" id="{FFD2DF0C-F11A-4C26-8594-B0446B7B6272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B482F78B-C611-4F19-A7B3-934B3DCD326C}"/>
                </a:ext>
              </a:extLst>
            </p:cNvPr>
            <p:cNvGrpSpPr/>
            <p:nvPr userDrawn="1"/>
          </p:nvGrpSpPr>
          <p:grpSpPr>
            <a:xfrm rot="300000">
              <a:off x="8596701" y="351867"/>
              <a:ext cx="396398" cy="468743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Равнобедренный треугольник 26">
                <a:extLst>
                  <a:ext uri="{FF2B5EF4-FFF2-40B4-BE49-F238E27FC236}">
                    <a16:creationId xmlns:a16="http://schemas.microsoft.com/office/drawing/2014/main" id="{94D041A6-DF11-4DCC-AA77-3555E20C04D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8" name="Прямоугольник 27">
                <a:extLst>
                  <a:ext uri="{FF2B5EF4-FFF2-40B4-BE49-F238E27FC236}">
                    <a16:creationId xmlns:a16="http://schemas.microsoft.com/office/drawing/2014/main" id="{B18521A5-CA9B-40EB-A0E0-7AF9F59ABA86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147EB5A0-03BD-41E2-80DB-B43547A2EDD3}"/>
                </a:ext>
              </a:extLst>
            </p:cNvPr>
            <p:cNvGrpSpPr/>
            <p:nvPr userDrawn="1"/>
          </p:nvGrpSpPr>
          <p:grpSpPr>
            <a:xfrm rot="180000">
              <a:off x="8991616" y="381313"/>
              <a:ext cx="396398" cy="468743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Равнобедренный треугольник 24">
                <a:extLst>
                  <a:ext uri="{FF2B5EF4-FFF2-40B4-BE49-F238E27FC236}">
                    <a16:creationId xmlns:a16="http://schemas.microsoft.com/office/drawing/2014/main" id="{00214B7D-7562-4566-A9C2-30D6188808E5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6" name="Прямоугольник 25">
                <a:extLst>
                  <a:ext uri="{FF2B5EF4-FFF2-40B4-BE49-F238E27FC236}">
                    <a16:creationId xmlns:a16="http://schemas.microsoft.com/office/drawing/2014/main" id="{5EB49358-B906-4BB1-9C9B-6192AA291E0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634A0FA6-2A72-43A3-908C-27B003AE5916}"/>
                </a:ext>
              </a:extLst>
            </p:cNvPr>
            <p:cNvGrpSpPr/>
            <p:nvPr userDrawn="1"/>
          </p:nvGrpSpPr>
          <p:grpSpPr>
            <a:xfrm rot="60000">
              <a:off x="9386527" y="396039"/>
              <a:ext cx="396398" cy="468743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Равнобедренный треугольник 22">
                <a:extLst>
                  <a:ext uri="{FF2B5EF4-FFF2-40B4-BE49-F238E27FC236}">
                    <a16:creationId xmlns:a16="http://schemas.microsoft.com/office/drawing/2014/main" id="{2206C098-CA19-4A79-969B-2F1891E446AF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24" name="Прямоугольник 23">
                <a:extLst>
                  <a:ext uri="{FF2B5EF4-FFF2-40B4-BE49-F238E27FC236}">
                    <a16:creationId xmlns:a16="http://schemas.microsoft.com/office/drawing/2014/main" id="{4B339014-B348-4453-A9E9-F022CE0EB80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pic>
        <p:nvPicPr>
          <p:cNvPr id="7" name="Рисунок 6" descr="Дрозд">
            <a:extLst>
              <a:ext uri="{FF2B5EF4-FFF2-40B4-BE49-F238E27FC236}">
                <a16:creationId xmlns:a16="http://schemas.microsoft.com/office/drawing/2014/main" id="{D69C9CD9-9CDD-422B-B045-ED3B8D3C4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53745" y="4419389"/>
            <a:ext cx="2493480" cy="2438611"/>
          </a:xfrm>
          <a:prstGeom prst="rect">
            <a:avLst/>
          </a:prstGeom>
        </p:spPr>
      </p:pic>
      <p:pic>
        <p:nvPicPr>
          <p:cNvPr id="47" name="Рисунок 46" descr="Осенние листья">
            <a:extLst>
              <a:ext uri="{FF2B5EF4-FFF2-40B4-BE49-F238E27FC236}">
                <a16:creationId xmlns:a16="http://schemas.microsoft.com/office/drawing/2014/main" id="{B25954B6-8A0C-4FC4-AB12-E473080996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788" y="4011028"/>
            <a:ext cx="2499577" cy="2432515"/>
          </a:xfrm>
          <a:prstGeom prst="rect">
            <a:avLst/>
          </a:prstGeom>
        </p:spPr>
      </p:pic>
      <p:pic>
        <p:nvPicPr>
          <p:cNvPr id="48" name="Рисунок 47" descr="Осенние листья">
            <a:extLst>
              <a:ext uri="{FF2B5EF4-FFF2-40B4-BE49-F238E27FC236}">
                <a16:creationId xmlns:a16="http://schemas.microsoft.com/office/drawing/2014/main" id="{DED98852-5226-4E9C-9505-50687712AA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0243" y="1069095"/>
            <a:ext cx="1883827" cy="1938696"/>
          </a:xfrm>
          <a:prstGeom prst="rect">
            <a:avLst/>
          </a:prstGeom>
        </p:spPr>
      </p:pic>
      <p:pic>
        <p:nvPicPr>
          <p:cNvPr id="49" name="Рисунок 48" descr="Осенние листья">
            <a:extLst>
              <a:ext uri="{FF2B5EF4-FFF2-40B4-BE49-F238E27FC236}">
                <a16:creationId xmlns:a16="http://schemas.microsoft.com/office/drawing/2014/main" id="{55D398F2-B593-4115-B613-CAAFD5F0F60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764" y="4976568"/>
            <a:ext cx="597460" cy="707197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56B7044F-DA48-42D9-ADB2-BDC8F46A1C5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8546" y="1934046"/>
            <a:ext cx="3370909" cy="3370909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D89C55-77D0-4765-97CF-82EDA0C1BB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CBE513-59CD-4C08-A9E4-4314540788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3" name="Рисунок 52" descr="Изображение">
            <a:extLst>
              <a:ext uri="{FF2B5EF4-FFF2-40B4-BE49-F238E27FC236}">
                <a16:creationId xmlns:a16="http://schemas.microsoft.com/office/drawing/2014/main" id="{BAFF0D93-F0BA-42F4-98C9-C1DEC9C239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60000">
            <a:off x="4242600" y="1765500"/>
            <a:ext cx="3708000" cy="3708000"/>
          </a:xfrm>
          <a:custGeom>
            <a:avLst/>
            <a:gdLst>
              <a:gd name="connsiteX0" fmla="*/ 0 w 3708000"/>
              <a:gd name="connsiteY0" fmla="*/ 0 h 3708000"/>
              <a:gd name="connsiteX1" fmla="*/ 3708000 w 3708000"/>
              <a:gd name="connsiteY1" fmla="*/ 0 h 3708000"/>
              <a:gd name="connsiteX2" fmla="*/ 3708000 w 3708000"/>
              <a:gd name="connsiteY2" fmla="*/ 3708000 h 3708000"/>
              <a:gd name="connsiteX3" fmla="*/ 32703 w 3708000"/>
              <a:gd name="connsiteY3" fmla="*/ 3626244 h 37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8000" h="3708000">
                <a:moveTo>
                  <a:pt x="0" y="0"/>
                </a:moveTo>
                <a:lnTo>
                  <a:pt x="3708000" y="0"/>
                </a:lnTo>
                <a:lnTo>
                  <a:pt x="3708000" y="3708000"/>
                </a:lnTo>
                <a:lnTo>
                  <a:pt x="32703" y="36262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10" name="Рисунок 9" descr="Изображение">
            <a:extLst>
              <a:ext uri="{FF2B5EF4-FFF2-40B4-BE49-F238E27FC236}">
                <a16:creationId xmlns:a16="http://schemas.microsoft.com/office/drawing/2014/main" id="{65C612AD-FBA1-454E-BFE9-1D962E4384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293746" y="1934046"/>
            <a:ext cx="3370909" cy="3370909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pic>
        <p:nvPicPr>
          <p:cNvPr id="57" name="Рисунок 56" descr="Листья на ветру">
            <a:extLst>
              <a:ext uri="{FF2B5EF4-FFF2-40B4-BE49-F238E27FC236}">
                <a16:creationId xmlns:a16="http://schemas.microsoft.com/office/drawing/2014/main" id="{0F098C97-C7F4-4BF8-957A-649D6D4735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851041" y="1312447"/>
            <a:ext cx="4956478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7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макет 2 Х в форме квадрата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Рисунок 119" descr="Осенние листья">
            <a:extLst>
              <a:ext uri="{FF2B5EF4-FFF2-40B4-BE49-F238E27FC236}">
                <a16:creationId xmlns:a16="http://schemas.microsoft.com/office/drawing/2014/main" id="{CFBA88AD-7BCE-407C-B550-00C06AA44A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650" y="4012733"/>
            <a:ext cx="2499577" cy="2432515"/>
          </a:xfrm>
          <a:prstGeom prst="rect">
            <a:avLst/>
          </a:prstGeom>
        </p:spPr>
      </p:pic>
      <p:pic>
        <p:nvPicPr>
          <p:cNvPr id="121" name="Рисунок 120" descr="Осенние листья">
            <a:extLst>
              <a:ext uri="{FF2B5EF4-FFF2-40B4-BE49-F238E27FC236}">
                <a16:creationId xmlns:a16="http://schemas.microsoft.com/office/drawing/2014/main" id="{4634BFF4-8EB5-42E2-AB02-BA938B6488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4997" y="1000668"/>
            <a:ext cx="1883827" cy="1938696"/>
          </a:xfrm>
          <a:prstGeom prst="rect">
            <a:avLst/>
          </a:prstGeom>
        </p:spPr>
      </p:pic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86" name="Рисунок 85" descr="Изображение">
            <a:extLst>
              <a:ext uri="{FF2B5EF4-FFF2-40B4-BE49-F238E27FC236}">
                <a16:creationId xmlns:a16="http://schemas.microsoft.com/office/drawing/2014/main" id="{0162CBF3-6466-4554-AD64-F4A5C95AABC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05200" y="1638500"/>
            <a:ext cx="3708000" cy="3708000"/>
          </a:xfrm>
          <a:custGeom>
            <a:avLst/>
            <a:gdLst>
              <a:gd name="connsiteX0" fmla="*/ 0 w 3708000"/>
              <a:gd name="connsiteY0" fmla="*/ 0 h 3708000"/>
              <a:gd name="connsiteX1" fmla="*/ 3708000 w 3708000"/>
              <a:gd name="connsiteY1" fmla="*/ 0 h 3708000"/>
              <a:gd name="connsiteX2" fmla="*/ 3708000 w 3708000"/>
              <a:gd name="connsiteY2" fmla="*/ 3708000 h 3708000"/>
              <a:gd name="connsiteX3" fmla="*/ 32703 w 3708000"/>
              <a:gd name="connsiteY3" fmla="*/ 3626244 h 37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8000" h="3708000">
                <a:moveTo>
                  <a:pt x="0" y="0"/>
                </a:moveTo>
                <a:lnTo>
                  <a:pt x="3708000" y="0"/>
                </a:lnTo>
                <a:lnTo>
                  <a:pt x="3708000" y="3708000"/>
                </a:lnTo>
                <a:lnTo>
                  <a:pt x="32703" y="36262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5" name="Рисунок 4" descr="Изображение">
            <a:extLst>
              <a:ext uri="{FF2B5EF4-FFF2-40B4-BE49-F238E27FC236}">
                <a16:creationId xmlns:a16="http://schemas.microsoft.com/office/drawing/2014/main" id="{FE141A92-FCEC-45D2-8876-A75CA76EB7F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60000">
            <a:off x="6178800" y="1638500"/>
            <a:ext cx="3708000" cy="3708000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EB7B888-8FE8-4A0A-9274-5633DC6F77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AF7D98-AD66-4A85-A6FB-6A78C227F4C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8" name="Рисунок 7" descr="Осенние листья">
            <a:extLst>
              <a:ext uri="{FF2B5EF4-FFF2-40B4-BE49-F238E27FC236}">
                <a16:creationId xmlns:a16="http://schemas.microsoft.com/office/drawing/2014/main" id="{9CAAE223-6471-43E2-9C43-80EF427A5E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14855" y="4980269"/>
            <a:ext cx="1777145" cy="1877731"/>
          </a:xfrm>
          <a:prstGeom prst="rect">
            <a:avLst/>
          </a:prstGeom>
        </p:spPr>
      </p:pic>
      <p:grpSp>
        <p:nvGrpSpPr>
          <p:cNvPr id="9" name="Группа 8" descr="Голодание">
            <a:extLst>
              <a:ext uri="{FF2B5EF4-FFF2-40B4-BE49-F238E27FC236}">
                <a16:creationId xmlns:a16="http://schemas.microsoft.com/office/drawing/2014/main" id="{AF313BF4-6216-45A9-9688-C635BF23EB95}"/>
              </a:ext>
            </a:extLst>
          </p:cNvPr>
          <p:cNvGrpSpPr/>
          <p:nvPr userDrawn="1"/>
        </p:nvGrpSpPr>
        <p:grpSpPr>
          <a:xfrm>
            <a:off x="9681613" y="-1537"/>
            <a:ext cx="2510387" cy="555099"/>
            <a:chOff x="9681613" y="-1537"/>
            <a:chExt cx="2510387" cy="555099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F0878115-5190-49B0-88E2-FAD499064A04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3AC926A2-2467-4A1C-A343-A680743CFB6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6EF13F4E-C1E4-4813-BAA8-C69DDA1BD740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CAF8F22-5F8D-4055-9929-11EF139CE4E3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EC80CDFC-6E98-4EA1-9AA7-0D54935947C6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4F6C9D48-F9A3-4047-8FF7-988C1E7E4D81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2" name="Группа 11">
              <a:extLst>
                <a:ext uri="{FF2B5EF4-FFF2-40B4-BE49-F238E27FC236}">
                  <a16:creationId xmlns:a16="http://schemas.microsoft.com/office/drawing/2014/main" id="{EBD305C5-CB5D-4307-9921-BEF37A43F917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A0FD1744-C0EF-4F34-A059-F7D2F234F4C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D95AA638-8C3C-4194-9062-FA24EF8F381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41F1D7A8-A789-4357-8423-42EB8D021202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A0B2CE00-D9D3-4732-A63B-D52083D84783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F7DF55A6-8D62-4DEB-BCE5-F4D818450EDC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4" name="Группа 13">
              <a:extLst>
                <a:ext uri="{FF2B5EF4-FFF2-40B4-BE49-F238E27FC236}">
                  <a16:creationId xmlns:a16="http://schemas.microsoft.com/office/drawing/2014/main" id="{AF9E2322-DA65-4009-9172-719907C57F60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8AD044C7-F328-4CFC-806E-EC6CED6F552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FC57CDA3-FC44-48A8-87CE-61E7A01923D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5" name="Группа 14">
              <a:extLst>
                <a:ext uri="{FF2B5EF4-FFF2-40B4-BE49-F238E27FC236}">
                  <a16:creationId xmlns:a16="http://schemas.microsoft.com/office/drawing/2014/main" id="{F9E65321-623C-4B8F-A891-E483BFEED147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A738CB00-52CC-467F-80E0-9E1DC09874E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365659B6-60A2-4D0A-A9E9-C78BAC62C363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EB263F97-9E1C-4DC7-8897-6D91A362D136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566B7656-D1C1-48F8-9FD8-F70E708CA34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22EE49EC-3527-4500-9534-E4B487A124B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7" name="Группа 16">
              <a:extLst>
                <a:ext uri="{FF2B5EF4-FFF2-40B4-BE49-F238E27FC236}">
                  <a16:creationId xmlns:a16="http://schemas.microsoft.com/office/drawing/2014/main" id="{98839751-3C23-45F1-89A4-DE73739E6ECE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F636CB98-DAE3-4093-8768-E5196BD0692D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9CF4930F-048E-4139-9763-74EF00C45DD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8" name="Группа 17">
              <a:extLst>
                <a:ext uri="{FF2B5EF4-FFF2-40B4-BE49-F238E27FC236}">
                  <a16:creationId xmlns:a16="http://schemas.microsoft.com/office/drawing/2014/main" id="{05FCF01C-B220-4A14-A002-FC8203270515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DF06E794-168F-4108-A05A-4C90FE808D6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4751CA9E-3F62-4C2D-94DA-213AE710FA3B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E1022A0E-F439-4CCC-B6F3-101EBA2DC3DE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7C4B978F-594A-449E-84D8-44165D2BADC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708FB6ED-3404-43D5-BA9C-E314087E4A3E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0" name="Группа 19">
              <a:extLst>
                <a:ext uri="{FF2B5EF4-FFF2-40B4-BE49-F238E27FC236}">
                  <a16:creationId xmlns:a16="http://schemas.microsoft.com/office/drawing/2014/main" id="{FA3C8C49-C709-4A8A-B535-FE6CE4A8E8B6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Равнобедренный треугольник 59">
                <a:extLst>
                  <a:ext uri="{FF2B5EF4-FFF2-40B4-BE49-F238E27FC236}">
                    <a16:creationId xmlns:a16="http://schemas.microsoft.com/office/drawing/2014/main" id="{A9CE8DE2-7CCA-4295-A7C0-6EF96B2A899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75141693-F1F0-44B0-975F-F4E12C6E2FD5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1" name="Группа 20">
              <a:extLst>
                <a:ext uri="{FF2B5EF4-FFF2-40B4-BE49-F238E27FC236}">
                  <a16:creationId xmlns:a16="http://schemas.microsoft.com/office/drawing/2014/main" id="{0F5B1639-1AA2-4C2D-8D4E-A01DC9862212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8" name="Равнобедренный треугольник 57">
                <a:extLst>
                  <a:ext uri="{FF2B5EF4-FFF2-40B4-BE49-F238E27FC236}">
                    <a16:creationId xmlns:a16="http://schemas.microsoft.com/office/drawing/2014/main" id="{426F7FF2-A12C-42EA-A52B-01807EC0F91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9" name="Прямоугольник 58">
                <a:extLst>
                  <a:ext uri="{FF2B5EF4-FFF2-40B4-BE49-F238E27FC236}">
                    <a16:creationId xmlns:a16="http://schemas.microsoft.com/office/drawing/2014/main" id="{0BB44521-1B89-47CC-A77A-DBD10405D12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2" name="Группа 21">
              <a:extLst>
                <a:ext uri="{FF2B5EF4-FFF2-40B4-BE49-F238E27FC236}">
                  <a16:creationId xmlns:a16="http://schemas.microsoft.com/office/drawing/2014/main" id="{76F31ECE-C2CB-4638-888C-AD18F212F8D0}"/>
                </a:ext>
              </a:extLst>
            </p:cNvPr>
            <p:cNvGrpSpPr/>
            <p:nvPr userDrawn="1"/>
          </p:nvGrpSpPr>
          <p:grpSpPr>
            <a:xfrm>
              <a:off x="11512840" y="61155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Равнобедренный треугольник 55">
                <a:extLst>
                  <a:ext uri="{FF2B5EF4-FFF2-40B4-BE49-F238E27FC236}">
                    <a16:creationId xmlns:a16="http://schemas.microsoft.com/office/drawing/2014/main" id="{2153184D-2ACA-488C-86E0-BE448F70B327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E04869E4-525F-4659-A2C2-7C7AAB7FDFD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3" name="Группа 22">
              <a:extLst>
                <a:ext uri="{FF2B5EF4-FFF2-40B4-BE49-F238E27FC236}">
                  <a16:creationId xmlns:a16="http://schemas.microsoft.com/office/drawing/2014/main" id="{2FB76796-9A72-4B1A-AAE6-95C121416F30}"/>
                </a:ext>
              </a:extLst>
            </p:cNvPr>
            <p:cNvGrpSpPr/>
            <p:nvPr userDrawn="1"/>
          </p:nvGrpSpPr>
          <p:grpSpPr>
            <a:xfrm rot="21540000">
              <a:off x="11625962" y="60101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Равнобедренный треугольник 53">
                <a:extLst>
                  <a:ext uri="{FF2B5EF4-FFF2-40B4-BE49-F238E27FC236}">
                    <a16:creationId xmlns:a16="http://schemas.microsoft.com/office/drawing/2014/main" id="{56FFC5A0-B9AF-4DC5-BA40-BAD08675D837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5" name="Прямоугольник 54">
                <a:extLst>
                  <a:ext uri="{FF2B5EF4-FFF2-40B4-BE49-F238E27FC236}">
                    <a16:creationId xmlns:a16="http://schemas.microsoft.com/office/drawing/2014/main" id="{C855FB1B-F9E0-4C71-8798-DB3945AD5B4E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4" name="Группа 23">
              <a:extLst>
                <a:ext uri="{FF2B5EF4-FFF2-40B4-BE49-F238E27FC236}">
                  <a16:creationId xmlns:a16="http://schemas.microsoft.com/office/drawing/2014/main" id="{6EF19E8F-AACB-45C5-B0E0-67DB3308A80B}"/>
                </a:ext>
              </a:extLst>
            </p:cNvPr>
            <p:cNvGrpSpPr/>
            <p:nvPr userDrawn="1"/>
          </p:nvGrpSpPr>
          <p:grpSpPr>
            <a:xfrm rot="21420000">
              <a:off x="11739085" y="55883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Равнобедренный треугольник 51">
                <a:extLst>
                  <a:ext uri="{FF2B5EF4-FFF2-40B4-BE49-F238E27FC236}">
                    <a16:creationId xmlns:a16="http://schemas.microsoft.com/office/drawing/2014/main" id="{AEABA864-08CD-4EB6-B2DC-D906B083B07C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A586CA9F-A74C-402D-824D-596E7CF8415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382C0B8D-93FD-41C0-94CF-AB2FC26D892C}"/>
                </a:ext>
              </a:extLst>
            </p:cNvPr>
            <p:cNvGrpSpPr/>
            <p:nvPr userDrawn="1"/>
          </p:nvGrpSpPr>
          <p:grpSpPr>
            <a:xfrm rot="21300000">
              <a:off x="1185220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Равнобедренный треугольник 49">
                <a:extLst>
                  <a:ext uri="{FF2B5EF4-FFF2-40B4-BE49-F238E27FC236}">
                    <a16:creationId xmlns:a16="http://schemas.microsoft.com/office/drawing/2014/main" id="{AC0F6F1C-8DD7-4B9C-8CF1-4A499D177F2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3AD174CA-E925-4906-9E6B-BE6AB50F0A4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6" name="Группа 25">
              <a:extLst>
                <a:ext uri="{FF2B5EF4-FFF2-40B4-BE49-F238E27FC236}">
                  <a16:creationId xmlns:a16="http://schemas.microsoft.com/office/drawing/2014/main" id="{320EA82A-E313-44B6-B9AB-191D95614CBC}"/>
                </a:ext>
              </a:extLst>
            </p:cNvPr>
            <p:cNvGrpSpPr/>
            <p:nvPr userDrawn="1"/>
          </p:nvGrpSpPr>
          <p:grpSpPr>
            <a:xfrm rot="21180000">
              <a:off x="11965330" y="35850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8" name="Равнобедренный треугольник 47">
                <a:extLst>
                  <a:ext uri="{FF2B5EF4-FFF2-40B4-BE49-F238E27FC236}">
                    <a16:creationId xmlns:a16="http://schemas.microsoft.com/office/drawing/2014/main" id="{9610BBB5-0074-4513-90CE-A38FD1169CF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84173F08-AFF0-4A26-BEBB-B78A6E4068BB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7" name="Группа 26">
              <a:extLst>
                <a:ext uri="{FF2B5EF4-FFF2-40B4-BE49-F238E27FC236}">
                  <a16:creationId xmlns:a16="http://schemas.microsoft.com/office/drawing/2014/main" id="{DD2EFA0C-F073-4907-9E40-F9464EFE9631}"/>
                </a:ext>
              </a:extLst>
            </p:cNvPr>
            <p:cNvGrpSpPr/>
            <p:nvPr userDrawn="1"/>
          </p:nvGrpSpPr>
          <p:grpSpPr>
            <a:xfrm rot="21060000">
              <a:off x="12078452" y="20034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Равнобедренный треугольник 45">
                <a:extLst>
                  <a:ext uri="{FF2B5EF4-FFF2-40B4-BE49-F238E27FC236}">
                    <a16:creationId xmlns:a16="http://schemas.microsoft.com/office/drawing/2014/main" id="{CF74CAA6-EDA1-4F28-8A29-1F6587285FF4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D8A14F4F-1CE4-4485-9AC5-005CC3AC6FD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8" name="Группа 27">
              <a:extLst>
                <a:ext uri="{FF2B5EF4-FFF2-40B4-BE49-F238E27FC236}">
                  <a16:creationId xmlns:a16="http://schemas.microsoft.com/office/drawing/2014/main" id="{1DDD71A5-4F2C-4644-AC76-671E1037AEBE}"/>
                </a:ext>
              </a:extLst>
            </p:cNvPr>
            <p:cNvGrpSpPr/>
            <p:nvPr userDrawn="1"/>
          </p:nvGrpSpPr>
          <p:grpSpPr>
            <a:xfrm rot="660000">
              <a:off x="10841090" y="0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Равнобедренный треугольник 43">
                <a:extLst>
                  <a:ext uri="{FF2B5EF4-FFF2-40B4-BE49-F238E27FC236}">
                    <a16:creationId xmlns:a16="http://schemas.microsoft.com/office/drawing/2014/main" id="{1E407B3A-A23F-4821-A987-77AC40D00C6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5" name="Прямоугольник 44">
                <a:extLst>
                  <a:ext uri="{FF2B5EF4-FFF2-40B4-BE49-F238E27FC236}">
                    <a16:creationId xmlns:a16="http://schemas.microsoft.com/office/drawing/2014/main" id="{A5AEC5ED-E392-4759-BF25-56E2C462EE3A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7658DB0E-3F5C-4190-A040-E2FE3AD04DCD}"/>
                </a:ext>
              </a:extLst>
            </p:cNvPr>
            <p:cNvGrpSpPr/>
            <p:nvPr userDrawn="1"/>
          </p:nvGrpSpPr>
          <p:grpSpPr>
            <a:xfrm rot="540000">
              <a:off x="10954212" y="20034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Равнобедренный треугольник 41">
                <a:extLst>
                  <a:ext uri="{FF2B5EF4-FFF2-40B4-BE49-F238E27FC236}">
                    <a16:creationId xmlns:a16="http://schemas.microsoft.com/office/drawing/2014/main" id="{01F01755-16C9-4CB9-8861-C8489FE9987C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3" name="Прямоугольник 42">
                <a:extLst>
                  <a:ext uri="{FF2B5EF4-FFF2-40B4-BE49-F238E27FC236}">
                    <a16:creationId xmlns:a16="http://schemas.microsoft.com/office/drawing/2014/main" id="{3B266E3F-E50F-4FE4-B5AD-3EDB9DE0EF4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A1FD0C9-54C5-428B-B5EB-87D36D3B6400}"/>
                </a:ext>
              </a:extLst>
            </p:cNvPr>
            <p:cNvGrpSpPr/>
            <p:nvPr userDrawn="1"/>
          </p:nvGrpSpPr>
          <p:grpSpPr>
            <a:xfrm rot="420000">
              <a:off x="11067335" y="35850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Равнобедренный треугольник 39">
                <a:extLst>
                  <a:ext uri="{FF2B5EF4-FFF2-40B4-BE49-F238E27FC236}">
                    <a16:creationId xmlns:a16="http://schemas.microsoft.com/office/drawing/2014/main" id="{4654D7BE-30B3-4408-A765-C7247989E9E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41" name="Прямоугольник 40">
                <a:extLst>
                  <a:ext uri="{FF2B5EF4-FFF2-40B4-BE49-F238E27FC236}">
                    <a16:creationId xmlns:a16="http://schemas.microsoft.com/office/drawing/2014/main" id="{C89C6D9F-BF2D-462A-96E2-F01626DB4735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1" name="Группа 30">
              <a:extLst>
                <a:ext uri="{FF2B5EF4-FFF2-40B4-BE49-F238E27FC236}">
                  <a16:creationId xmlns:a16="http://schemas.microsoft.com/office/drawing/2014/main" id="{8978E40A-5520-4CC8-BA42-56E714A56D21}"/>
                </a:ext>
              </a:extLst>
            </p:cNvPr>
            <p:cNvGrpSpPr/>
            <p:nvPr userDrawn="1"/>
          </p:nvGrpSpPr>
          <p:grpSpPr>
            <a:xfrm rot="300000">
              <a:off x="11180457" y="47448"/>
              <a:ext cx="113548" cy="134271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Равнобедренный треугольник 37">
                <a:extLst>
                  <a:ext uri="{FF2B5EF4-FFF2-40B4-BE49-F238E27FC236}">
                    <a16:creationId xmlns:a16="http://schemas.microsoft.com/office/drawing/2014/main" id="{55C12E7E-8637-4681-BCA9-027E8071BA61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9" name="Прямоугольник 38">
                <a:extLst>
                  <a:ext uri="{FF2B5EF4-FFF2-40B4-BE49-F238E27FC236}">
                    <a16:creationId xmlns:a16="http://schemas.microsoft.com/office/drawing/2014/main" id="{A0E8196C-DE1F-49C9-956A-0FC257C87BD3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BF4F2819-4522-47A6-AF64-E14813B2E880}"/>
                </a:ext>
              </a:extLst>
            </p:cNvPr>
            <p:cNvGrpSpPr/>
            <p:nvPr userDrawn="1"/>
          </p:nvGrpSpPr>
          <p:grpSpPr>
            <a:xfrm rot="180000">
              <a:off x="11293580" y="55883"/>
              <a:ext cx="113548" cy="134271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Равнобедренный треугольник 35">
                <a:extLst>
                  <a:ext uri="{FF2B5EF4-FFF2-40B4-BE49-F238E27FC236}">
                    <a16:creationId xmlns:a16="http://schemas.microsoft.com/office/drawing/2014/main" id="{B9565066-822E-42FA-A36A-4B7F88870DF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7" name="Прямоугольник 36">
                <a:extLst>
                  <a:ext uri="{FF2B5EF4-FFF2-40B4-BE49-F238E27FC236}">
                    <a16:creationId xmlns:a16="http://schemas.microsoft.com/office/drawing/2014/main" id="{A4BB6555-E18A-43E7-8BFC-B192907507D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33" name="Группа 32">
              <a:extLst>
                <a:ext uri="{FF2B5EF4-FFF2-40B4-BE49-F238E27FC236}">
                  <a16:creationId xmlns:a16="http://schemas.microsoft.com/office/drawing/2014/main" id="{F18EBD44-A87B-4C63-8819-DACDD37A7FEE}"/>
                </a:ext>
              </a:extLst>
            </p:cNvPr>
            <p:cNvGrpSpPr/>
            <p:nvPr userDrawn="1"/>
          </p:nvGrpSpPr>
          <p:grpSpPr>
            <a:xfrm rot="60000">
              <a:off x="11406702" y="60101"/>
              <a:ext cx="113548" cy="134271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Равнобедренный треугольник 33">
                <a:extLst>
                  <a:ext uri="{FF2B5EF4-FFF2-40B4-BE49-F238E27FC236}">
                    <a16:creationId xmlns:a16="http://schemas.microsoft.com/office/drawing/2014/main" id="{ABC1A4B4-FC1F-4D96-9B9F-743374F1AF3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35" name="Прямоугольник 34">
                <a:extLst>
                  <a:ext uri="{FF2B5EF4-FFF2-40B4-BE49-F238E27FC236}">
                    <a16:creationId xmlns:a16="http://schemas.microsoft.com/office/drawing/2014/main" id="{A4E563B6-E9CD-437D-874D-058605C9F5A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pic>
        <p:nvPicPr>
          <p:cNvPr id="122" name="Рисунок 121" descr="Осенние листья">
            <a:extLst>
              <a:ext uri="{FF2B5EF4-FFF2-40B4-BE49-F238E27FC236}">
                <a16:creationId xmlns:a16="http://schemas.microsoft.com/office/drawing/2014/main" id="{BF8CA6F4-4B87-4D0B-801F-295F0F2014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4615" y="4379992"/>
            <a:ext cx="597460" cy="707197"/>
          </a:xfrm>
          <a:prstGeom prst="rect">
            <a:avLst/>
          </a:prstGeom>
        </p:spPr>
      </p:pic>
      <p:pic>
        <p:nvPicPr>
          <p:cNvPr id="91" name="Рисунок 90" descr="Листья на ветру">
            <a:extLst>
              <a:ext uri="{FF2B5EF4-FFF2-40B4-BE49-F238E27FC236}">
                <a16:creationId xmlns:a16="http://schemas.microsoft.com/office/drawing/2014/main" id="{64B5A5E1-936F-42C1-8479-D4CDF97A185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777650" y="1084281"/>
            <a:ext cx="3806681" cy="388628"/>
          </a:xfrm>
          <a:prstGeom prst="rect">
            <a:avLst/>
          </a:prstGeom>
        </p:spPr>
      </p:pic>
      <p:pic>
        <p:nvPicPr>
          <p:cNvPr id="7" name="Рисунок 6" descr="Божья коровка">
            <a:extLst>
              <a:ext uri="{FF2B5EF4-FFF2-40B4-BE49-F238E27FC236}">
                <a16:creationId xmlns:a16="http://schemas.microsoft.com/office/drawing/2014/main" id="{E3623C9C-F472-41D1-9E9B-F388B4AE76F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861718" y="2201270"/>
            <a:ext cx="609653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46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ный фото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2F71D4AE-4653-4FDF-BA49-7031DB358BD9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193339" y="6026286"/>
            <a:ext cx="2208089" cy="494030"/>
            <a:chOff x="9681613" y="-1537"/>
            <a:chExt cx="2481036" cy="555099"/>
          </a:xfrm>
        </p:grpSpPr>
        <p:grpSp>
          <p:nvGrpSpPr>
            <p:cNvPr id="86" name="Группа 85">
              <a:extLst>
                <a:ext uri="{FF2B5EF4-FFF2-40B4-BE49-F238E27FC236}">
                  <a16:creationId xmlns:a16="http://schemas.microsoft.com/office/drawing/2014/main" id="{A8E080B8-595E-4B51-AC7D-5BC74B2E1ED4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Равнобедренный треугольник 119">
                <a:extLst>
                  <a:ext uri="{FF2B5EF4-FFF2-40B4-BE49-F238E27FC236}">
                    <a16:creationId xmlns:a16="http://schemas.microsoft.com/office/drawing/2014/main" id="{DFE996B2-EA59-473C-9AA7-E406A2E3AB6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1" name="Прямоугольник 120">
                <a:extLst>
                  <a:ext uri="{FF2B5EF4-FFF2-40B4-BE49-F238E27FC236}">
                    <a16:creationId xmlns:a16="http://schemas.microsoft.com/office/drawing/2014/main" id="{B60F2A38-B4C2-436C-B6F6-2E07BF3EC21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7" name="Группа 86">
              <a:extLst>
                <a:ext uri="{FF2B5EF4-FFF2-40B4-BE49-F238E27FC236}">
                  <a16:creationId xmlns:a16="http://schemas.microsoft.com/office/drawing/2014/main" id="{7E3ADA38-9326-4716-A30C-DA674C57110B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8" name="Равнобедренный треугольник 117">
                <a:extLst>
                  <a:ext uri="{FF2B5EF4-FFF2-40B4-BE49-F238E27FC236}">
                    <a16:creationId xmlns:a16="http://schemas.microsoft.com/office/drawing/2014/main" id="{8649C0E6-2E03-4BB3-B7D9-6A3BE84E759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9" name="Прямоугольник 118">
                <a:extLst>
                  <a:ext uri="{FF2B5EF4-FFF2-40B4-BE49-F238E27FC236}">
                    <a16:creationId xmlns:a16="http://schemas.microsoft.com/office/drawing/2014/main" id="{9CA98B0E-1F97-41E1-B0F1-84F9A6C8120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8" name="Группа 87">
              <a:extLst>
                <a:ext uri="{FF2B5EF4-FFF2-40B4-BE49-F238E27FC236}">
                  <a16:creationId xmlns:a16="http://schemas.microsoft.com/office/drawing/2014/main" id="{0238CBC5-24D8-4DAE-AB6E-8D6C624A7916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Равнобедренный треугольник 115">
                <a:extLst>
                  <a:ext uri="{FF2B5EF4-FFF2-40B4-BE49-F238E27FC236}">
                    <a16:creationId xmlns:a16="http://schemas.microsoft.com/office/drawing/2014/main" id="{A2A2AA6E-5120-404B-815F-5208242C70C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7" name="Прямоугольник 116">
                <a:extLst>
                  <a:ext uri="{FF2B5EF4-FFF2-40B4-BE49-F238E27FC236}">
                    <a16:creationId xmlns:a16="http://schemas.microsoft.com/office/drawing/2014/main" id="{2603C350-497F-4E65-B50B-E5284F6A1C1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id="{AB27A6C0-A161-44D8-A509-56544931BA50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Равнобедренный треугольник 113">
                <a:extLst>
                  <a:ext uri="{FF2B5EF4-FFF2-40B4-BE49-F238E27FC236}">
                    <a16:creationId xmlns:a16="http://schemas.microsoft.com/office/drawing/2014/main" id="{074A8D0C-F12A-431C-85FB-61A9AA77EB2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5" name="Прямоугольник 114">
                <a:extLst>
                  <a:ext uri="{FF2B5EF4-FFF2-40B4-BE49-F238E27FC236}">
                    <a16:creationId xmlns:a16="http://schemas.microsoft.com/office/drawing/2014/main" id="{73E41BF5-7B1E-4D94-AE68-00E73C2AF76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0" name="Группа 89">
              <a:extLst>
                <a:ext uri="{FF2B5EF4-FFF2-40B4-BE49-F238E27FC236}">
                  <a16:creationId xmlns:a16="http://schemas.microsoft.com/office/drawing/2014/main" id="{73F35D60-93A7-4553-8CF6-29F0BD70CA3A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2" name="Равнобедренный треугольник 111">
                <a:extLst>
                  <a:ext uri="{FF2B5EF4-FFF2-40B4-BE49-F238E27FC236}">
                    <a16:creationId xmlns:a16="http://schemas.microsoft.com/office/drawing/2014/main" id="{3364B7DD-84EF-4CD6-8AEC-8059B3794ED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3" name="Прямоугольник 112">
                <a:extLst>
                  <a:ext uri="{FF2B5EF4-FFF2-40B4-BE49-F238E27FC236}">
                    <a16:creationId xmlns:a16="http://schemas.microsoft.com/office/drawing/2014/main" id="{AE610607-5172-48A7-996D-5C16D8405CA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1" name="Группа 90">
              <a:extLst>
                <a:ext uri="{FF2B5EF4-FFF2-40B4-BE49-F238E27FC236}">
                  <a16:creationId xmlns:a16="http://schemas.microsoft.com/office/drawing/2014/main" id="{D916E15C-EE89-4C10-B0EC-0E778B236824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Равнобедренный треугольник 109">
                <a:extLst>
                  <a:ext uri="{FF2B5EF4-FFF2-40B4-BE49-F238E27FC236}">
                    <a16:creationId xmlns:a16="http://schemas.microsoft.com/office/drawing/2014/main" id="{18D09016-DEB3-42FA-A286-BD6D0CA4B78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1" name="Прямоугольник 110">
                <a:extLst>
                  <a:ext uri="{FF2B5EF4-FFF2-40B4-BE49-F238E27FC236}">
                    <a16:creationId xmlns:a16="http://schemas.microsoft.com/office/drawing/2014/main" id="{5F71821D-AE1F-47AE-AFD1-D177F0C95C1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64FF056E-F2B3-4289-AEFE-31F4DF4F2D05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8" name="Равнобедренный треугольник 107">
                <a:extLst>
                  <a:ext uri="{FF2B5EF4-FFF2-40B4-BE49-F238E27FC236}">
                    <a16:creationId xmlns:a16="http://schemas.microsoft.com/office/drawing/2014/main" id="{A035C3AB-3E03-4080-9123-8D3C5E0D855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9" name="Прямоугольник 108">
                <a:extLst>
                  <a:ext uri="{FF2B5EF4-FFF2-40B4-BE49-F238E27FC236}">
                    <a16:creationId xmlns:a16="http://schemas.microsoft.com/office/drawing/2014/main" id="{DA2498C2-9A80-4AA4-B796-97986995B11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6EE99E66-23A4-445C-9B12-12963CCDEE56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Равнобедренный треугольник 105">
                <a:extLst>
                  <a:ext uri="{FF2B5EF4-FFF2-40B4-BE49-F238E27FC236}">
                    <a16:creationId xmlns:a16="http://schemas.microsoft.com/office/drawing/2014/main" id="{4D255137-889D-4246-B9D9-CC3A230009F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49D9ADD8-7A4E-4269-9C81-094A74ED926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4" name="Группа 93">
              <a:extLst>
                <a:ext uri="{FF2B5EF4-FFF2-40B4-BE49-F238E27FC236}">
                  <a16:creationId xmlns:a16="http://schemas.microsoft.com/office/drawing/2014/main" id="{960EBFD8-1722-4B61-B6BD-5BBA0C3577C2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Равнобедренный треугольник 103">
                <a:extLst>
                  <a:ext uri="{FF2B5EF4-FFF2-40B4-BE49-F238E27FC236}">
                    <a16:creationId xmlns:a16="http://schemas.microsoft.com/office/drawing/2014/main" id="{CF207327-08EF-4684-B865-27194DF4E26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5" name="Прямоугольник 104">
                <a:extLst>
                  <a:ext uri="{FF2B5EF4-FFF2-40B4-BE49-F238E27FC236}">
                    <a16:creationId xmlns:a16="http://schemas.microsoft.com/office/drawing/2014/main" id="{C225E155-8F80-41DF-8A82-E52B93B05E4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5" name="Группа 94">
              <a:extLst>
                <a:ext uri="{FF2B5EF4-FFF2-40B4-BE49-F238E27FC236}">
                  <a16:creationId xmlns:a16="http://schemas.microsoft.com/office/drawing/2014/main" id="{224CD98E-9564-469E-8034-9964909EE181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Равнобедренный треугольник 101">
                <a:extLst>
                  <a:ext uri="{FF2B5EF4-FFF2-40B4-BE49-F238E27FC236}">
                    <a16:creationId xmlns:a16="http://schemas.microsoft.com/office/drawing/2014/main" id="{4541D28B-6FF8-4F32-8B67-92A9541EC8C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2271272E-0D54-4DC9-AA22-B942501C9A4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BA6A27B9-14FA-42FB-A719-B2F3838D337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Равнобедренный треугольник 99">
                <a:extLst>
                  <a:ext uri="{FF2B5EF4-FFF2-40B4-BE49-F238E27FC236}">
                    <a16:creationId xmlns:a16="http://schemas.microsoft.com/office/drawing/2014/main" id="{F3CA0688-A39C-4C8D-91F4-6BDF629CDAE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:a16="http://schemas.microsoft.com/office/drawing/2014/main" id="{9D2C139C-16DD-4E55-B4CD-CF0222DC17B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7" name="Группа 96">
              <a:extLst>
                <a:ext uri="{FF2B5EF4-FFF2-40B4-BE49-F238E27FC236}">
                  <a16:creationId xmlns:a16="http://schemas.microsoft.com/office/drawing/2014/main" id="{58D4B6A0-22A3-4085-B710-73136E0ACF60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Равнобедренный треугольник 97">
                <a:extLst>
                  <a:ext uri="{FF2B5EF4-FFF2-40B4-BE49-F238E27FC236}">
                    <a16:creationId xmlns:a16="http://schemas.microsoft.com/office/drawing/2014/main" id="{D0E24F44-D34A-4095-8B4D-C8EF9421BAD5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9" name="Прямоугольник 98">
                <a:extLst>
                  <a:ext uri="{FF2B5EF4-FFF2-40B4-BE49-F238E27FC236}">
                    <a16:creationId xmlns:a16="http://schemas.microsoft.com/office/drawing/2014/main" id="{608B8A2F-6CD7-4140-9113-AB94EDD8788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80048B69-3926-4161-8F8C-C43027551B23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7607579" y="5911514"/>
            <a:ext cx="4539452" cy="1015641"/>
            <a:chOff x="9681613" y="-1537"/>
            <a:chExt cx="2481036" cy="555099"/>
          </a:xfrm>
        </p:grpSpPr>
        <p:grpSp>
          <p:nvGrpSpPr>
            <p:cNvPr id="50" name="Группа 49">
              <a:extLst>
                <a:ext uri="{FF2B5EF4-FFF2-40B4-BE49-F238E27FC236}">
                  <a16:creationId xmlns:a16="http://schemas.microsoft.com/office/drawing/2014/main" id="{00D9A664-E582-4DE3-B0A7-75D5E8C7A5EC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8ADCC0C5-25D4-4078-A1D0-F604A809DBF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6A91C1B0-6577-42C6-A251-EC6D18689E9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1" name="Группа 50">
              <a:extLst>
                <a:ext uri="{FF2B5EF4-FFF2-40B4-BE49-F238E27FC236}">
                  <a16:creationId xmlns:a16="http://schemas.microsoft.com/office/drawing/2014/main" id="{046CAABF-C376-40F3-BC63-C15D4BC88ED9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E9195996-09F9-4278-823D-5AF014D2E76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1AD1B050-3C9C-45BE-8838-49EA31C4160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0B7852F1-32ED-40B1-8E64-BF868F57F81E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6823E0ED-F0E7-47C0-94F6-8FB30139D78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4410DE30-68BF-40B5-BF40-FCBE9C21AED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3" name="Группа 52">
              <a:extLst>
                <a:ext uri="{FF2B5EF4-FFF2-40B4-BE49-F238E27FC236}">
                  <a16:creationId xmlns:a16="http://schemas.microsoft.com/office/drawing/2014/main" id="{55C86E81-9F7C-4A32-8CD1-CCBDEEC90ECC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8C5957D4-0672-41D6-BCFC-C1243F2B383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B87A1DCC-D0F2-4A84-8C50-193A70A179B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4" name="Группа 53">
              <a:extLst>
                <a:ext uri="{FF2B5EF4-FFF2-40B4-BE49-F238E27FC236}">
                  <a16:creationId xmlns:a16="http://schemas.microsoft.com/office/drawing/2014/main" id="{269F178F-ED63-419B-BF00-13A2C9643763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85F77549-890D-479B-87BC-29F36AC7E31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CA224112-CC2B-4FF2-BAA8-8C8B65DF579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5" name="Группа 54">
              <a:extLst>
                <a:ext uri="{FF2B5EF4-FFF2-40B4-BE49-F238E27FC236}">
                  <a16:creationId xmlns:a16="http://schemas.microsoft.com/office/drawing/2014/main" id="{11C9E234-8839-4CC8-847B-3FD12E7A3851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AC3AD160-319B-4B68-9760-7B550D05F77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77B8D6B6-1379-4D6E-B908-F87F4F10ADC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6" name="Группа 55">
              <a:extLst>
                <a:ext uri="{FF2B5EF4-FFF2-40B4-BE49-F238E27FC236}">
                  <a16:creationId xmlns:a16="http://schemas.microsoft.com/office/drawing/2014/main" id="{3BA06D1F-8DDA-4916-A130-AC196B7A8D8F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74251815-CBE8-45BE-89DD-00DDBCD97E2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2B4CFE2C-08D2-4A34-ABED-200D7C5EBF5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7" name="Группа 56">
              <a:extLst>
                <a:ext uri="{FF2B5EF4-FFF2-40B4-BE49-F238E27FC236}">
                  <a16:creationId xmlns:a16="http://schemas.microsoft.com/office/drawing/2014/main" id="{08C1F658-09E5-421F-9B65-FBF3C325F8D2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F13B00E3-04B0-4180-93A8-BBCC4A734D6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E52B5523-0E78-4E42-B986-0A5AAA25EE9E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8" name="Группа 57">
              <a:extLst>
                <a:ext uri="{FF2B5EF4-FFF2-40B4-BE49-F238E27FC236}">
                  <a16:creationId xmlns:a16="http://schemas.microsoft.com/office/drawing/2014/main" id="{9F4EC07F-C088-44F0-B2F7-692C252B9883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975D7D53-1413-4A4F-900A-E2DDD7B7BB5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8628CE72-A4F4-421C-BBF7-803CB6026CE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9" name="Группа 58">
              <a:extLst>
                <a:ext uri="{FF2B5EF4-FFF2-40B4-BE49-F238E27FC236}">
                  <a16:creationId xmlns:a16="http://schemas.microsoft.com/office/drawing/2014/main" id="{1DC86F8A-6249-40E3-8325-F433DBBF7541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1B59F171-BF69-4402-BAF2-72A93C9E0C3B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73420647-4FAF-4CDC-A741-B8CDA750662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0" name="Группа 59">
              <a:extLst>
                <a:ext uri="{FF2B5EF4-FFF2-40B4-BE49-F238E27FC236}">
                  <a16:creationId xmlns:a16="http://schemas.microsoft.com/office/drawing/2014/main" id="{34AEE08B-A766-494B-990B-EEAF5AD04B6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97DF4CE0-2FE7-43FD-A920-D9B0873C948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0054ADA6-6ADD-4DCB-A6E8-9D43439F76B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47E0B418-992C-412C-A074-E912C6B3ADB4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ACD97043-1FA1-44C2-8615-F3ADADD8C42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312D23FB-B1CA-42A5-9766-0C606B0CB63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id="{56B7044F-DA48-42D9-ADB2-BDC8F46A1C5A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 rot="-60000">
            <a:off x="358800" y="1190100"/>
            <a:ext cx="11473200" cy="4972938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ZA" sz="1200" i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1D28085F-FF9B-4CE6-824E-6A87C07669C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71161B-FB6E-440A-AF7E-BCCB6BA09FED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pic>
        <p:nvPicPr>
          <p:cNvPr id="122" name="Рисунок 121" descr="Божья коровка">
            <a:extLst>
              <a:ext uri="{FF2B5EF4-FFF2-40B4-BE49-F238E27FC236}">
                <a16:creationId xmlns:a16="http://schemas.microsoft.com/office/drawing/2014/main" id="{56218C34-5FC6-42A5-93C2-84D0DD50E3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600668" y="804146"/>
            <a:ext cx="379092" cy="57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98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идео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2F71D4AE-4653-4FDF-BA49-7031DB358BD9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9193339" y="6026286"/>
            <a:ext cx="2208089" cy="494030"/>
            <a:chOff x="9681613" y="-1537"/>
            <a:chExt cx="2481036" cy="555099"/>
          </a:xfrm>
        </p:grpSpPr>
        <p:grpSp>
          <p:nvGrpSpPr>
            <p:cNvPr id="86" name="Группа 85">
              <a:extLst>
                <a:ext uri="{FF2B5EF4-FFF2-40B4-BE49-F238E27FC236}">
                  <a16:creationId xmlns:a16="http://schemas.microsoft.com/office/drawing/2014/main" id="{A8E080B8-595E-4B51-AC7D-5BC74B2E1ED4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Равнобедренный треугольник 119">
                <a:extLst>
                  <a:ext uri="{FF2B5EF4-FFF2-40B4-BE49-F238E27FC236}">
                    <a16:creationId xmlns:a16="http://schemas.microsoft.com/office/drawing/2014/main" id="{DFE996B2-EA59-473C-9AA7-E406A2E3AB6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21" name="Прямоугольник 120">
                <a:extLst>
                  <a:ext uri="{FF2B5EF4-FFF2-40B4-BE49-F238E27FC236}">
                    <a16:creationId xmlns:a16="http://schemas.microsoft.com/office/drawing/2014/main" id="{B60F2A38-B4C2-436C-B6F6-2E07BF3EC211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7" name="Группа 86">
              <a:extLst>
                <a:ext uri="{FF2B5EF4-FFF2-40B4-BE49-F238E27FC236}">
                  <a16:creationId xmlns:a16="http://schemas.microsoft.com/office/drawing/2014/main" id="{7E3ADA38-9326-4716-A30C-DA674C57110B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8" name="Равнобедренный треугольник 117">
                <a:extLst>
                  <a:ext uri="{FF2B5EF4-FFF2-40B4-BE49-F238E27FC236}">
                    <a16:creationId xmlns:a16="http://schemas.microsoft.com/office/drawing/2014/main" id="{8649C0E6-2E03-4BB3-B7D9-6A3BE84E759A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9" name="Прямоугольник 118">
                <a:extLst>
                  <a:ext uri="{FF2B5EF4-FFF2-40B4-BE49-F238E27FC236}">
                    <a16:creationId xmlns:a16="http://schemas.microsoft.com/office/drawing/2014/main" id="{9CA98B0E-1F97-41E1-B0F1-84F9A6C81202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8" name="Группа 87">
              <a:extLst>
                <a:ext uri="{FF2B5EF4-FFF2-40B4-BE49-F238E27FC236}">
                  <a16:creationId xmlns:a16="http://schemas.microsoft.com/office/drawing/2014/main" id="{0238CBC5-24D8-4DAE-AB6E-8D6C624A7916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Равнобедренный треугольник 115">
                <a:extLst>
                  <a:ext uri="{FF2B5EF4-FFF2-40B4-BE49-F238E27FC236}">
                    <a16:creationId xmlns:a16="http://schemas.microsoft.com/office/drawing/2014/main" id="{A2A2AA6E-5120-404B-815F-5208242C70CB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7" name="Прямоугольник 116">
                <a:extLst>
                  <a:ext uri="{FF2B5EF4-FFF2-40B4-BE49-F238E27FC236}">
                    <a16:creationId xmlns:a16="http://schemas.microsoft.com/office/drawing/2014/main" id="{2603C350-497F-4E65-B50B-E5284F6A1C1E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89" name="Группа 88">
              <a:extLst>
                <a:ext uri="{FF2B5EF4-FFF2-40B4-BE49-F238E27FC236}">
                  <a16:creationId xmlns:a16="http://schemas.microsoft.com/office/drawing/2014/main" id="{AB27A6C0-A161-44D8-A509-56544931BA50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Равнобедренный треугольник 113">
                <a:extLst>
                  <a:ext uri="{FF2B5EF4-FFF2-40B4-BE49-F238E27FC236}">
                    <a16:creationId xmlns:a16="http://schemas.microsoft.com/office/drawing/2014/main" id="{074A8D0C-F12A-431C-85FB-61A9AA77EB20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5" name="Прямоугольник 114">
                <a:extLst>
                  <a:ext uri="{FF2B5EF4-FFF2-40B4-BE49-F238E27FC236}">
                    <a16:creationId xmlns:a16="http://schemas.microsoft.com/office/drawing/2014/main" id="{73E41BF5-7B1E-4D94-AE68-00E73C2AF76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0" name="Группа 89">
              <a:extLst>
                <a:ext uri="{FF2B5EF4-FFF2-40B4-BE49-F238E27FC236}">
                  <a16:creationId xmlns:a16="http://schemas.microsoft.com/office/drawing/2014/main" id="{73F35D60-93A7-4553-8CF6-29F0BD70CA3A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2" name="Равнобедренный треугольник 111">
                <a:extLst>
                  <a:ext uri="{FF2B5EF4-FFF2-40B4-BE49-F238E27FC236}">
                    <a16:creationId xmlns:a16="http://schemas.microsoft.com/office/drawing/2014/main" id="{3364B7DD-84EF-4CD6-8AEC-8059B3794ED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3" name="Прямоугольник 112">
                <a:extLst>
                  <a:ext uri="{FF2B5EF4-FFF2-40B4-BE49-F238E27FC236}">
                    <a16:creationId xmlns:a16="http://schemas.microsoft.com/office/drawing/2014/main" id="{AE610607-5172-48A7-996D-5C16D8405CA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1" name="Группа 90">
              <a:extLst>
                <a:ext uri="{FF2B5EF4-FFF2-40B4-BE49-F238E27FC236}">
                  <a16:creationId xmlns:a16="http://schemas.microsoft.com/office/drawing/2014/main" id="{D916E15C-EE89-4C10-B0EC-0E778B236824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Равнобедренный треугольник 109">
                <a:extLst>
                  <a:ext uri="{FF2B5EF4-FFF2-40B4-BE49-F238E27FC236}">
                    <a16:creationId xmlns:a16="http://schemas.microsoft.com/office/drawing/2014/main" id="{18D09016-DEB3-42FA-A286-BD6D0CA4B786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11" name="Прямоугольник 110">
                <a:extLst>
                  <a:ext uri="{FF2B5EF4-FFF2-40B4-BE49-F238E27FC236}">
                    <a16:creationId xmlns:a16="http://schemas.microsoft.com/office/drawing/2014/main" id="{5F71821D-AE1F-47AE-AFD1-D177F0C95C18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64FF056E-F2B3-4289-AEFE-31F4DF4F2D05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8" name="Равнобедренный треугольник 107">
                <a:extLst>
                  <a:ext uri="{FF2B5EF4-FFF2-40B4-BE49-F238E27FC236}">
                    <a16:creationId xmlns:a16="http://schemas.microsoft.com/office/drawing/2014/main" id="{A035C3AB-3E03-4080-9123-8D3C5E0D8559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9" name="Прямоугольник 108">
                <a:extLst>
                  <a:ext uri="{FF2B5EF4-FFF2-40B4-BE49-F238E27FC236}">
                    <a16:creationId xmlns:a16="http://schemas.microsoft.com/office/drawing/2014/main" id="{DA2498C2-9A80-4AA4-B796-97986995B11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6EE99E66-23A4-445C-9B12-12963CCDEE56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Равнобедренный треугольник 105">
                <a:extLst>
                  <a:ext uri="{FF2B5EF4-FFF2-40B4-BE49-F238E27FC236}">
                    <a16:creationId xmlns:a16="http://schemas.microsoft.com/office/drawing/2014/main" id="{4D255137-889D-4246-B9D9-CC3A230009F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49D9ADD8-7A4E-4269-9C81-094A74ED926D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4" name="Группа 93">
              <a:extLst>
                <a:ext uri="{FF2B5EF4-FFF2-40B4-BE49-F238E27FC236}">
                  <a16:creationId xmlns:a16="http://schemas.microsoft.com/office/drawing/2014/main" id="{960EBFD8-1722-4B61-B6BD-5BBA0C3577C2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Равнобедренный треугольник 103">
                <a:extLst>
                  <a:ext uri="{FF2B5EF4-FFF2-40B4-BE49-F238E27FC236}">
                    <a16:creationId xmlns:a16="http://schemas.microsoft.com/office/drawing/2014/main" id="{CF207327-08EF-4684-B865-27194DF4E26E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5" name="Прямоугольник 104">
                <a:extLst>
                  <a:ext uri="{FF2B5EF4-FFF2-40B4-BE49-F238E27FC236}">
                    <a16:creationId xmlns:a16="http://schemas.microsoft.com/office/drawing/2014/main" id="{C225E155-8F80-41DF-8A82-E52B93B05E40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5" name="Группа 94">
              <a:extLst>
                <a:ext uri="{FF2B5EF4-FFF2-40B4-BE49-F238E27FC236}">
                  <a16:creationId xmlns:a16="http://schemas.microsoft.com/office/drawing/2014/main" id="{224CD98E-9564-469E-8034-9964909EE181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2" name="Равнобедренный треугольник 101">
                <a:extLst>
                  <a:ext uri="{FF2B5EF4-FFF2-40B4-BE49-F238E27FC236}">
                    <a16:creationId xmlns:a16="http://schemas.microsoft.com/office/drawing/2014/main" id="{4541D28B-6FF8-4F32-8B67-92A9541EC8C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3" name="Прямоугольник 102">
                <a:extLst>
                  <a:ext uri="{FF2B5EF4-FFF2-40B4-BE49-F238E27FC236}">
                    <a16:creationId xmlns:a16="http://schemas.microsoft.com/office/drawing/2014/main" id="{2271272E-0D54-4DC9-AA22-B942501C9A49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BA6A27B9-14FA-42FB-A719-B2F3838D337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Равнобедренный треугольник 99">
                <a:extLst>
                  <a:ext uri="{FF2B5EF4-FFF2-40B4-BE49-F238E27FC236}">
                    <a16:creationId xmlns:a16="http://schemas.microsoft.com/office/drawing/2014/main" id="{F3CA0688-A39C-4C8D-91F4-6BDF629CDAE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:a16="http://schemas.microsoft.com/office/drawing/2014/main" id="{9D2C139C-16DD-4E55-B4CD-CF0222DC17B6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97" name="Группа 96">
              <a:extLst>
                <a:ext uri="{FF2B5EF4-FFF2-40B4-BE49-F238E27FC236}">
                  <a16:creationId xmlns:a16="http://schemas.microsoft.com/office/drawing/2014/main" id="{58D4B6A0-22A3-4085-B710-73136E0ACF60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Равнобедренный треугольник 97">
                <a:extLst>
                  <a:ext uri="{FF2B5EF4-FFF2-40B4-BE49-F238E27FC236}">
                    <a16:creationId xmlns:a16="http://schemas.microsoft.com/office/drawing/2014/main" id="{D0E24F44-D34A-4095-8B4D-C8EF9421BAD5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99" name="Прямоугольник 98">
                <a:extLst>
                  <a:ext uri="{FF2B5EF4-FFF2-40B4-BE49-F238E27FC236}">
                    <a16:creationId xmlns:a16="http://schemas.microsoft.com/office/drawing/2014/main" id="{608B8A2F-6CD7-4140-9113-AB94EDD87889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80048B69-3926-4161-8F8C-C43027551B23}"/>
              </a:ext>
            </a:extLst>
          </p:cNvPr>
          <p:cNvGrpSpPr>
            <a:grpSpLocks noChangeAspect="1"/>
          </p:cNvGrpSpPr>
          <p:nvPr userDrawn="1"/>
        </p:nvGrpSpPr>
        <p:grpSpPr>
          <a:xfrm rot="21180000">
            <a:off x="7607579" y="5911514"/>
            <a:ext cx="4539452" cy="1015641"/>
            <a:chOff x="9681613" y="-1537"/>
            <a:chExt cx="2481036" cy="555099"/>
          </a:xfrm>
        </p:grpSpPr>
        <p:grpSp>
          <p:nvGrpSpPr>
            <p:cNvPr id="50" name="Группа 49">
              <a:extLst>
                <a:ext uri="{FF2B5EF4-FFF2-40B4-BE49-F238E27FC236}">
                  <a16:creationId xmlns:a16="http://schemas.microsoft.com/office/drawing/2014/main" id="{00D9A664-E582-4DE3-B0A7-75D5E8C7A5EC}"/>
                </a:ext>
              </a:extLst>
            </p:cNvPr>
            <p:cNvGrpSpPr/>
            <p:nvPr userDrawn="1"/>
          </p:nvGrpSpPr>
          <p:grpSpPr>
            <a:xfrm rot="398390">
              <a:off x="10903668" y="254690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Равнобедренный треугольник 83">
                <a:extLst>
                  <a:ext uri="{FF2B5EF4-FFF2-40B4-BE49-F238E27FC236}">
                    <a16:creationId xmlns:a16="http://schemas.microsoft.com/office/drawing/2014/main" id="{8ADCC0C5-25D4-4078-A1D0-F604A809DBF8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5" name="Прямоугольник 84">
                <a:extLst>
                  <a:ext uri="{FF2B5EF4-FFF2-40B4-BE49-F238E27FC236}">
                    <a16:creationId xmlns:a16="http://schemas.microsoft.com/office/drawing/2014/main" id="{6A91C1B0-6577-42C6-A251-EC6D18689E9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1" name="Группа 50">
              <a:extLst>
                <a:ext uri="{FF2B5EF4-FFF2-40B4-BE49-F238E27FC236}">
                  <a16:creationId xmlns:a16="http://schemas.microsoft.com/office/drawing/2014/main" id="{046CAABF-C376-40F3-BC63-C15D4BC88ED9}"/>
                </a:ext>
              </a:extLst>
            </p:cNvPr>
            <p:cNvGrpSpPr/>
            <p:nvPr userDrawn="1"/>
          </p:nvGrpSpPr>
          <p:grpSpPr>
            <a:xfrm rot="338390">
              <a:off x="11111892" y="276964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Равнобедренный треугольник 81">
                <a:extLst>
                  <a:ext uri="{FF2B5EF4-FFF2-40B4-BE49-F238E27FC236}">
                    <a16:creationId xmlns:a16="http://schemas.microsoft.com/office/drawing/2014/main" id="{E9195996-09F9-4278-823D-5AF014D2E769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3" name="Прямоугольник 82">
                <a:extLst>
                  <a:ext uri="{FF2B5EF4-FFF2-40B4-BE49-F238E27FC236}">
                    <a16:creationId xmlns:a16="http://schemas.microsoft.com/office/drawing/2014/main" id="{1AD1B050-3C9C-45BE-8838-49EA31C41608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0B7852F1-32ED-40B1-8E64-BF868F57F81E}"/>
                </a:ext>
              </a:extLst>
            </p:cNvPr>
            <p:cNvGrpSpPr/>
            <p:nvPr userDrawn="1"/>
          </p:nvGrpSpPr>
          <p:grpSpPr>
            <a:xfrm rot="218390">
              <a:off x="11320792" y="293422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Равнобедренный треугольник 79">
                <a:extLst>
                  <a:ext uri="{FF2B5EF4-FFF2-40B4-BE49-F238E27FC236}">
                    <a16:creationId xmlns:a16="http://schemas.microsoft.com/office/drawing/2014/main" id="{6823E0ED-F0E7-47C0-94F6-8FB30139D782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81" name="Прямоугольник 80">
                <a:extLst>
                  <a:ext uri="{FF2B5EF4-FFF2-40B4-BE49-F238E27FC236}">
                    <a16:creationId xmlns:a16="http://schemas.microsoft.com/office/drawing/2014/main" id="{4410DE30-68BF-40B5-BF40-FCBE9C21AED1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3" name="Группа 52">
              <a:extLst>
                <a:ext uri="{FF2B5EF4-FFF2-40B4-BE49-F238E27FC236}">
                  <a16:creationId xmlns:a16="http://schemas.microsoft.com/office/drawing/2014/main" id="{55C86E81-9F7C-4A32-8CD1-CCBDEEC90ECC}"/>
                </a:ext>
              </a:extLst>
            </p:cNvPr>
            <p:cNvGrpSpPr/>
            <p:nvPr userDrawn="1"/>
          </p:nvGrpSpPr>
          <p:grpSpPr>
            <a:xfrm rot="98390">
              <a:off x="11530596" y="302125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Равнобедренный треугольник 77">
                <a:extLst>
                  <a:ext uri="{FF2B5EF4-FFF2-40B4-BE49-F238E27FC236}">
                    <a16:creationId xmlns:a16="http://schemas.microsoft.com/office/drawing/2014/main" id="{8C5957D4-0672-41D6-BCFC-C1243F2B383E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9" name="Прямоугольник 78">
                <a:extLst>
                  <a:ext uri="{FF2B5EF4-FFF2-40B4-BE49-F238E27FC236}">
                    <a16:creationId xmlns:a16="http://schemas.microsoft.com/office/drawing/2014/main" id="{B87A1DCC-D0F2-4A84-8C50-193A70A179B4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4" name="Группа 53">
              <a:extLst>
                <a:ext uri="{FF2B5EF4-FFF2-40B4-BE49-F238E27FC236}">
                  <a16:creationId xmlns:a16="http://schemas.microsoft.com/office/drawing/2014/main" id="{269F178F-ED63-419B-BF00-13A2C9643763}"/>
                </a:ext>
              </a:extLst>
            </p:cNvPr>
            <p:cNvGrpSpPr/>
            <p:nvPr userDrawn="1"/>
          </p:nvGrpSpPr>
          <p:grpSpPr>
            <a:xfrm rot="21578390">
              <a:off x="11741076" y="3050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Равнобедренный треугольник 75">
                <a:extLst>
                  <a:ext uri="{FF2B5EF4-FFF2-40B4-BE49-F238E27FC236}">
                    <a16:creationId xmlns:a16="http://schemas.microsoft.com/office/drawing/2014/main" id="{85F77549-890D-479B-87BC-29F36AC7E314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7" name="Прямоугольник 76">
                <a:extLst>
                  <a:ext uri="{FF2B5EF4-FFF2-40B4-BE49-F238E27FC236}">
                    <a16:creationId xmlns:a16="http://schemas.microsoft.com/office/drawing/2014/main" id="{CA224112-CC2B-4FF2-BAA8-8C8B65DF579C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5" name="Группа 54">
              <a:extLst>
                <a:ext uri="{FF2B5EF4-FFF2-40B4-BE49-F238E27FC236}">
                  <a16:creationId xmlns:a16="http://schemas.microsoft.com/office/drawing/2014/main" id="{11C9E234-8839-4CC8-847B-3FD12E7A3851}"/>
                </a:ext>
              </a:extLst>
            </p:cNvPr>
            <p:cNvGrpSpPr/>
            <p:nvPr userDrawn="1"/>
          </p:nvGrpSpPr>
          <p:grpSpPr>
            <a:xfrm rot="21458390">
              <a:off x="11952458" y="30014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Равнобедренный треугольник 73">
                <a:extLst>
                  <a:ext uri="{FF2B5EF4-FFF2-40B4-BE49-F238E27FC236}">
                    <a16:creationId xmlns:a16="http://schemas.microsoft.com/office/drawing/2014/main" id="{AC3AD160-319B-4B68-9760-7B550D05F777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5" name="Прямоугольник 74">
                <a:extLst>
                  <a:ext uri="{FF2B5EF4-FFF2-40B4-BE49-F238E27FC236}">
                    <a16:creationId xmlns:a16="http://schemas.microsoft.com/office/drawing/2014/main" id="{77B8D6B6-1379-4D6E-B908-F87F4F10ADCC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6" name="Группа 55">
              <a:extLst>
                <a:ext uri="{FF2B5EF4-FFF2-40B4-BE49-F238E27FC236}">
                  <a16:creationId xmlns:a16="http://schemas.microsoft.com/office/drawing/2014/main" id="{3BA06D1F-8DDA-4916-A130-AC196B7A8D8F}"/>
                </a:ext>
              </a:extLst>
            </p:cNvPr>
            <p:cNvGrpSpPr/>
            <p:nvPr userDrawn="1"/>
          </p:nvGrpSpPr>
          <p:grpSpPr>
            <a:xfrm rot="1058390">
              <a:off x="9681613" y="-1537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2" name="Равнобедренный треугольник 71">
                <a:extLst>
                  <a:ext uri="{FF2B5EF4-FFF2-40B4-BE49-F238E27FC236}">
                    <a16:creationId xmlns:a16="http://schemas.microsoft.com/office/drawing/2014/main" id="{74251815-CBE8-45BE-89DD-00DDBCD97E2C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3" name="Прямоугольник 72">
                <a:extLst>
                  <a:ext uri="{FF2B5EF4-FFF2-40B4-BE49-F238E27FC236}">
                    <a16:creationId xmlns:a16="http://schemas.microsoft.com/office/drawing/2014/main" id="{2B4CFE2C-08D2-4A34-ABED-200D7C5EBF58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7" name="Группа 56">
              <a:extLst>
                <a:ext uri="{FF2B5EF4-FFF2-40B4-BE49-F238E27FC236}">
                  <a16:creationId xmlns:a16="http://schemas.microsoft.com/office/drawing/2014/main" id="{08C1F658-09E5-421F-9B65-FBF3C325F8D2}"/>
                </a:ext>
              </a:extLst>
            </p:cNvPr>
            <p:cNvGrpSpPr/>
            <p:nvPr userDrawn="1"/>
          </p:nvGrpSpPr>
          <p:grpSpPr>
            <a:xfrm rot="938390">
              <a:off x="9885323" y="59512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Равнобедренный треугольник 69">
                <a:extLst>
                  <a:ext uri="{FF2B5EF4-FFF2-40B4-BE49-F238E27FC236}">
                    <a16:creationId xmlns:a16="http://schemas.microsoft.com/office/drawing/2014/main" id="{F13B00E3-04B0-4180-93A8-BBCC4A734D6B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E52B5523-0E78-4E42-B986-0A5AAA25EE9E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8" name="Группа 57">
              <a:extLst>
                <a:ext uri="{FF2B5EF4-FFF2-40B4-BE49-F238E27FC236}">
                  <a16:creationId xmlns:a16="http://schemas.microsoft.com/office/drawing/2014/main" id="{9F4EC07F-C088-44F0-B2F7-692C252B9883}"/>
                </a:ext>
              </a:extLst>
            </p:cNvPr>
            <p:cNvGrpSpPr/>
            <p:nvPr userDrawn="1"/>
          </p:nvGrpSpPr>
          <p:grpSpPr>
            <a:xfrm rot="818390">
              <a:off x="10089936" y="112805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Равнобедренный треугольник 67">
                <a:extLst>
                  <a:ext uri="{FF2B5EF4-FFF2-40B4-BE49-F238E27FC236}">
                    <a16:creationId xmlns:a16="http://schemas.microsoft.com/office/drawing/2014/main" id="{975D7D53-1413-4A4F-900A-E2DDD7B7BB59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8628CE72-A4F4-421C-BBF7-803CB6026CE4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59" name="Группа 58">
              <a:extLst>
                <a:ext uri="{FF2B5EF4-FFF2-40B4-BE49-F238E27FC236}">
                  <a16:creationId xmlns:a16="http://schemas.microsoft.com/office/drawing/2014/main" id="{1DC86F8A-6249-40E3-8325-F433DBBF7541}"/>
                </a:ext>
              </a:extLst>
            </p:cNvPr>
            <p:cNvGrpSpPr/>
            <p:nvPr userDrawn="1"/>
          </p:nvGrpSpPr>
          <p:grpSpPr>
            <a:xfrm rot="698390">
              <a:off x="10295451" y="158344"/>
              <a:ext cx="210191" cy="248550"/>
              <a:chOff x="509247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Равнобедренный треугольник 65">
                <a:extLst>
                  <a:ext uri="{FF2B5EF4-FFF2-40B4-BE49-F238E27FC236}">
                    <a16:creationId xmlns:a16="http://schemas.microsoft.com/office/drawing/2014/main" id="{1B59F171-BF69-4402-BAF2-72A93C9E0C3B}"/>
                  </a:ext>
                </a:extLst>
              </p:cNvPr>
              <p:cNvSpPr/>
              <p:nvPr/>
            </p:nvSpPr>
            <p:spPr>
              <a:xfrm rot="10800000">
                <a:off x="5141249" y="1538585"/>
                <a:ext cx="928211" cy="1165024"/>
              </a:xfrm>
              <a:prstGeom prst="triangle">
                <a:avLst/>
              </a:prstGeom>
              <a:pattFill prst="lgCheck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7" name="Прямоугольник 66">
                <a:extLst>
                  <a:ext uri="{FF2B5EF4-FFF2-40B4-BE49-F238E27FC236}">
                    <a16:creationId xmlns:a16="http://schemas.microsoft.com/office/drawing/2014/main" id="{73420647-4FAF-4CDC-A741-B8CDA7506625}"/>
                  </a:ext>
                </a:extLst>
              </p:cNvPr>
              <p:cNvSpPr/>
              <p:nvPr/>
            </p:nvSpPr>
            <p:spPr>
              <a:xfrm>
                <a:off x="509247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0" name="Группа 59">
              <a:extLst>
                <a:ext uri="{FF2B5EF4-FFF2-40B4-BE49-F238E27FC236}">
                  <a16:creationId xmlns:a16="http://schemas.microsoft.com/office/drawing/2014/main" id="{34AEE08B-A766-494B-990B-EEAF5AD04B6B}"/>
                </a:ext>
              </a:extLst>
            </p:cNvPr>
            <p:cNvGrpSpPr/>
            <p:nvPr userDrawn="1"/>
          </p:nvGrpSpPr>
          <p:grpSpPr>
            <a:xfrm rot="578390">
              <a:off x="10501643" y="198066"/>
              <a:ext cx="210191" cy="248550"/>
              <a:chOff x="6076947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Равнобедренный треугольник 63">
                <a:extLst>
                  <a:ext uri="{FF2B5EF4-FFF2-40B4-BE49-F238E27FC236}">
                    <a16:creationId xmlns:a16="http://schemas.microsoft.com/office/drawing/2014/main" id="{97DF4CE0-2FE7-43FD-A920-D9B0873C948F}"/>
                  </a:ext>
                </a:extLst>
              </p:cNvPr>
              <p:cNvSpPr/>
              <p:nvPr/>
            </p:nvSpPr>
            <p:spPr>
              <a:xfrm rot="10800000">
                <a:off x="6125717" y="1538585"/>
                <a:ext cx="928211" cy="1165024"/>
              </a:xfrm>
              <a:prstGeom prst="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5" name="Прямоугольник 64">
                <a:extLst>
                  <a:ext uri="{FF2B5EF4-FFF2-40B4-BE49-F238E27FC236}">
                    <a16:creationId xmlns:a16="http://schemas.microsoft.com/office/drawing/2014/main" id="{0054ADA6-6ADD-4DCB-A6E8-9D43439F76BA}"/>
                  </a:ext>
                </a:extLst>
              </p:cNvPr>
              <p:cNvSpPr/>
              <p:nvPr/>
            </p:nvSpPr>
            <p:spPr>
              <a:xfrm>
                <a:off x="6076947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47E0B418-992C-412C-A074-E912C6B3ADB4}"/>
                </a:ext>
              </a:extLst>
            </p:cNvPr>
            <p:cNvGrpSpPr/>
            <p:nvPr userDrawn="1"/>
          </p:nvGrpSpPr>
          <p:grpSpPr>
            <a:xfrm rot="458390">
              <a:off x="10708738" y="230034"/>
              <a:ext cx="210191" cy="248550"/>
              <a:chOff x="7141259" y="1490663"/>
              <a:chExt cx="1025751" cy="1212946"/>
            </a:xfrm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Равнобедренный треугольник 61">
                <a:extLst>
                  <a:ext uri="{FF2B5EF4-FFF2-40B4-BE49-F238E27FC236}">
                    <a16:creationId xmlns:a16="http://schemas.microsoft.com/office/drawing/2014/main" id="{ACD97043-1FA1-44C2-8615-F3ADADD8C423}"/>
                  </a:ext>
                </a:extLst>
              </p:cNvPr>
              <p:cNvSpPr/>
              <p:nvPr/>
            </p:nvSpPr>
            <p:spPr>
              <a:xfrm rot="10800000">
                <a:off x="7190029" y="1538585"/>
                <a:ext cx="928211" cy="1165024"/>
              </a:xfrm>
              <a:prstGeom prst="triangle">
                <a:avLst/>
              </a:prstGeom>
              <a:pattFill prst="pct5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  <p:sp>
            <p:nvSpPr>
              <p:cNvPr id="63" name="Прямоугольник 62">
                <a:extLst>
                  <a:ext uri="{FF2B5EF4-FFF2-40B4-BE49-F238E27FC236}">
                    <a16:creationId xmlns:a16="http://schemas.microsoft.com/office/drawing/2014/main" id="{312D23FB-B1CA-42A5-9766-0C606B0CB636}"/>
                  </a:ext>
                </a:extLst>
              </p:cNvPr>
              <p:cNvSpPr/>
              <p:nvPr/>
            </p:nvSpPr>
            <p:spPr>
              <a:xfrm>
                <a:off x="7141259" y="1490663"/>
                <a:ext cx="1025751" cy="479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noProof="0"/>
              </a:p>
            </p:txBody>
          </p:sp>
        </p:grpSp>
      </p:grpSp>
      <p:sp>
        <p:nvSpPr>
          <p:cNvPr id="6" name="Нижний колонтитул 5">
            <a:extLst>
              <a:ext uri="{FF2B5EF4-FFF2-40B4-BE49-F238E27FC236}">
                <a16:creationId xmlns:a16="http://schemas.microsoft.com/office/drawing/2014/main" id="{2224EA4C-8B3A-4244-AD4E-3B493AE03F8A}"/>
              </a:ext>
            </a:extLst>
          </p:cNvPr>
          <p:cNvSpPr>
            <a:spLocks noGrp="1"/>
          </p:cNvSpPr>
          <p:nvPr userDrawn="1"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1D28085F-FF9B-4CE6-824E-6A87C07669C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rtlCol="0"/>
          <a:lstStyle/>
          <a:p>
            <a:pPr rtl="0"/>
            <a:r>
              <a:rPr lang="ru-RU" noProof="0"/>
              <a:t>Щелкните, чтобы изменить стиль заголовка образца слайда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71161B-FB6E-440A-AF7E-BCCB6BA09FED}"/>
              </a:ext>
            </a:extLst>
          </p:cNvPr>
          <p:cNvSpPr>
            <a:spLocks noGrp="1"/>
          </p:cNvSpPr>
          <p:nvPr userDrawn="1">
            <p:ph type="sldNum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Замещающее медиа 6">
            <a:extLst>
              <a:ext uri="{FF2B5EF4-FFF2-40B4-BE49-F238E27FC236}">
                <a16:creationId xmlns:a16="http://schemas.microsoft.com/office/drawing/2014/main" id="{71B20708-E680-4C21-B8FD-EA6DA1FEDB48}"/>
              </a:ext>
            </a:extLst>
          </p:cNvPr>
          <p:cNvSpPr>
            <a:spLocks noGrp="1"/>
          </p:cNvSpPr>
          <p:nvPr userDrawn="1">
            <p:ph type="media" sz="quarter" idx="14" hasCustomPrompt="1"/>
          </p:nvPr>
        </p:nvSpPr>
        <p:spPr>
          <a:xfrm rot="60000">
            <a:off x="358800" y="1187976"/>
            <a:ext cx="11473200" cy="4966496"/>
          </a:xfrm>
          <a:solidFill>
            <a:schemeClr val="bg1">
              <a:lumMod val="95000"/>
            </a:schemeClr>
          </a:solidFill>
          <a:ln w="76200" cap="sq">
            <a:solidFill>
              <a:schemeClr val="tx1">
                <a:lumMod val="75000"/>
                <a:lumOff val="25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288000" tIns="0" rIns="288000" bIns="0" rtlCol="0" anchor="ctr">
            <a:noAutofit/>
          </a:bodyPr>
          <a:lstStyle>
            <a:lvl1pPr marL="0" indent="0" algn="ctr">
              <a:buNone/>
              <a:defRPr lang="en-US" sz="1200" i="1">
                <a:cs typeface="Times New Roman" panose="02020603050405020304" pitchFamily="18" charset="0"/>
              </a:defRPr>
            </a:lvl1pPr>
          </a:lstStyle>
          <a:p>
            <a:pPr marL="228600" lvl="0" indent="-228600" algn="ctr" rtl="0"/>
            <a:r>
              <a:rPr lang="ru-RU" noProof="0"/>
              <a:t>Щелкните значок, чтобы добавить медиа</a:t>
            </a:r>
          </a:p>
        </p:txBody>
      </p:sp>
      <p:pic>
        <p:nvPicPr>
          <p:cNvPr id="123" name="Рисунок 122" descr="Божья коровка">
            <a:extLst>
              <a:ext uri="{FF2B5EF4-FFF2-40B4-BE49-F238E27FC236}">
                <a16:creationId xmlns:a16="http://schemas.microsoft.com/office/drawing/2014/main" id="{14F7A20B-D045-42C0-AD54-A6F034DB16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841410" y="817470"/>
            <a:ext cx="379092" cy="57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4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 16">
            <a:extLst>
              <a:ext uri="{FF2B5EF4-FFF2-40B4-BE49-F238E27FC236}">
                <a16:creationId xmlns:a16="http://schemas.microsoft.com/office/drawing/2014/main" id="{16398314-F849-469D-B23A-D472386FC5CF}"/>
              </a:ext>
            </a:extLst>
          </p:cNvPr>
          <p:cNvSpPr/>
          <p:nvPr userDrawn="1"/>
        </p:nvSpPr>
        <p:spPr>
          <a:xfrm>
            <a:off x="0" y="-1"/>
            <a:ext cx="12192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noProof="0"/>
              <a:t> </a:t>
            </a:r>
          </a:p>
        </p:txBody>
      </p:sp>
      <p:sp>
        <p:nvSpPr>
          <p:cNvPr id="12" name="Прямоугольник 11">
            <a:extLst>
              <a:ext uri="{FF2B5EF4-FFF2-40B4-BE49-F238E27FC236}">
                <a16:creationId xmlns:a16="http://schemas.microsoft.com/office/drawing/2014/main" id="{4A23C505-9121-4F30-86E9-E5C0E3293011}"/>
              </a:ext>
            </a:extLst>
          </p:cNvPr>
          <p:cNvSpPr/>
          <p:nvPr userDrawn="1"/>
        </p:nvSpPr>
        <p:spPr>
          <a:xfrm>
            <a:off x="0" y="6674825"/>
            <a:ext cx="12192000" cy="18317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3" name="Прямоугольник 12">
            <a:extLst>
              <a:ext uri="{FF2B5EF4-FFF2-40B4-BE49-F238E27FC236}">
                <a16:creationId xmlns:a16="http://schemas.microsoft.com/office/drawing/2014/main" id="{44EAA4BF-769E-4073-9C60-FD4E3AE8F982}"/>
              </a:ext>
            </a:extLst>
          </p:cNvPr>
          <p:cNvSpPr/>
          <p:nvPr userDrawn="1"/>
        </p:nvSpPr>
        <p:spPr>
          <a:xfrm rot="5400000">
            <a:off x="-3399817" y="3399817"/>
            <a:ext cx="6858000" cy="58366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4" name="Прямоугольник 13">
            <a:extLst>
              <a:ext uri="{FF2B5EF4-FFF2-40B4-BE49-F238E27FC236}">
                <a16:creationId xmlns:a16="http://schemas.microsoft.com/office/drawing/2014/main" id="{A662D9EA-F4A8-4FBB-975C-E4CE96EE6E6A}"/>
              </a:ext>
            </a:extLst>
          </p:cNvPr>
          <p:cNvSpPr/>
          <p:nvPr userDrawn="1"/>
        </p:nvSpPr>
        <p:spPr>
          <a:xfrm rot="5400000">
            <a:off x="8734199" y="3400201"/>
            <a:ext cx="6858001" cy="576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>
                  <a:lumMod val="7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5" name="Прямоугольник 14">
            <a:extLst>
              <a:ext uri="{FF2B5EF4-FFF2-40B4-BE49-F238E27FC236}">
                <a16:creationId xmlns:a16="http://schemas.microsoft.com/office/drawing/2014/main" id="{2D1E633C-2457-40CE-B98C-6E28B763F2FD}"/>
              </a:ext>
            </a:extLst>
          </p:cNvPr>
          <p:cNvSpPr/>
          <p:nvPr userDrawn="1"/>
        </p:nvSpPr>
        <p:spPr>
          <a:xfrm>
            <a:off x="0" y="0"/>
            <a:ext cx="12192000" cy="183175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93CEE71-454C-49BF-97B1-42F8D6352579}"/>
              </a:ext>
            </a:extLst>
          </p:cNvPr>
          <p:cNvCxnSpPr>
            <a:cxnSpLocks/>
          </p:cNvCxnSpPr>
          <p:nvPr userDrawn="1"/>
        </p:nvCxnSpPr>
        <p:spPr>
          <a:xfrm flipH="1">
            <a:off x="190501" y="6524625"/>
            <a:ext cx="1125140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66005299-040D-4757-9637-32AF22E92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43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id="{1A3E6D48-9D4D-4738-BE75-720EC4307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1152000"/>
            <a:ext cx="11268000" cy="49729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6A50AB-AA60-47C8-A3D7-EAC351DAAE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925" y="6275137"/>
            <a:ext cx="6336000" cy="17011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 i="1">
                <a:solidFill>
                  <a:schemeClr val="tx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E12731-6043-4294-9818-37AE7696D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0164" y="6705533"/>
            <a:ext cx="469985" cy="121759"/>
          </a:xfrm>
          <a:prstGeom prst="octagon">
            <a:avLst/>
          </a:prstGeom>
          <a:solidFill>
            <a:schemeClr val="tx1"/>
          </a:solidFill>
        </p:spPr>
        <p:txBody>
          <a:bodyPr vert="horz" lIns="0" tIns="0" rIns="36000" bIns="0" rtlCol="0" anchor="ctr"/>
          <a:lstStyle>
            <a:lvl1pPr algn="r">
              <a:defRPr sz="700"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 Страница </a:t>
            </a:r>
            <a:fld id="{26699011-AD31-4C1E-9097-A1CA72DD0DA4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90" name="Прямая соединительная линия 89">
            <a:extLst>
              <a:ext uri="{FF2B5EF4-FFF2-40B4-BE49-F238E27FC236}">
                <a16:creationId xmlns:a16="http://schemas.microsoft.com/office/drawing/2014/main" id="{68807779-2294-46CD-AF9D-26E6E7560208}"/>
              </a:ext>
            </a:extLst>
          </p:cNvPr>
          <p:cNvCxnSpPr>
            <a:cxnSpLocks/>
          </p:cNvCxnSpPr>
          <p:nvPr userDrawn="1"/>
        </p:nvCxnSpPr>
        <p:spPr>
          <a:xfrm flipH="1">
            <a:off x="11620499" y="6766412"/>
            <a:ext cx="454026" cy="0"/>
          </a:xfrm>
          <a:prstGeom prst="line">
            <a:avLst/>
          </a:prstGeom>
          <a:ln>
            <a:solidFill>
              <a:schemeClr val="bg1">
                <a:alpha val="34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427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7" r:id="rId2"/>
    <p:sldLayoutId id="2147483663" r:id="rId3"/>
    <p:sldLayoutId id="2147483659" r:id="rId4"/>
    <p:sldLayoutId id="2147483664" r:id="rId5"/>
    <p:sldLayoutId id="2147483678" r:id="rId6"/>
    <p:sldLayoutId id="2147483665" r:id="rId7"/>
    <p:sldLayoutId id="2147483667" r:id="rId8"/>
    <p:sldLayoutId id="2147483679" r:id="rId9"/>
    <p:sldLayoutId id="2147483666" r:id="rId10"/>
    <p:sldLayoutId id="2147483660" r:id="rId11"/>
    <p:sldLayoutId id="2147483661" r:id="rId12"/>
    <p:sldLayoutId id="2147483675" r:id="rId13"/>
    <p:sldLayoutId id="2147483672" r:id="rId14"/>
    <p:sldLayoutId id="2147483673" r:id="rId15"/>
    <p:sldLayoutId id="2147483674" r:id="rId16"/>
    <p:sldLayoutId id="2147483668" r:id="rId17"/>
    <p:sldLayoutId id="2147483669" r:id="rId18"/>
    <p:sldLayoutId id="2147483670" r:id="rId19"/>
    <p:sldLayoutId id="2147483671" r:id="rId20"/>
    <p:sldLayoutId id="2147483676" r:id="rId21"/>
    <p:sldLayoutId id="2147483649" r:id="rId22"/>
    <p:sldLayoutId id="2147483651" r:id="rId23"/>
    <p:sldLayoutId id="2147483650" r:id="rId24"/>
    <p:sldLayoutId id="2147483652" r:id="rId25"/>
    <p:sldLayoutId id="2147483653" r:id="rId26"/>
    <p:sldLayoutId id="2147483654" r:id="rId27"/>
    <p:sldLayoutId id="2147483655" r:id="rId28"/>
    <p:sldLayoutId id="2147483656" r:id="rId29"/>
    <p:sldLayoutId id="2147483657" r:id="rId3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5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eg"/><Relationship Id="rId7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7.png"/><Relationship Id="rId4" Type="http://schemas.openxmlformats.org/officeDocument/2006/relationships/image" Target="../media/image6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68.jpg"/><Relationship Id="rId7" Type="http://schemas.openxmlformats.org/officeDocument/2006/relationships/image" Target="../media/image7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jpg"/><Relationship Id="rId11" Type="http://schemas.openxmlformats.org/officeDocument/2006/relationships/image" Target="../media/image4.png"/><Relationship Id="rId5" Type="http://schemas.openxmlformats.org/officeDocument/2006/relationships/image" Target="../media/image70.jpg"/><Relationship Id="rId10" Type="http://schemas.openxmlformats.org/officeDocument/2006/relationships/image" Target="../media/image75.jpg"/><Relationship Id="rId4" Type="http://schemas.openxmlformats.org/officeDocument/2006/relationships/image" Target="../media/image69.jpg"/><Relationship Id="rId9" Type="http://schemas.openxmlformats.org/officeDocument/2006/relationships/image" Target="../media/image74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6.jpg"/><Relationship Id="rId7" Type="http://schemas.openxmlformats.org/officeDocument/2006/relationships/image" Target="../media/image8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9.jp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g"/><Relationship Id="rId3" Type="http://schemas.openxmlformats.org/officeDocument/2006/relationships/image" Target="../media/image82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5.jpg"/><Relationship Id="rId5" Type="http://schemas.openxmlformats.org/officeDocument/2006/relationships/image" Target="../media/image84.jpg"/><Relationship Id="rId4" Type="http://schemas.openxmlformats.org/officeDocument/2006/relationships/image" Target="../media/image83.jpg"/><Relationship Id="rId9" Type="http://schemas.openxmlformats.org/officeDocument/2006/relationships/image" Target="../media/image8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3" Type="http://schemas.openxmlformats.org/officeDocument/2006/relationships/image" Target="../media/image4.png"/><Relationship Id="rId7" Type="http://schemas.openxmlformats.org/officeDocument/2006/relationships/image" Target="../media/image9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9.jpg"/><Relationship Id="rId5" Type="http://schemas.openxmlformats.org/officeDocument/2006/relationships/image" Target="../media/image88.jp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g"/><Relationship Id="rId3" Type="http://schemas.openxmlformats.org/officeDocument/2006/relationships/image" Target="../media/image92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5.jpg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g"/><Relationship Id="rId3" Type="http://schemas.openxmlformats.org/officeDocument/2006/relationships/image" Target="../media/image97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0.jpg"/><Relationship Id="rId5" Type="http://schemas.openxmlformats.org/officeDocument/2006/relationships/image" Target="../media/image99.jpg"/><Relationship Id="rId10" Type="http://schemas.openxmlformats.org/officeDocument/2006/relationships/image" Target="../media/image103.jpg"/><Relationship Id="rId4" Type="http://schemas.openxmlformats.org/officeDocument/2006/relationships/image" Target="../media/image98.jpg"/><Relationship Id="rId9" Type="http://schemas.openxmlformats.org/officeDocument/2006/relationships/image" Target="../media/image10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7" Type="http://schemas.openxmlformats.org/officeDocument/2006/relationships/image" Target="../media/image10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7.jpg"/><Relationship Id="rId5" Type="http://schemas.openxmlformats.org/officeDocument/2006/relationships/image" Target="../media/image106.jpg"/><Relationship Id="rId4" Type="http://schemas.openxmlformats.org/officeDocument/2006/relationships/image" Target="../media/image105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g"/><Relationship Id="rId3" Type="http://schemas.openxmlformats.org/officeDocument/2006/relationships/image" Target="../media/image91.jpg"/><Relationship Id="rId7" Type="http://schemas.openxmlformats.org/officeDocument/2006/relationships/image" Target="../media/image1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1.jpg"/><Relationship Id="rId5" Type="http://schemas.openxmlformats.org/officeDocument/2006/relationships/image" Target="../media/image110.jpg"/><Relationship Id="rId4" Type="http://schemas.openxmlformats.org/officeDocument/2006/relationships/image" Target="../media/image109.jpg"/><Relationship Id="rId9" Type="http://schemas.openxmlformats.org/officeDocument/2006/relationships/image" Target="../media/image11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g"/><Relationship Id="rId13" Type="http://schemas.openxmlformats.org/officeDocument/2006/relationships/image" Target="../media/image22.png"/><Relationship Id="rId3" Type="http://schemas.openxmlformats.org/officeDocument/2006/relationships/image" Target="../media/image115.jpg"/><Relationship Id="rId7" Type="http://schemas.openxmlformats.org/officeDocument/2006/relationships/image" Target="../media/image119.jp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8.jpg"/><Relationship Id="rId11" Type="http://schemas.openxmlformats.org/officeDocument/2006/relationships/image" Target="../media/image107.jpg"/><Relationship Id="rId5" Type="http://schemas.openxmlformats.org/officeDocument/2006/relationships/image" Target="../media/image117.jpg"/><Relationship Id="rId10" Type="http://schemas.openxmlformats.org/officeDocument/2006/relationships/image" Target="../media/image105.jpg"/><Relationship Id="rId4" Type="http://schemas.openxmlformats.org/officeDocument/2006/relationships/image" Target="../media/image116.jpg"/><Relationship Id="rId9" Type="http://schemas.openxmlformats.org/officeDocument/2006/relationships/image" Target="../media/image10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office.com/ru-ru/article/%d0%a0%d0%b5%d0%b4%d0%b0%d0%ba%d1%82%d0%b8%d1%80%d0%be%d0%b2%d0%b0%d0%bd%d0%b8%d0%b5-%d0%bf%d1%80%d0%b5%d0%b7%d0%b5%d0%bd%d1%82%d0%b0%d1%86%d0%b8%d0%b8-ff353d37-742a-4aa8-8bdd-6b1f488127a2?omkt=ru-RU&amp;ui=ru-RU&amp;rs=ru-RU&amp;ad=RU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5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jp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jpg"/><Relationship Id="rId5" Type="http://schemas.openxmlformats.org/officeDocument/2006/relationships/image" Target="../media/image40.jpg"/><Relationship Id="rId4" Type="http://schemas.openxmlformats.org/officeDocument/2006/relationships/image" Target="../media/image5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Мама и дочь, позирующие в лесу">
            <a:extLst>
              <a:ext uri="{FF2B5EF4-FFF2-40B4-BE49-F238E27FC236}">
                <a16:creationId xmlns:a16="http://schemas.microsoft.com/office/drawing/2014/main" id="{4708F2CA-F768-4A85-8DFB-756C3D5B1B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Рисунок 2" descr="Брат и сестра играют с листьями в лесу">
            <a:extLst>
              <a:ext uri="{FF2B5EF4-FFF2-40B4-BE49-F238E27FC236}">
                <a16:creationId xmlns:a16="http://schemas.microsoft.com/office/drawing/2014/main" id="{0877EC0A-B763-48AF-82D0-1B9987C7A1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Рисунок 11" descr="Отец и дочь идут к реке во время заката">
            <a:extLst>
              <a:ext uri="{FF2B5EF4-FFF2-40B4-BE49-F238E27FC236}">
                <a16:creationId xmlns:a16="http://schemas.microsoft.com/office/drawing/2014/main" id="{B3C7F4CE-B2C1-441C-A9DA-2F861BE7520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16220" y="2539500"/>
            <a:ext cx="2140950" cy="2160000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0FADCC0-06D0-47AA-AFA2-489611F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1593492"/>
          </a:xfrm>
        </p:spPr>
        <p:txBody>
          <a:bodyPr rtlCol="0"/>
          <a:lstStyle/>
          <a:p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"Детский сад комбинированного вида №82"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Краткосрочный проект «Прекрасная пора – Осень» в подготовительной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СМЕШАРИКИ»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Степанян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1кв.категории.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Стародубцева Светлана Александровна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1кв.категории.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Воспитатель 1кв.категории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E0A7F4-9F17-445B-B89E-3B7AC0CB11A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04" y="2294314"/>
            <a:ext cx="2534396" cy="25935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465" y="2227811"/>
            <a:ext cx="2547379" cy="2600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031" y="2410945"/>
            <a:ext cx="2486575" cy="241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8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ABE1646-1B2A-4973-B380-1CA8C8E74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365760"/>
            <a:ext cx="11481055" cy="6084916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/>
          <a:lstStyle/>
          <a:p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«Осень </a:t>
            </a: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творчестве русских поэтов» 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 детей поэтический образ осени посредством разных видов искусства;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Закрепить знания детей о приметах осени;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-Закрепить знания детей о творчестве русских поэтов, художников и композиторов;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наблюдательность, память, интерес к закономерностям в живой природе;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образную речь детей;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эмоциональное чувство на поэзию, живопись, музыку, эстетический вкус;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любовь к родной природе, чувство важности и необходимости всего, что происходит в ней.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D71495-64ED-4D32-8334-FC99959F060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71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2" r="7352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" r="7333"/>
          <a:stretch>
            <a:fillRect/>
          </a:stretch>
        </p:blipFill>
        <p:spPr>
          <a:xfrm>
            <a:off x="6435709" y="1420856"/>
            <a:ext cx="5210422" cy="4516364"/>
          </a:xfr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B446A63-84B3-41A2-9C40-E96DC4BF4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«Осень в творчестве русских поэтов»</a:t>
            </a:r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071B67E5-1D02-40FE-BAA8-C2A81B6E4DA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11</a:t>
            </a:fld>
            <a:endParaRPr lang="ru-RU"/>
          </a:p>
        </p:txBody>
      </p:sp>
      <p:pic>
        <p:nvPicPr>
          <p:cNvPr id="10" name="Рисунок 9" descr="Дерево и листья">
            <a:extLst>
              <a:ext uri="{FF2B5EF4-FFF2-40B4-BE49-F238E27FC236}">
                <a16:creationId xmlns:a16="http://schemas.microsoft.com/office/drawing/2014/main" id="{93C88DA5-B696-4949-B413-C7DADF53F0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5993" y="4225987"/>
            <a:ext cx="2278657" cy="263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82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6" b="7306"/>
          <a:stretch>
            <a:fillRect/>
          </a:stretch>
        </p:blipFill>
        <p:spPr>
          <a:xfrm rot="-60000">
            <a:off x="368035" y="1190029"/>
            <a:ext cx="3708000" cy="3296807"/>
          </a:xfrm>
        </p:spPr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9" b="7049"/>
          <a:stretch>
            <a:fillRect/>
          </a:stretch>
        </p:blipFill>
        <p:spPr>
          <a:xfrm>
            <a:off x="4242600" y="1190101"/>
            <a:ext cx="3687548" cy="3265521"/>
          </a:xfrm>
        </p:spPr>
      </p:pic>
      <p:pic>
        <p:nvPicPr>
          <p:cNvPr id="4" name="Рисунок 3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 b="7313"/>
          <a:stretch>
            <a:fillRect/>
          </a:stretch>
        </p:blipFill>
        <p:spPr>
          <a:xfrm>
            <a:off x="8293746" y="1298100"/>
            <a:ext cx="3370909" cy="3220842"/>
          </a:xfrm>
        </p:spPr>
      </p:pic>
      <p:sp>
        <p:nvSpPr>
          <p:cNvPr id="8" name="Заголовок 7">
            <a:extLst>
              <a:ext uri="{FF2B5EF4-FFF2-40B4-BE49-F238E27FC236}">
                <a16:creationId xmlns:a16="http://schemas.microsoft.com/office/drawing/2014/main" id="{8A0B8119-C524-4BC4-935D-A89A087E979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 rtlCol="0"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«Волшебные бабочки в технике многослойная лепка»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BC318D3-2B5C-4F5B-A9A1-87E592E6E7E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036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5" b="21985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5" b="21985"/>
          <a:stretch>
            <a:fillRect/>
          </a:stretch>
        </p:blipFill>
        <p:spPr>
          <a:xfrm rot="-120000">
            <a:off x="6182132" y="1190083"/>
            <a:ext cx="5652000" cy="2429451"/>
          </a:xfrm>
        </p:spPr>
      </p:pic>
      <p:pic>
        <p:nvPicPr>
          <p:cNvPr id="4" name="Рисунок 3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0" b="6790"/>
          <a:stretch>
            <a:fillRect/>
          </a:stretch>
        </p:blipFill>
        <p:spPr/>
      </p:pic>
      <p:sp>
        <p:nvSpPr>
          <p:cNvPr id="6" name="Заголовок 5">
            <a:extLst>
              <a:ext uri="{FF2B5EF4-FFF2-40B4-BE49-F238E27FC236}">
                <a16:creationId xmlns:a16="http://schemas.microsoft.com/office/drawing/2014/main" id="{F0D3F10B-3D3B-4352-8774-715DDE44C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8"/>
            <a:ext cx="11268000" cy="635429"/>
          </a:xfrm>
          <a:solidFill>
            <a:srgbClr val="92D050"/>
          </a:solidFill>
        </p:spPr>
        <p:txBody>
          <a:bodyPr rtlCol="0"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самом важном…»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образования принадлежит ведущая роль в гражданском и патриотическом становлении подрастающего поколения.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0E1230-B78B-4346-915F-0F5185F014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13</a:t>
            </a:fld>
            <a:endParaRPr lang="ru-RU"/>
          </a:p>
        </p:txBody>
      </p:sp>
      <p:pic>
        <p:nvPicPr>
          <p:cNvPr id="15" name="Рисунок 14"/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5" b="219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5853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" r="1275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5" r="14685"/>
          <a:stretch>
            <a:fillRect/>
          </a:stretch>
        </p:blipFill>
        <p:spPr/>
      </p:pic>
      <p:pic>
        <p:nvPicPr>
          <p:cNvPr id="15" name="Рисунок 14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sz="quarter" idx="2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6" r="12656"/>
          <a:stretch>
            <a:fillRect/>
          </a:stretch>
        </p:blipFill>
        <p:spPr/>
      </p:pic>
      <p:pic>
        <p:nvPicPr>
          <p:cNvPr id="17" name="Рисунок 16"/>
          <p:cNvPicPr>
            <a:picLocks noGrp="1" noChangeAspect="1"/>
          </p:cNvPicPr>
          <p:nvPr>
            <p:ph type="pic" sz="quarter" idx="2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r="12543"/>
          <a:stretch>
            <a:fillRect/>
          </a:stretch>
        </p:blipFill>
        <p:spPr/>
      </p:pic>
      <p:pic>
        <p:nvPicPr>
          <p:cNvPr id="18" name="Рисунок 17"/>
          <p:cNvPicPr>
            <a:picLocks noGrp="1" noChangeAspect="1"/>
          </p:cNvPicPr>
          <p:nvPr>
            <p:ph type="pic" sz="quarter" idx="2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r="13319"/>
          <a:stretch>
            <a:fillRect/>
          </a:stretch>
        </p:blipFill>
        <p:spPr/>
      </p:pic>
      <p:pic>
        <p:nvPicPr>
          <p:cNvPr id="19" name="Рисунок 18"/>
          <p:cNvPicPr>
            <a:picLocks noGrp="1" noChangeAspect="1"/>
          </p:cNvPicPr>
          <p:nvPr>
            <p:ph type="pic" sz="quarter" idx="2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01258898-665D-4E88-936C-50D1FDCD47A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 rtlCol="0"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Патриотическое воспитание дошкольников</a:t>
            </a:r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F5781A37-059A-4AA3-83FD-41D8E15A5EF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14</a:t>
            </a:fld>
            <a:endParaRPr lang="ru-RU" dirty="0"/>
          </a:p>
        </p:txBody>
      </p:sp>
      <p:pic>
        <p:nvPicPr>
          <p:cNvPr id="24" name="Рисунок 23" descr="Воздушный шарик">
            <a:extLst>
              <a:ext uri="{FF2B5EF4-FFF2-40B4-BE49-F238E27FC236}">
                <a16:creationId xmlns:a16="http://schemas.microsoft.com/office/drawing/2014/main" id="{337D3129-C8A6-425E-83A5-EB121747CE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86442" y="1066500"/>
            <a:ext cx="408467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90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5067" r="5067"/>
          <a:stretch>
            <a:fillRect/>
          </a:stretch>
        </p:blipFill>
        <p:spPr>
          <a:xfrm>
            <a:off x="5016074" y="1304400"/>
            <a:ext cx="4487626" cy="4487100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l="22144" r="2214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" name="Рисунок 5"/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5" r="12665"/>
          <a:stretch>
            <a:fillRect/>
          </a:stretch>
        </p:blipFill>
        <p:spPr/>
      </p:pic>
      <p:pic>
        <p:nvPicPr>
          <p:cNvPr id="18" name="Рисунок 17"/>
          <p:cNvPicPr>
            <a:picLocks noGrp="1" noChangeAspect="1"/>
          </p:cNvPicPr>
          <p:nvPr>
            <p:ph type="pic" sz="quarter" idx="18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3" r="12803"/>
          <a:stretch>
            <a:fillRect/>
          </a:stretch>
        </p:blipFill>
        <p:spPr/>
      </p:pic>
      <p:sp>
        <p:nvSpPr>
          <p:cNvPr id="8" name="Заголовок 7">
            <a:extLst>
              <a:ext uri="{FF2B5EF4-FFF2-40B4-BE49-F238E27FC236}">
                <a16:creationId xmlns:a16="http://schemas.microsoft.com/office/drawing/2014/main" id="{E2F936E3-A34C-4E74-9591-95884EF6C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837034"/>
          </a:xfrm>
        </p:spPr>
        <p:txBody>
          <a:bodyPr rtlCol="0"/>
          <a:lstStyle/>
          <a:p>
            <a:r>
              <a:rPr lang="ru-RU" dirty="0"/>
              <a:t>Экспериментальная деятельность «Опыт с пекинской капустой»</a:t>
            </a:r>
          </a:p>
        </p:txBody>
      </p:sp>
      <p:pic>
        <p:nvPicPr>
          <p:cNvPr id="10" name="Рисунок 9" descr="Два дрозда на обломке дерева">
            <a:extLst>
              <a:ext uri="{FF2B5EF4-FFF2-40B4-BE49-F238E27FC236}">
                <a16:creationId xmlns:a16="http://schemas.microsoft.com/office/drawing/2014/main" id="{C88798B1-95A5-4364-A19B-33BD82E9908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C4552A-5009-455C-BBE6-FDCAB532AF7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15</a:t>
            </a:fld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sz="quarter" idx="1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1" r="146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3275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3" b="12513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3" r="12803"/>
          <a:stretch>
            <a:fillRect/>
          </a:stretch>
        </p:blipFill>
        <p:spPr/>
      </p:pic>
      <p:pic>
        <p:nvPicPr>
          <p:cNvPr id="18" name="Рисунок 17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6" b="12166"/>
          <a:stretch>
            <a:fillRect/>
          </a:stretch>
        </p:blipFill>
        <p:spPr/>
      </p:pic>
      <p:pic>
        <p:nvPicPr>
          <p:cNvPr id="17" name="Рисунок 16"/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2" b="12362"/>
          <a:stretch>
            <a:fillRect/>
          </a:stretch>
        </p:blipFill>
        <p:spPr/>
      </p:pic>
      <p:sp>
        <p:nvSpPr>
          <p:cNvPr id="8" name="Заголовок 7">
            <a:extLst>
              <a:ext uri="{FF2B5EF4-FFF2-40B4-BE49-F238E27FC236}">
                <a16:creationId xmlns:a16="http://schemas.microsoft.com/office/drawing/2014/main" id="{A3204E17-A21D-468A-B6F7-04EC7A9D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8"/>
            <a:ext cx="11268000" cy="777301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Коллективныя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работа «Осеннее дерево» 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(техника «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пластилинография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»)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A9F970C-0797-40F9-9728-41B996BD7E2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r>
              <a:rPr lang="ru-RU" smtClean="0"/>
              <a:t> Страница </a:t>
            </a:r>
            <a:fld id="{26699011-AD31-4C1E-9097-A1CA72DD0DA4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10" name="Рисунок 9" descr="Два дрозда на обломке дерева">
            <a:extLst>
              <a:ext uri="{FF2B5EF4-FFF2-40B4-BE49-F238E27FC236}">
                <a16:creationId xmlns:a16="http://schemas.microsoft.com/office/drawing/2014/main" id="{DCB2310A-767B-4ABB-8069-1D0F263FE01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pic>
        <p:nvPicPr>
          <p:cNvPr id="20" name="Рисунок 19"/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8" b="12528"/>
          <a:stretch>
            <a:fillRect/>
          </a:stretch>
        </p:blipFill>
        <p:spPr/>
      </p:pic>
      <p:pic>
        <p:nvPicPr>
          <p:cNvPr id="22" name="Рисунок 21"/>
          <p:cNvPicPr>
            <a:picLocks noGrp="1" noChangeAspect="1"/>
          </p:cNvPicPr>
          <p:nvPr>
            <p:ph type="pic" sz="quarter" idx="1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7" b="10187"/>
          <a:stretch>
            <a:fillRect/>
          </a:stretch>
        </p:blipFill>
        <p:spPr>
          <a:xfrm>
            <a:off x="504000" y="1304400"/>
            <a:ext cx="1996950" cy="2160000"/>
          </a:xfrm>
        </p:spPr>
      </p:pic>
    </p:spTree>
    <p:extLst>
      <p:ext uri="{BB962C8B-B14F-4D97-AF65-F5344CB8AC3E}">
        <p14:creationId xmlns:p14="http://schemas.microsoft.com/office/powerpoint/2010/main" val="545752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 5">
            <a:extLst>
              <a:ext uri="{FF2B5EF4-FFF2-40B4-BE49-F238E27FC236}">
                <a16:creationId xmlns:a16="http://schemas.microsoft.com/office/drawing/2014/main" id="{F47D2C50-D7EA-4DD1-B947-4C70683BA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84" y="299258"/>
            <a:ext cx="10998916" cy="492741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/>
          <a:lstStyle/>
          <a:p>
            <a:r>
              <a:rPr lang="ru-RU" dirty="0"/>
              <a:t>Объемная аппликация «Ежик </a:t>
            </a:r>
            <a:r>
              <a:rPr lang="ru-RU" dirty="0" smtClean="0"/>
              <a:t>с фруктами»</a:t>
            </a:r>
            <a:endParaRPr lang="ru-RU" dirty="0"/>
          </a:p>
        </p:txBody>
      </p:sp>
      <p:pic>
        <p:nvPicPr>
          <p:cNvPr id="14" name="Рисунок 13" descr="Воздушный шарик">
            <a:extLst>
              <a:ext uri="{FF2B5EF4-FFF2-40B4-BE49-F238E27FC236}">
                <a16:creationId xmlns:a16="http://schemas.microsoft.com/office/drawing/2014/main" id="{AB98580A-F338-405C-A5E0-B378F9D60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541" y="826604"/>
            <a:ext cx="723625" cy="1101639"/>
          </a:xfrm>
          <a:prstGeom prst="rect">
            <a:avLst/>
          </a:prstGeom>
        </p:spPr>
      </p:pic>
      <p:pic>
        <p:nvPicPr>
          <p:cNvPr id="9" name="Рисунок 8" descr="Два дрозда на обломке дерева">
            <a:extLst>
              <a:ext uri="{FF2B5EF4-FFF2-40B4-BE49-F238E27FC236}">
                <a16:creationId xmlns:a16="http://schemas.microsoft.com/office/drawing/2014/main" id="{5214D18E-C6E1-4E04-92E0-FD49966AA2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94966" y="4711954"/>
            <a:ext cx="3719166" cy="2146046"/>
          </a:xfrm>
          <a:prstGeom prst="rect">
            <a:avLst/>
          </a:prstGeom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2A3D83C-59FC-4386-B64C-348E31E4DAA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17</a:t>
            </a:fld>
            <a:endParaRPr lang="ru-RU" dirty="0"/>
          </a:p>
        </p:txBody>
      </p:sp>
      <p:pic>
        <p:nvPicPr>
          <p:cNvPr id="18" name="Рисунок 17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8" b="5618"/>
          <a:stretch>
            <a:fillRect/>
          </a:stretch>
        </p:blipFill>
        <p:spPr/>
      </p:pic>
      <p:pic>
        <p:nvPicPr>
          <p:cNvPr id="19" name="Рисунок 18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20" name="Рисунок 19"/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4" b="12334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3" b="102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8641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>
            <a:fillRect/>
          </a:stretch>
        </p:blipFill>
        <p:spPr>
          <a:xfrm>
            <a:off x="360000" y="1215499"/>
            <a:ext cx="2237844" cy="2376001"/>
          </a:xfrm>
        </p:spPr>
      </p:pic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5" name="Рисунок 4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2" name="Рисунок 1"/>
          <p:cNvPicPr>
            <a:picLocks noGrp="1" noChangeAspect="1"/>
          </p:cNvPicPr>
          <p:nvPr>
            <p:ph type="pic" sz="quarter" idx="1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6" r="6606"/>
          <a:stretch>
            <a:fillRect/>
          </a:stretch>
        </p:blipFill>
        <p:spPr/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2870FA8-FE3B-4C75-9439-378BD995B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8"/>
            <a:ext cx="11268000" cy="855501"/>
          </a:xfrm>
          <a:solidFill>
            <a:schemeClr val="accent4">
              <a:lumMod val="60000"/>
              <a:lumOff val="40000"/>
            </a:schemeClr>
          </a:solidFill>
        </p:spPr>
        <p:txBody>
          <a:bodyPr rtlCol="0"/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Занятие по конструированию с элементами аппликации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 «Кленовый лист»</a:t>
            </a:r>
          </a:p>
        </p:txBody>
      </p:sp>
      <p:pic>
        <p:nvPicPr>
          <p:cNvPr id="9" name="Рисунок 8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F18AB588-752E-4D66-BDA5-7D034137C18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47F54D70-8A7C-48AD-B469-4F90D898F7C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18</a:t>
            </a:fld>
            <a:endParaRPr lang="ru-RU" dirty="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sz="quarter" idx="1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9" b="123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1726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360000" y="3657601"/>
            <a:ext cx="2376000" cy="2475500"/>
          </a:xfrm>
        </p:spPr>
      </p:pic>
      <p:pic>
        <p:nvPicPr>
          <p:cNvPr id="25" name="Рисунок 24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9" r="12349"/>
          <a:stretch>
            <a:fillRect/>
          </a:stretch>
        </p:blipFill>
        <p:spPr/>
      </p:pic>
      <p:pic>
        <p:nvPicPr>
          <p:cNvPr id="6" name="Рисунок 5"/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0" r="21230"/>
          <a:stretch>
            <a:fillRect/>
          </a:stretch>
        </p:blipFill>
        <p:spPr/>
      </p:pic>
      <p:pic>
        <p:nvPicPr>
          <p:cNvPr id="26" name="Рисунок 25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76537A53-7FA7-44E9-AC51-628965A0091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 rtlCol="0"/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"Чайный сервиз"</a:t>
            </a:r>
          </a:p>
        </p:txBody>
      </p:sp>
      <p:pic>
        <p:nvPicPr>
          <p:cNvPr id="11" name="Рисунок 10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1CF7FEB6-7BB2-49B1-8F52-ECE00C678F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1F2AF1DB-C251-471B-8DB6-FCC4AD2EB2D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19</a:t>
            </a:fld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r="14681"/>
          <a:stretch>
            <a:fillRect/>
          </a:stretch>
        </p:blipFill>
        <p:spPr/>
      </p:pic>
      <p:pic>
        <p:nvPicPr>
          <p:cNvPr id="24" name="Рисунок 23"/>
          <p:cNvPicPr>
            <a:picLocks noGrp="1" noChangeAspect="1"/>
          </p:cNvPicPr>
          <p:nvPr>
            <p:ph type="pic" sz="quarter" idx="2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r="146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4935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r>
              <a:rPr lang="ru-RU" noProof="0" smtClean="0"/>
              <a:t> Страница </a:t>
            </a:r>
            <a:fld id="{26699011-AD31-4C1E-9097-A1CA72DD0DA4}" type="slidenum">
              <a:rPr lang="ru-RU" noProof="0" smtClean="0"/>
              <a:pPr rtl="0"/>
              <a:t>2</a:t>
            </a:fld>
            <a:endParaRPr lang="ru-RU" noProof="0"/>
          </a:p>
        </p:txBody>
      </p:sp>
      <p:sp>
        <p:nvSpPr>
          <p:cNvPr id="3" name="Прямоугольник 2"/>
          <p:cNvSpPr/>
          <p:nvPr/>
        </p:nvSpPr>
        <p:spPr>
          <a:xfrm>
            <a:off x="1478070" y="270363"/>
            <a:ext cx="10571967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Информационная карта проекта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</a:p>
          <a:p>
            <a:endParaRPr lang="ru-RU" sz="2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Полное название проекта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Развитие интереса к изучению природы родного края осенью у детей подготовительной группы посредством экологического 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проекта «Прекрасная 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пора – Осень» 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Автор проекта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Степанян Т.С.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Участники проекта: 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дети подготовительной группы 6-7 лет</a:t>
            </a:r>
            <a:r>
              <a:rPr lang="ru-RU" sz="2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воспитатели.</a:t>
            </a:r>
            <a:endParaRPr lang="ru-RU" sz="2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Вид проекта: 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групповой, познавательно-исследовательский, творческий.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 проекта: 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Расширять знания детей об изменениях, происходящих в природе осенью.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Направление деятельности проекта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r>
              <a:rPr lang="ru-RU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исследовательская деятельность по изучению природы во всех её проявлениях в осенний период времени.</a:t>
            </a:r>
          </a:p>
          <a:p>
            <a:endParaRPr lang="ru-RU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06312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00" b="20900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>
            <a:fillRect/>
          </a:stretch>
        </p:blipFill>
        <p:spPr/>
      </p:pic>
      <p:pic>
        <p:nvPicPr>
          <p:cNvPr id="5" name="Рисунок 4"/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9" b="12349"/>
          <a:stretch>
            <a:fillRect/>
          </a:stretch>
        </p:blipFill>
        <p:spPr/>
      </p:pic>
      <p:pic>
        <p:nvPicPr>
          <p:cNvPr id="6" name="Рисунок 5"/>
          <p:cNvPicPr>
            <a:picLocks noGrp="1" noChangeAspect="1"/>
          </p:cNvPicPr>
          <p:nvPr>
            <p:ph type="pic" sz="quarter" idx="18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1" b="12171"/>
          <a:stretch>
            <a:fillRect/>
          </a:stretch>
        </p:blipFill>
        <p:spPr/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BDAA1BE-81F5-4D70-9B26-0520602A22E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 rtlCol="0"/>
          <a:lstStyle/>
          <a:p>
            <a:r>
              <a:rPr lang="ru-RU" dirty="0" smtClean="0"/>
              <a:t>Рисование </a:t>
            </a:r>
            <a:r>
              <a:rPr lang="ru-RU" dirty="0"/>
              <a:t>в технике «мозаика»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B0EC8BD-785A-4429-BEDB-3CC37227DB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747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95744730-A006-4381-AF12-77D2F58DE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75" y="227250"/>
            <a:ext cx="11268000" cy="822134"/>
          </a:xfrm>
          <a:solidFill>
            <a:schemeClr val="accent4">
              <a:lumMod val="60000"/>
              <a:lumOff val="40000"/>
            </a:schemeClr>
          </a:solidFill>
        </p:spPr>
        <p:txBody>
          <a:bodyPr rtlCol="0"/>
          <a:lstStyle/>
          <a:p>
            <a:r>
              <a:rPr lang="ru-RU" sz="2000" dirty="0"/>
              <a:t>Аппликация развивает аккуратность, абстрактное и пространственное мышление, мелкую моторику рук, художественные способности, мышление, эстетический вкус и воображение, прививает любовь к труду и творчеству.</a:t>
            </a:r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754F8CDE-065A-4725-B46D-B3ACCB37029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891104" y="6705533"/>
            <a:ext cx="688105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21</a:t>
            </a:fld>
            <a:endParaRPr lang="ru-RU" dirty="0"/>
          </a:p>
        </p:txBody>
      </p:sp>
      <p:pic>
        <p:nvPicPr>
          <p:cNvPr id="14" name="Рисунок 13"/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9" b="21109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13" name="Рисунок 12"/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0" b="12650"/>
          <a:stretch>
            <a:fillRect/>
          </a:stretch>
        </p:blipFill>
        <p:spPr/>
      </p:pic>
      <p:pic>
        <p:nvPicPr>
          <p:cNvPr id="2" name="Рисунок 1"/>
          <p:cNvPicPr>
            <a:picLocks noGrp="1" noChangeAspect="1"/>
          </p:cNvPicPr>
          <p:nvPr>
            <p:ph type="pic" sz="quarter" idx="1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0" r="21230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>
            <a:fillRect/>
          </a:stretch>
        </p:blipFill>
        <p:spPr/>
      </p:pic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>
            <a:fillRect/>
          </a:stretch>
        </p:blipFill>
        <p:spPr/>
      </p:pic>
      <p:pic>
        <p:nvPicPr>
          <p:cNvPr id="11" name="Рисунок 10"/>
          <p:cNvPicPr>
            <a:picLocks noGrp="1" noChangeAspect="1"/>
          </p:cNvPicPr>
          <p:nvPr>
            <p:ph type="pic" sz="quarter" idx="20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228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9" b="21139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4" name="Рисунок 3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0" b="10180"/>
          <a:stretch>
            <a:fillRect/>
          </a:stretch>
        </p:blipFill>
        <p:spPr/>
      </p:pic>
      <p:pic>
        <p:nvPicPr>
          <p:cNvPr id="5" name="Рисунок 4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6" name="Рисунок 5"/>
          <p:cNvPicPr>
            <a:picLocks noGrp="1" noChangeAspect="1"/>
          </p:cNvPicPr>
          <p:nvPr>
            <p:ph type="pic" sz="quarter" idx="2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0" b="9690"/>
          <a:stretch>
            <a:fillRect/>
          </a:stretch>
        </p:blipFill>
        <p:spPr/>
      </p:pic>
      <p:pic>
        <p:nvPicPr>
          <p:cNvPr id="7" name="Рисунок 6"/>
          <p:cNvPicPr>
            <a:picLocks noGrp="1" noChangeAspect="1"/>
          </p:cNvPicPr>
          <p:nvPr>
            <p:ph type="pic" sz="quarter" idx="2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9" b="12539"/>
          <a:stretch>
            <a:fillRect/>
          </a:stretch>
        </p:blipFill>
        <p:spPr/>
      </p:pic>
      <p:pic>
        <p:nvPicPr>
          <p:cNvPr id="8" name="Рисунок 7"/>
          <p:cNvPicPr>
            <a:picLocks noGrp="1" noChangeAspect="1"/>
          </p:cNvPicPr>
          <p:nvPr>
            <p:ph type="pic"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3" b="12343"/>
          <a:stretch>
            <a:fillRect/>
          </a:stretch>
        </p:blipFill>
        <p:spPr/>
      </p:pic>
      <p:pic>
        <p:nvPicPr>
          <p:cNvPr id="9" name="Рисунок 8"/>
          <p:cNvPicPr>
            <a:picLocks noGrp="1" noChangeAspect="1"/>
          </p:cNvPicPr>
          <p:nvPr>
            <p:ph type="pic" sz="quarter" idx="2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5" b="12185"/>
          <a:stretch>
            <a:fillRect/>
          </a:stretch>
        </p:blipFill>
        <p:spPr/>
      </p:pic>
      <p:pic>
        <p:nvPicPr>
          <p:cNvPr id="10" name="Рисунок 9"/>
          <p:cNvPicPr>
            <a:picLocks noGrp="1" noChangeAspect="1"/>
          </p:cNvPicPr>
          <p:nvPr>
            <p:ph type="pic" sz="quarter" idx="26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pic>
        <p:nvPicPr>
          <p:cNvPr id="11" name="Рисунок 10"/>
          <p:cNvPicPr>
            <a:picLocks noGrp="1" noChangeAspect="1"/>
          </p:cNvPicPr>
          <p:nvPr>
            <p:ph type="pic" sz="quarter" idx="27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DBD874B-1B32-417C-AC59-1B29B4412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824794"/>
          </a:xfrm>
          <a:solidFill>
            <a:schemeClr val="accent6">
              <a:lumMod val="40000"/>
              <a:lumOff val="60000"/>
            </a:schemeClr>
          </a:solidFill>
        </p:spPr>
        <p:txBody>
          <a:bodyPr rtlCol="0"/>
          <a:lstStyle/>
          <a:p>
            <a:r>
              <a:rPr lang="ru-RU" sz="2000" dirty="0"/>
              <a:t>Во время рисования задействованы двигательные, зрительные, мускульные и осязательные анализаторы, развивается зрительно-моторная координация</a:t>
            </a:r>
          </a:p>
        </p:txBody>
      </p:sp>
      <p:pic>
        <p:nvPicPr>
          <p:cNvPr id="26" name="Рисунок 25" descr="Воздушный шарик">
            <a:extLst>
              <a:ext uri="{FF2B5EF4-FFF2-40B4-BE49-F238E27FC236}">
                <a16:creationId xmlns:a16="http://schemas.microsoft.com/office/drawing/2014/main" id="{504F0F4D-A767-485C-BB5B-583AA98E33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62933" y="1032210"/>
            <a:ext cx="408467" cy="621846"/>
          </a:xfrm>
          <a:prstGeom prst="rect">
            <a:avLst/>
          </a:prstGeom>
        </p:spPr>
      </p:pic>
      <p:pic>
        <p:nvPicPr>
          <p:cNvPr id="15" name="Рисунок 14" descr="Сухое дерево с листьями, развевающимися на ветру">
            <a:extLst>
              <a:ext uri="{FF2B5EF4-FFF2-40B4-BE49-F238E27FC236}">
                <a16:creationId xmlns:a16="http://schemas.microsoft.com/office/drawing/2014/main" id="{6100AEE4-1A78-4484-9C22-B49C0AD66AB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8527" y="4447809"/>
            <a:ext cx="2393473" cy="2410191"/>
          </a:xfrm>
          <a:prstGeom prst="rect">
            <a:avLst/>
          </a:prstGeom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6635A4B7-B09F-41AC-B5F9-CB727695339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>
          <a:xfrm>
            <a:off x="10856698" y="6705533"/>
            <a:ext cx="756916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627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8"/>
            <a:ext cx="11268000" cy="5309281"/>
          </a:xfrm>
        </p:spPr>
        <p:txBody>
          <a:bodyPr rtlCol="0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работы.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 у детей: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развивались творческие способности,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углубились знания о природе, укрепилось представление о необходимости бережного отношения к ней,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совершенствовалось умение осуществлять экспериментальную деятельность, устанавливать причинно-следственные связи в окружающем мире,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расширился и активизировался словарный запас,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 родителей появился интерес к проектной деятельности, они с удовольствием принимали участие в оформлении выставки.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7">
            <a:hlinkClick r:id="rId3"/>
            <a:extLst>
              <a:ext uri="{FF2B5EF4-FFF2-40B4-BE49-F238E27FC236}">
                <a16:creationId xmlns:a16="http://schemas.microsoft.com/office/drawing/2014/main" id="{5FC6C278-4035-446A-A94B-030E792FDDF5}"/>
              </a:ext>
            </a:extLst>
          </p:cNvPr>
          <p:cNvSpPr txBox="1"/>
          <p:nvPr/>
        </p:nvSpPr>
        <p:spPr>
          <a:xfrm>
            <a:off x="3915732" y="4604279"/>
            <a:ext cx="4360536" cy="5911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rtl="0"/>
            <a:endParaRPr lang="ru-RU" sz="1400" b="1" u="sng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18" name="Группа 17" descr="Значок справки и обратной связи">
            <a:extLst>
              <a:ext uri="{FF2B5EF4-FFF2-40B4-BE49-F238E27FC236}">
                <a16:creationId xmlns:a16="http://schemas.microsoft.com/office/drawing/2014/main" id="{65BBA07D-90DD-4B25-9211-104AE7B8705C}"/>
              </a:ext>
            </a:extLst>
          </p:cNvPr>
          <p:cNvGrpSpPr/>
          <p:nvPr/>
        </p:nvGrpSpPr>
        <p:grpSpPr>
          <a:xfrm>
            <a:off x="5739939" y="2302772"/>
            <a:ext cx="45719" cy="357301"/>
            <a:chOff x="5674566" y="2302772"/>
            <a:chExt cx="816689" cy="816689"/>
          </a:xfrm>
        </p:grpSpPr>
        <p:sp>
          <p:nvSpPr>
            <p:cNvPr id="5" name="Овал 4" descr="Фон значка с призывом к действию">
              <a:extLst>
                <a:ext uri="{FF2B5EF4-FFF2-40B4-BE49-F238E27FC236}">
                  <a16:creationId xmlns:a16="http://schemas.microsoft.com/office/drawing/2014/main" id="{70454757-C2DB-466D-B7C1-D3F615531A5F}"/>
                </a:ext>
              </a:extLst>
            </p:cNvPr>
            <p:cNvSpPr/>
            <p:nvPr/>
          </p:nvSpPr>
          <p:spPr>
            <a:xfrm>
              <a:off x="5674566" y="2302772"/>
              <a:ext cx="816689" cy="81668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grpSp>
          <p:nvGrpSpPr>
            <p:cNvPr id="13" name="Группа 12" descr="Значок справки">
              <a:extLst>
                <a:ext uri="{FF2B5EF4-FFF2-40B4-BE49-F238E27FC236}">
                  <a16:creationId xmlns:a16="http://schemas.microsoft.com/office/drawing/2014/main" id="{71263BB7-903E-438A-AC5D-C64F6DB4F22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84883" y="2456105"/>
              <a:ext cx="396054" cy="510023"/>
              <a:chOff x="7232924" y="2200263"/>
              <a:chExt cx="270510" cy="348352"/>
            </a:xfrm>
          </p:grpSpPr>
          <p:sp>
            <p:nvSpPr>
              <p:cNvPr id="10" name="Полилиния: фигура 9">
                <a:extLst>
                  <a:ext uri="{FF2B5EF4-FFF2-40B4-BE49-F238E27FC236}">
                    <a16:creationId xmlns:a16="http://schemas.microsoft.com/office/drawing/2014/main" id="{955A3AA6-EA99-419E-9CF0-BCDB0C0810B1}"/>
                  </a:ext>
                </a:extLst>
              </p:cNvPr>
              <p:cNvSpPr/>
              <p:nvPr/>
            </p:nvSpPr>
            <p:spPr>
              <a:xfrm>
                <a:off x="7300944" y="2200263"/>
                <a:ext cx="135255" cy="177967"/>
              </a:xfrm>
              <a:custGeom>
                <a:avLst/>
                <a:gdLst>
                  <a:gd name="connsiteX0" fmla="*/ 136812 w 135254"/>
                  <a:gd name="connsiteY0" fmla="*/ 68829 h 177967"/>
                  <a:gd name="connsiteX1" fmla="*/ 136812 w 135254"/>
                  <a:gd name="connsiteY1" fmla="*/ 68829 h 177967"/>
                  <a:gd name="connsiteX2" fmla="*/ 66799 w 135254"/>
                  <a:gd name="connsiteY2" fmla="*/ 988 h 177967"/>
                  <a:gd name="connsiteX3" fmla="*/ 66372 w 135254"/>
                  <a:gd name="connsiteY3" fmla="*/ 988 h 177967"/>
                  <a:gd name="connsiteX4" fmla="*/ 3763 w 135254"/>
                  <a:gd name="connsiteY4" fmla="*/ 40674 h 177967"/>
                  <a:gd name="connsiteX5" fmla="*/ 17022 w 135254"/>
                  <a:gd name="connsiteY5" fmla="*/ 78314 h 177967"/>
                  <a:gd name="connsiteX6" fmla="*/ 54662 w 135254"/>
                  <a:gd name="connsiteY6" fmla="*/ 65056 h 177967"/>
                  <a:gd name="connsiteX7" fmla="*/ 66586 w 135254"/>
                  <a:gd name="connsiteY7" fmla="*/ 57368 h 177967"/>
                  <a:gd name="connsiteX8" fmla="*/ 80610 w 135254"/>
                  <a:gd name="connsiteY8" fmla="*/ 70573 h 177967"/>
                  <a:gd name="connsiteX9" fmla="*/ 71498 w 135254"/>
                  <a:gd name="connsiteY9" fmla="*/ 83849 h 177967"/>
                  <a:gd name="connsiteX10" fmla="*/ 38645 w 135254"/>
                  <a:gd name="connsiteY10" fmla="*/ 128554 h 177967"/>
                  <a:gd name="connsiteX11" fmla="*/ 38645 w 135254"/>
                  <a:gd name="connsiteY11" fmla="*/ 148558 h 177967"/>
                  <a:gd name="connsiteX12" fmla="*/ 65816 w 135254"/>
                  <a:gd name="connsiteY12" fmla="*/ 177732 h 177967"/>
                  <a:gd name="connsiteX13" fmla="*/ 94989 w 135254"/>
                  <a:gd name="connsiteY13" fmla="*/ 150561 h 177967"/>
                  <a:gd name="connsiteX14" fmla="*/ 94989 w 135254"/>
                  <a:gd name="connsiteY14" fmla="*/ 148558 h 177967"/>
                  <a:gd name="connsiteX15" fmla="*/ 94989 w 135254"/>
                  <a:gd name="connsiteY15" fmla="*/ 135104 h 177967"/>
                  <a:gd name="connsiteX16" fmla="*/ 136812 w 135254"/>
                  <a:gd name="connsiteY16" fmla="*/ 68829 h 177967"/>
                  <a:gd name="connsiteX17" fmla="*/ 83635 w 135254"/>
                  <a:gd name="connsiteY17" fmla="*/ 120439 h 177967"/>
                  <a:gd name="connsiteX18" fmla="*/ 83279 w 135254"/>
                  <a:gd name="connsiteY18" fmla="*/ 120439 h 177967"/>
                  <a:gd name="connsiteX19" fmla="*/ 81606 w 135254"/>
                  <a:gd name="connsiteY19" fmla="*/ 121258 h 177967"/>
                  <a:gd name="connsiteX20" fmla="*/ 77228 w 135254"/>
                  <a:gd name="connsiteY20" fmla="*/ 129124 h 177967"/>
                  <a:gd name="connsiteX21" fmla="*/ 77228 w 135254"/>
                  <a:gd name="connsiteY21" fmla="*/ 148665 h 177967"/>
                  <a:gd name="connsiteX22" fmla="*/ 67461 w 135254"/>
                  <a:gd name="connsiteY22" fmla="*/ 159648 h 177967"/>
                  <a:gd name="connsiteX23" fmla="*/ 56477 w 135254"/>
                  <a:gd name="connsiteY23" fmla="*/ 149881 h 177967"/>
                  <a:gd name="connsiteX24" fmla="*/ 56477 w 135254"/>
                  <a:gd name="connsiteY24" fmla="*/ 148665 h 177967"/>
                  <a:gd name="connsiteX25" fmla="*/ 56477 w 135254"/>
                  <a:gd name="connsiteY25" fmla="*/ 128661 h 177967"/>
                  <a:gd name="connsiteX26" fmla="*/ 76979 w 135254"/>
                  <a:gd name="connsiteY26" fmla="*/ 100649 h 177967"/>
                  <a:gd name="connsiteX27" fmla="*/ 98335 w 135254"/>
                  <a:gd name="connsiteY27" fmla="*/ 69683 h 177967"/>
                  <a:gd name="connsiteX28" fmla="*/ 66621 w 135254"/>
                  <a:gd name="connsiteY28" fmla="*/ 39464 h 177967"/>
                  <a:gd name="connsiteX29" fmla="*/ 38574 w 135254"/>
                  <a:gd name="connsiteY29" fmla="*/ 57261 h 177967"/>
                  <a:gd name="connsiteX30" fmla="*/ 24960 w 135254"/>
                  <a:gd name="connsiteY30" fmla="*/ 62803 h 177967"/>
                  <a:gd name="connsiteX31" fmla="*/ 19418 w 135254"/>
                  <a:gd name="connsiteY31" fmla="*/ 49189 h 177967"/>
                  <a:gd name="connsiteX32" fmla="*/ 19887 w 135254"/>
                  <a:gd name="connsiteY32" fmla="*/ 48220 h 177967"/>
                  <a:gd name="connsiteX33" fmla="*/ 66372 w 135254"/>
                  <a:gd name="connsiteY33" fmla="*/ 18784 h 177967"/>
                  <a:gd name="connsiteX34" fmla="*/ 66728 w 135254"/>
                  <a:gd name="connsiteY34" fmla="*/ 18784 h 177967"/>
                  <a:gd name="connsiteX35" fmla="*/ 119051 w 135254"/>
                  <a:gd name="connsiteY35" fmla="*/ 70892 h 177967"/>
                  <a:gd name="connsiteX36" fmla="*/ 83635 w 135254"/>
                  <a:gd name="connsiteY36" fmla="*/ 120439 h 17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35254" h="177967">
                    <a:moveTo>
                      <a:pt x="136812" y="68829"/>
                    </a:moveTo>
                    <a:lnTo>
                      <a:pt x="136812" y="68829"/>
                    </a:lnTo>
                    <a:cubicBezTo>
                      <a:pt x="135474" y="31085"/>
                      <a:pt x="104566" y="1136"/>
                      <a:pt x="66799" y="988"/>
                    </a:cubicBezTo>
                    <a:lnTo>
                      <a:pt x="66372" y="988"/>
                    </a:lnTo>
                    <a:cubicBezTo>
                      <a:pt x="39639" y="1185"/>
                      <a:pt x="15350" y="16582"/>
                      <a:pt x="3763" y="40674"/>
                    </a:cubicBezTo>
                    <a:cubicBezTo>
                      <a:pt x="-2969" y="54729"/>
                      <a:pt x="2967" y="71582"/>
                      <a:pt x="17022" y="78314"/>
                    </a:cubicBezTo>
                    <a:cubicBezTo>
                      <a:pt x="31077" y="85047"/>
                      <a:pt x="47929" y="79111"/>
                      <a:pt x="54662" y="65056"/>
                    </a:cubicBezTo>
                    <a:cubicBezTo>
                      <a:pt x="56859" y="60441"/>
                      <a:pt x="61476" y="57464"/>
                      <a:pt x="66586" y="57368"/>
                    </a:cubicBezTo>
                    <a:cubicBezTo>
                      <a:pt x="73981" y="57459"/>
                      <a:pt x="80074" y="63197"/>
                      <a:pt x="80610" y="70573"/>
                    </a:cubicBezTo>
                    <a:cubicBezTo>
                      <a:pt x="80801" y="76514"/>
                      <a:pt x="77111" y="81892"/>
                      <a:pt x="71498" y="83849"/>
                    </a:cubicBezTo>
                    <a:cubicBezTo>
                      <a:pt x="52061" y="90119"/>
                      <a:pt x="38824" y="108132"/>
                      <a:pt x="38645" y="128554"/>
                    </a:cubicBezTo>
                    <a:lnTo>
                      <a:pt x="38645" y="148558"/>
                    </a:lnTo>
                    <a:cubicBezTo>
                      <a:pt x="38092" y="164117"/>
                      <a:pt x="50257" y="177179"/>
                      <a:pt x="65816" y="177732"/>
                    </a:cubicBezTo>
                    <a:cubicBezTo>
                      <a:pt x="81375" y="178285"/>
                      <a:pt x="94436" y="166120"/>
                      <a:pt x="94989" y="150561"/>
                    </a:cubicBezTo>
                    <a:cubicBezTo>
                      <a:pt x="95013" y="149893"/>
                      <a:pt x="95013" y="149225"/>
                      <a:pt x="94989" y="148558"/>
                    </a:cubicBezTo>
                    <a:lnTo>
                      <a:pt x="94989" y="135104"/>
                    </a:lnTo>
                    <a:cubicBezTo>
                      <a:pt x="121120" y="123583"/>
                      <a:pt x="137659" y="97374"/>
                      <a:pt x="136812" y="68829"/>
                    </a:cubicBezTo>
                    <a:close/>
                    <a:moveTo>
                      <a:pt x="83635" y="120439"/>
                    </a:moveTo>
                    <a:lnTo>
                      <a:pt x="83279" y="120439"/>
                    </a:lnTo>
                    <a:cubicBezTo>
                      <a:pt x="82701" y="120668"/>
                      <a:pt x="82142" y="120941"/>
                      <a:pt x="81606" y="121258"/>
                    </a:cubicBezTo>
                    <a:cubicBezTo>
                      <a:pt x="78830" y="122894"/>
                      <a:pt x="77156" y="125903"/>
                      <a:pt x="77228" y="129124"/>
                    </a:cubicBezTo>
                    <a:lnTo>
                      <a:pt x="77228" y="148665"/>
                    </a:lnTo>
                    <a:cubicBezTo>
                      <a:pt x="77564" y="154395"/>
                      <a:pt x="73191" y="159313"/>
                      <a:pt x="67461" y="159648"/>
                    </a:cubicBezTo>
                    <a:cubicBezTo>
                      <a:pt x="61730" y="159984"/>
                      <a:pt x="56813" y="155611"/>
                      <a:pt x="56477" y="149881"/>
                    </a:cubicBezTo>
                    <a:cubicBezTo>
                      <a:pt x="56453" y="149476"/>
                      <a:pt x="56453" y="149070"/>
                      <a:pt x="56477" y="148665"/>
                    </a:cubicBezTo>
                    <a:lnTo>
                      <a:pt x="56477" y="128661"/>
                    </a:lnTo>
                    <a:cubicBezTo>
                      <a:pt x="56548" y="115878"/>
                      <a:pt x="64815" y="104583"/>
                      <a:pt x="76979" y="100649"/>
                    </a:cubicBezTo>
                    <a:cubicBezTo>
                      <a:pt x="90134" y="96148"/>
                      <a:pt x="98802" y="83579"/>
                      <a:pt x="98335" y="69683"/>
                    </a:cubicBezTo>
                    <a:cubicBezTo>
                      <a:pt x="97379" y="52827"/>
                      <a:pt x="83504" y="39606"/>
                      <a:pt x="66621" y="39464"/>
                    </a:cubicBezTo>
                    <a:cubicBezTo>
                      <a:pt x="54642" y="39559"/>
                      <a:pt x="43762" y="46463"/>
                      <a:pt x="38574" y="57261"/>
                    </a:cubicBezTo>
                    <a:cubicBezTo>
                      <a:pt x="36345" y="62550"/>
                      <a:pt x="30250" y="65032"/>
                      <a:pt x="24960" y="62803"/>
                    </a:cubicBezTo>
                    <a:cubicBezTo>
                      <a:pt x="19670" y="60574"/>
                      <a:pt x="17189" y="54479"/>
                      <a:pt x="19418" y="49189"/>
                    </a:cubicBezTo>
                    <a:cubicBezTo>
                      <a:pt x="19558" y="48858"/>
                      <a:pt x="19714" y="48535"/>
                      <a:pt x="19887" y="48220"/>
                    </a:cubicBezTo>
                    <a:cubicBezTo>
                      <a:pt x="28524" y="30367"/>
                      <a:pt x="46540" y="18958"/>
                      <a:pt x="66372" y="18784"/>
                    </a:cubicBezTo>
                    <a:lnTo>
                      <a:pt x="66728" y="18784"/>
                    </a:lnTo>
                    <a:cubicBezTo>
                      <a:pt x="95566" y="18725"/>
                      <a:pt x="118992" y="42054"/>
                      <a:pt x="119051" y="70892"/>
                    </a:cubicBezTo>
                    <a:cubicBezTo>
                      <a:pt x="119097" y="93295"/>
                      <a:pt x="104847" y="113232"/>
                      <a:pt x="83635" y="120439"/>
                    </a:cubicBezTo>
                    <a:close/>
                  </a:path>
                </a:pathLst>
              </a:custGeom>
              <a:solidFill>
                <a:schemeClr val="bg1"/>
              </a:solidFill>
              <a:ln w="3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/>
              </a:p>
            </p:txBody>
          </p:sp>
          <p:sp>
            <p:nvSpPr>
              <p:cNvPr id="11" name="Полилиния: Фигура 10">
                <a:extLst>
                  <a:ext uri="{FF2B5EF4-FFF2-40B4-BE49-F238E27FC236}">
                    <a16:creationId xmlns:a16="http://schemas.microsoft.com/office/drawing/2014/main" id="{D8486677-87A7-4BEF-A132-72232E614DD6}"/>
                  </a:ext>
                </a:extLst>
              </p:cNvPr>
              <p:cNvSpPr/>
              <p:nvPr/>
            </p:nvSpPr>
            <p:spPr>
              <a:xfrm>
                <a:off x="7338530" y="2387235"/>
                <a:ext cx="56949" cy="56949"/>
              </a:xfrm>
              <a:custGeom>
                <a:avLst/>
                <a:gdLst>
                  <a:gd name="connsiteX0" fmla="*/ 29249 w 56949"/>
                  <a:gd name="connsiteY0" fmla="*/ 988 h 56949"/>
                  <a:gd name="connsiteX1" fmla="*/ 988 w 56949"/>
                  <a:gd name="connsiteY1" fmla="*/ 29249 h 56949"/>
                  <a:gd name="connsiteX2" fmla="*/ 29249 w 56949"/>
                  <a:gd name="connsiteY2" fmla="*/ 57510 h 56949"/>
                  <a:gd name="connsiteX3" fmla="*/ 57510 w 56949"/>
                  <a:gd name="connsiteY3" fmla="*/ 29249 h 56949"/>
                  <a:gd name="connsiteX4" fmla="*/ 29249 w 56949"/>
                  <a:gd name="connsiteY4" fmla="*/ 988 h 56949"/>
                  <a:gd name="connsiteX5" fmla="*/ 29249 w 56949"/>
                  <a:gd name="connsiteY5" fmla="*/ 39713 h 56949"/>
                  <a:gd name="connsiteX6" fmla="*/ 18820 w 56949"/>
                  <a:gd name="connsiteY6" fmla="*/ 29213 h 56949"/>
                  <a:gd name="connsiteX7" fmla="*/ 29320 w 56949"/>
                  <a:gd name="connsiteY7" fmla="*/ 18784 h 56949"/>
                  <a:gd name="connsiteX8" fmla="*/ 39749 w 56949"/>
                  <a:gd name="connsiteY8" fmla="*/ 29249 h 56949"/>
                  <a:gd name="connsiteX9" fmla="*/ 29213 w 56949"/>
                  <a:gd name="connsiteY9" fmla="*/ 39713 h 56949"/>
                  <a:gd name="connsiteX10" fmla="*/ 29213 w 56949"/>
                  <a:gd name="connsiteY10" fmla="*/ 39713 h 5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949" h="56949">
                    <a:moveTo>
                      <a:pt x="29249" y="988"/>
                    </a:moveTo>
                    <a:cubicBezTo>
                      <a:pt x="13641" y="988"/>
                      <a:pt x="988" y="13641"/>
                      <a:pt x="988" y="29249"/>
                    </a:cubicBezTo>
                    <a:cubicBezTo>
                      <a:pt x="988" y="44857"/>
                      <a:pt x="13641" y="57510"/>
                      <a:pt x="29249" y="57510"/>
                    </a:cubicBezTo>
                    <a:cubicBezTo>
                      <a:pt x="44857" y="57510"/>
                      <a:pt x="57510" y="44857"/>
                      <a:pt x="57510" y="29249"/>
                    </a:cubicBezTo>
                    <a:cubicBezTo>
                      <a:pt x="57490" y="13649"/>
                      <a:pt x="44849" y="1007"/>
                      <a:pt x="29249" y="988"/>
                    </a:cubicBezTo>
                    <a:close/>
                    <a:moveTo>
                      <a:pt x="29249" y="39713"/>
                    </a:moveTo>
                    <a:cubicBezTo>
                      <a:pt x="23470" y="39694"/>
                      <a:pt x="18800" y="34993"/>
                      <a:pt x="18820" y="29213"/>
                    </a:cubicBezTo>
                    <a:cubicBezTo>
                      <a:pt x="18840" y="23434"/>
                      <a:pt x="23541" y="18765"/>
                      <a:pt x="29320" y="18784"/>
                    </a:cubicBezTo>
                    <a:cubicBezTo>
                      <a:pt x="35085" y="18804"/>
                      <a:pt x="39749" y="23483"/>
                      <a:pt x="39749" y="29249"/>
                    </a:cubicBezTo>
                    <a:cubicBezTo>
                      <a:pt x="39729" y="35048"/>
                      <a:pt x="35013" y="39733"/>
                      <a:pt x="29213" y="39713"/>
                    </a:cubicBezTo>
                    <a:cubicBezTo>
                      <a:pt x="29213" y="39713"/>
                      <a:pt x="29213" y="39713"/>
                      <a:pt x="29213" y="39713"/>
                    </a:cubicBezTo>
                    <a:close/>
                  </a:path>
                </a:pathLst>
              </a:custGeom>
              <a:solidFill>
                <a:schemeClr val="bg1"/>
              </a:solidFill>
              <a:ln w="3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/>
              </a:p>
            </p:txBody>
          </p:sp>
          <p:sp>
            <p:nvSpPr>
              <p:cNvPr id="12" name="Полилиния: фигура 11">
                <a:extLst>
                  <a:ext uri="{FF2B5EF4-FFF2-40B4-BE49-F238E27FC236}">
                    <a16:creationId xmlns:a16="http://schemas.microsoft.com/office/drawing/2014/main" id="{7646CE81-FF7C-4016-97E8-69D66DAAC3D1}"/>
                  </a:ext>
                </a:extLst>
              </p:cNvPr>
              <p:cNvSpPr/>
              <p:nvPr/>
            </p:nvSpPr>
            <p:spPr>
              <a:xfrm>
                <a:off x="7232924" y="2303021"/>
                <a:ext cx="270510" cy="245594"/>
              </a:xfrm>
              <a:custGeom>
                <a:avLst/>
                <a:gdLst>
                  <a:gd name="connsiteX0" fmla="*/ 988 w 270509"/>
                  <a:gd name="connsiteY0" fmla="*/ 43451 h 245594"/>
                  <a:gd name="connsiteX1" fmla="*/ 988 w 270509"/>
                  <a:gd name="connsiteY1" fmla="*/ 147704 h 245594"/>
                  <a:gd name="connsiteX2" fmla="*/ 43451 w 270509"/>
                  <a:gd name="connsiteY2" fmla="*/ 190095 h 245594"/>
                  <a:gd name="connsiteX3" fmla="*/ 139944 w 270509"/>
                  <a:gd name="connsiteY3" fmla="*/ 190095 h 245594"/>
                  <a:gd name="connsiteX4" fmla="*/ 194295 w 270509"/>
                  <a:gd name="connsiteY4" fmla="*/ 244447 h 245594"/>
                  <a:gd name="connsiteX5" fmla="*/ 206880 w 270509"/>
                  <a:gd name="connsiteY5" fmla="*/ 244463 h 245594"/>
                  <a:gd name="connsiteX6" fmla="*/ 209494 w 270509"/>
                  <a:gd name="connsiteY6" fmla="*/ 238147 h 245594"/>
                  <a:gd name="connsiteX7" fmla="*/ 209494 w 270509"/>
                  <a:gd name="connsiteY7" fmla="*/ 190095 h 245594"/>
                  <a:gd name="connsiteX8" fmla="*/ 230423 w 270509"/>
                  <a:gd name="connsiteY8" fmla="*/ 190095 h 245594"/>
                  <a:gd name="connsiteX9" fmla="*/ 272850 w 270509"/>
                  <a:gd name="connsiteY9" fmla="*/ 147704 h 245594"/>
                  <a:gd name="connsiteX10" fmla="*/ 272850 w 270509"/>
                  <a:gd name="connsiteY10" fmla="*/ 43451 h 245594"/>
                  <a:gd name="connsiteX11" fmla="*/ 230387 w 270509"/>
                  <a:gd name="connsiteY11" fmla="*/ 988 h 245594"/>
                  <a:gd name="connsiteX12" fmla="*/ 224657 w 270509"/>
                  <a:gd name="connsiteY12" fmla="*/ 988 h 245594"/>
                  <a:gd name="connsiteX13" fmla="*/ 215758 w 270509"/>
                  <a:gd name="connsiteY13" fmla="*/ 9886 h 245594"/>
                  <a:gd name="connsiteX14" fmla="*/ 224657 w 270509"/>
                  <a:gd name="connsiteY14" fmla="*/ 18784 h 245594"/>
                  <a:gd name="connsiteX15" fmla="*/ 230423 w 270509"/>
                  <a:gd name="connsiteY15" fmla="*/ 18784 h 245594"/>
                  <a:gd name="connsiteX16" fmla="*/ 255089 w 270509"/>
                  <a:gd name="connsiteY16" fmla="*/ 43451 h 245594"/>
                  <a:gd name="connsiteX17" fmla="*/ 255089 w 270509"/>
                  <a:gd name="connsiteY17" fmla="*/ 147704 h 245594"/>
                  <a:gd name="connsiteX18" fmla="*/ 230387 w 270509"/>
                  <a:gd name="connsiteY18" fmla="*/ 172299 h 245594"/>
                  <a:gd name="connsiteX19" fmla="*/ 200596 w 270509"/>
                  <a:gd name="connsiteY19" fmla="*/ 172299 h 245594"/>
                  <a:gd name="connsiteX20" fmla="*/ 191697 w 270509"/>
                  <a:gd name="connsiteY20" fmla="*/ 181197 h 245594"/>
                  <a:gd name="connsiteX21" fmla="*/ 191697 w 270509"/>
                  <a:gd name="connsiteY21" fmla="*/ 216791 h 245594"/>
                  <a:gd name="connsiteX22" fmla="*/ 149911 w 270509"/>
                  <a:gd name="connsiteY22" fmla="*/ 174968 h 245594"/>
                  <a:gd name="connsiteX23" fmla="*/ 143610 w 270509"/>
                  <a:gd name="connsiteY23" fmla="*/ 172299 h 245594"/>
                  <a:gd name="connsiteX24" fmla="*/ 43451 w 270509"/>
                  <a:gd name="connsiteY24" fmla="*/ 172299 h 245594"/>
                  <a:gd name="connsiteX25" fmla="*/ 18784 w 270509"/>
                  <a:gd name="connsiteY25" fmla="*/ 147633 h 245594"/>
                  <a:gd name="connsiteX26" fmla="*/ 18784 w 270509"/>
                  <a:gd name="connsiteY26" fmla="*/ 43451 h 245594"/>
                  <a:gd name="connsiteX27" fmla="*/ 43451 w 270509"/>
                  <a:gd name="connsiteY27" fmla="*/ 18784 h 245594"/>
                  <a:gd name="connsiteX28" fmla="*/ 80646 w 270509"/>
                  <a:gd name="connsiteY28" fmla="*/ 18784 h 245594"/>
                  <a:gd name="connsiteX29" fmla="*/ 89544 w 270509"/>
                  <a:gd name="connsiteY29" fmla="*/ 9886 h 245594"/>
                  <a:gd name="connsiteX30" fmla="*/ 80646 w 270509"/>
                  <a:gd name="connsiteY30" fmla="*/ 988 h 245594"/>
                  <a:gd name="connsiteX31" fmla="*/ 43451 w 270509"/>
                  <a:gd name="connsiteY31" fmla="*/ 988 h 245594"/>
                  <a:gd name="connsiteX32" fmla="*/ 988 w 270509"/>
                  <a:gd name="connsiteY32" fmla="*/ 43451 h 245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70509" h="245594">
                    <a:moveTo>
                      <a:pt x="988" y="43451"/>
                    </a:moveTo>
                    <a:lnTo>
                      <a:pt x="988" y="147704"/>
                    </a:lnTo>
                    <a:cubicBezTo>
                      <a:pt x="1046" y="171120"/>
                      <a:pt x="20035" y="190076"/>
                      <a:pt x="43451" y="190095"/>
                    </a:cubicBezTo>
                    <a:lnTo>
                      <a:pt x="139944" y="190095"/>
                    </a:lnTo>
                    <a:lnTo>
                      <a:pt x="194295" y="244447"/>
                    </a:lnTo>
                    <a:cubicBezTo>
                      <a:pt x="197766" y="247926"/>
                      <a:pt x="203400" y="247933"/>
                      <a:pt x="206880" y="244463"/>
                    </a:cubicBezTo>
                    <a:cubicBezTo>
                      <a:pt x="208557" y="242789"/>
                      <a:pt x="209498" y="240516"/>
                      <a:pt x="209494" y="238147"/>
                    </a:cubicBezTo>
                    <a:lnTo>
                      <a:pt x="209494" y="190095"/>
                    </a:lnTo>
                    <a:lnTo>
                      <a:pt x="230423" y="190095"/>
                    </a:lnTo>
                    <a:cubicBezTo>
                      <a:pt x="253825" y="190056"/>
                      <a:pt x="272791" y="171106"/>
                      <a:pt x="272850" y="147704"/>
                    </a:cubicBezTo>
                    <a:lnTo>
                      <a:pt x="272850" y="43451"/>
                    </a:lnTo>
                    <a:cubicBezTo>
                      <a:pt x="272831" y="20007"/>
                      <a:pt x="253831" y="1007"/>
                      <a:pt x="230387" y="988"/>
                    </a:cubicBezTo>
                    <a:lnTo>
                      <a:pt x="224657" y="988"/>
                    </a:lnTo>
                    <a:cubicBezTo>
                      <a:pt x="219742" y="988"/>
                      <a:pt x="215758" y="4972"/>
                      <a:pt x="215758" y="9886"/>
                    </a:cubicBezTo>
                    <a:cubicBezTo>
                      <a:pt x="215758" y="14800"/>
                      <a:pt x="219742" y="18784"/>
                      <a:pt x="224657" y="18784"/>
                    </a:cubicBezTo>
                    <a:lnTo>
                      <a:pt x="230423" y="18784"/>
                    </a:lnTo>
                    <a:cubicBezTo>
                      <a:pt x="244037" y="18804"/>
                      <a:pt x="255069" y="29836"/>
                      <a:pt x="255089" y="43451"/>
                    </a:cubicBezTo>
                    <a:lnTo>
                      <a:pt x="255089" y="147704"/>
                    </a:lnTo>
                    <a:cubicBezTo>
                      <a:pt x="255030" y="161304"/>
                      <a:pt x="243988" y="172299"/>
                      <a:pt x="230387" y="172299"/>
                    </a:cubicBezTo>
                    <a:lnTo>
                      <a:pt x="200596" y="172299"/>
                    </a:lnTo>
                    <a:cubicBezTo>
                      <a:pt x="195681" y="172299"/>
                      <a:pt x="191697" y="176283"/>
                      <a:pt x="191697" y="181197"/>
                    </a:cubicBezTo>
                    <a:lnTo>
                      <a:pt x="191697" y="216791"/>
                    </a:lnTo>
                    <a:lnTo>
                      <a:pt x="149911" y="174968"/>
                    </a:lnTo>
                    <a:cubicBezTo>
                      <a:pt x="148250" y="173274"/>
                      <a:pt x="145982" y="172313"/>
                      <a:pt x="143610" y="172299"/>
                    </a:cubicBezTo>
                    <a:lnTo>
                      <a:pt x="43451" y="172299"/>
                    </a:lnTo>
                    <a:cubicBezTo>
                      <a:pt x="29836" y="172279"/>
                      <a:pt x="18804" y="161247"/>
                      <a:pt x="18784" y="147633"/>
                    </a:cubicBezTo>
                    <a:lnTo>
                      <a:pt x="18784" y="43451"/>
                    </a:lnTo>
                    <a:cubicBezTo>
                      <a:pt x="18804" y="29836"/>
                      <a:pt x="29836" y="18804"/>
                      <a:pt x="43451" y="18784"/>
                    </a:cubicBezTo>
                    <a:lnTo>
                      <a:pt x="80646" y="18784"/>
                    </a:lnTo>
                    <a:cubicBezTo>
                      <a:pt x="85560" y="18784"/>
                      <a:pt x="89544" y="14800"/>
                      <a:pt x="89544" y="9886"/>
                    </a:cubicBezTo>
                    <a:cubicBezTo>
                      <a:pt x="89544" y="4972"/>
                      <a:pt x="85560" y="988"/>
                      <a:pt x="80646" y="988"/>
                    </a:cubicBezTo>
                    <a:lnTo>
                      <a:pt x="43451" y="988"/>
                    </a:lnTo>
                    <a:cubicBezTo>
                      <a:pt x="20007" y="1007"/>
                      <a:pt x="1007" y="20007"/>
                      <a:pt x="988" y="43451"/>
                    </a:cubicBezTo>
                    <a:close/>
                  </a:path>
                </a:pathLst>
              </a:custGeom>
              <a:solidFill>
                <a:schemeClr val="bg1"/>
              </a:solidFill>
              <a:ln w="3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7701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12475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1" r="12701"/>
          <a:stretch>
            <a:fillRect/>
          </a:stretch>
        </p:blipFill>
        <p:spPr/>
      </p:pic>
      <p:pic>
        <p:nvPicPr>
          <p:cNvPr id="19" name="Рисунок 18"/>
          <p:cNvPicPr>
            <a:picLocks noGrp="1" noChangeAspect="1"/>
          </p:cNvPicPr>
          <p:nvPr>
            <p:ph type="pic" sz="quarter" idx="1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r="12650"/>
          <a:stretch>
            <a:fillRect/>
          </a:stretch>
        </p:blipFill>
        <p:spPr>
          <a:xfrm>
            <a:off x="6158247" y="3765664"/>
            <a:ext cx="2386124" cy="2367435"/>
          </a:xfrm>
        </p:spPr>
      </p:pic>
      <p:sp>
        <p:nvSpPr>
          <p:cNvPr id="6" name="Заголовок 5">
            <a:extLst>
              <a:ext uri="{FF2B5EF4-FFF2-40B4-BE49-F238E27FC236}">
                <a16:creationId xmlns:a16="http://schemas.microsoft.com/office/drawing/2014/main" id="{45E8E7D8-4A4D-4CD2-A184-84A88B858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 Физическая культура. Подвижные </a:t>
            </a:r>
            <a:r>
              <a:rPr lang="ru-RU" dirty="0" smtClean="0"/>
              <a:t>игры.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8674BD-9989-4219-8A9A-38B1DA89CD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3</a:t>
            </a:fld>
            <a:endParaRPr lang="ru-RU"/>
          </a:p>
        </p:txBody>
      </p:sp>
      <p:pic>
        <p:nvPicPr>
          <p:cNvPr id="18" name="Рисунок 17"/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2472"/>
          <a:stretch>
            <a:fillRect/>
          </a:stretch>
        </p:blipFill>
        <p:spPr/>
      </p:pic>
      <p:sp>
        <p:nvSpPr>
          <p:cNvPr id="20" name="Прямоугольник 19"/>
          <p:cNvSpPr/>
          <p:nvPr/>
        </p:nvSpPr>
        <p:spPr>
          <a:xfrm>
            <a:off x="1891430" y="733401"/>
            <a:ext cx="91314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7504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08" b="21108"/>
          <a:stretch>
            <a:fillRect/>
          </a:stretch>
        </p:blipFill>
        <p:spPr>
          <a:xfrm rot="-60000">
            <a:off x="380897" y="3678949"/>
            <a:ext cx="4499092" cy="25881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1196122"/>
          </a:xfrm>
        </p:spPr>
        <p:txBody>
          <a:bodyPr/>
          <a:lstStyle/>
          <a:p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направлен на изучение природы во всех её проявлениях в осенний период времени. Экологический проект начали с обследования объектов ближайшего окружения во время прогулок, экскурсий, занятий.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rtl="0"/>
            <a:r>
              <a:rPr lang="ru-RU" noProof="0" smtClean="0"/>
              <a:t> Страница </a:t>
            </a:r>
            <a:fld id="{26699011-AD31-4C1E-9097-A1CA72DD0DA4}" type="slidenum">
              <a:rPr lang="ru-RU" noProof="0" smtClean="0"/>
              <a:pPr rtl="0"/>
              <a:t>4</a:t>
            </a:fld>
            <a:endParaRPr lang="ru-RU" noProof="0"/>
          </a:p>
        </p:txBody>
      </p:sp>
      <p:sp>
        <p:nvSpPr>
          <p:cNvPr id="5" name="Прямоугольник 4"/>
          <p:cNvSpPr/>
          <p:nvPr/>
        </p:nvSpPr>
        <p:spPr>
          <a:xfrm>
            <a:off x="665017" y="1582341"/>
            <a:ext cx="1080513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662E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были организованы наблюдения за неживой природой: деятельностью солнца (количества тепла и света, характером осадков, ветром, длительностью дня. В результате этой работы у детей складывались представление о погоде: ясной и пасмурной, её характерных особенностях. Учили детей отыскивать причины некоторых явлений природы, устанавливать связи между ними, когда они были наглядно представлены: прошёл дождь - появились лужи; холодно - лужи долго не высыхают; солнца нет - пасмурно, темно; дует ветер - по небу быстро двигаются облака; ночью заморозок - на лужах появился тонкий лёд. Наблюдения за явлениями неживой природы связывали с наблюдениями за жизнедеятельностью растений и животных. На конкретных примерах показывали детям, что неживая природа - среда, в которой существуют растения и животные. Гуляя на площадке, дети заметили, что птичьих голосов стало слышно все меньше и меньше. Почему? Детям интересно было узнать, что некоторые птицы улетают в теплые края, что эти птицы - насекомоядные, что зимой насекомые прячутся, спят, поэтому у птиц нет корма. С большим удовольствием ребята </a:t>
            </a:r>
            <a:r>
              <a:rPr lang="ru-RU" sz="1400" dirty="0" smtClean="0">
                <a:solidFill>
                  <a:srgbClr val="662E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собирали </a:t>
            </a:r>
            <a:r>
              <a:rPr lang="ru-RU" sz="1400" dirty="0">
                <a:solidFill>
                  <a:srgbClr val="662E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облетевшую </a:t>
            </a:r>
            <a:r>
              <a:rPr lang="ru-RU" sz="1400" dirty="0" smtClean="0">
                <a:solidFill>
                  <a:srgbClr val="662E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листву!</a:t>
            </a:r>
            <a:endParaRPr lang="ru-RU" sz="1400" dirty="0">
              <a:solidFill>
                <a:srgbClr val="662E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30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6" r="14656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12475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12475"/>
          <a:stretch>
            <a:fillRect/>
          </a:stretch>
        </p:blipFill>
        <p:spPr/>
      </p:pic>
      <p:pic>
        <p:nvPicPr>
          <p:cNvPr id="14" name="Рисунок 13"/>
          <p:cNvPicPr>
            <a:picLocks noGrp="1" noChangeAspect="1"/>
          </p:cNvPicPr>
          <p:nvPr>
            <p:ph type="pic" sz="quarter" idx="1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0" r="12650"/>
          <a:stretch>
            <a:fillRect/>
          </a:stretch>
        </p:blipFill>
        <p:spPr/>
      </p:pic>
      <p:pic>
        <p:nvPicPr>
          <p:cNvPr id="15" name="Рисунок 14"/>
          <p:cNvPicPr>
            <a:picLocks noGrp="1" noChangeAspect="1"/>
          </p:cNvPicPr>
          <p:nvPr>
            <p:ph type="pic" sz="quarter" idx="2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r="12801"/>
          <a:stretch>
            <a:fillRect/>
          </a:stretch>
        </p:blipFill>
        <p:spPr>
          <a:xfrm>
            <a:off x="8720402" y="3757100"/>
            <a:ext cx="2260712" cy="2376000"/>
          </a:xfrm>
        </p:spPr>
      </p:pic>
      <p:sp>
        <p:nvSpPr>
          <p:cNvPr id="8" name="Заголовок 7">
            <a:extLst>
              <a:ext uri="{FF2B5EF4-FFF2-40B4-BE49-F238E27FC236}">
                <a16:creationId xmlns:a16="http://schemas.microsoft.com/office/drawing/2014/main" id="{6AAB9B75-BAC1-4492-B7EC-B2A1631D5BE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 rtlCol="0"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Занятие-прогулка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«Вслед за осенним листочком»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DFCCF3-283C-45A2-A1EA-8B9671AF6F3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5</a:t>
            </a:fld>
            <a:endParaRPr lang="ru-RU" dirty="0"/>
          </a:p>
        </p:txBody>
      </p:sp>
      <p:pic>
        <p:nvPicPr>
          <p:cNvPr id="13" name="Рисунок 12"/>
          <p:cNvPicPr>
            <a:picLocks noGrp="1" noChangeAspect="1"/>
          </p:cNvPicPr>
          <p:nvPr>
            <p:ph type="pic" sz="quarter" idx="1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124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361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5" name="Рисунок 24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8" b="12528"/>
          <a:stretch>
            <a:fillRect/>
          </a:stretch>
        </p:blipFill>
        <p:spPr/>
      </p:pic>
      <p:pic>
        <p:nvPicPr>
          <p:cNvPr id="26" name="Рисунок 25"/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8" b="12528"/>
          <a:stretch>
            <a:fillRect/>
          </a:stretch>
        </p:blipFill>
        <p:spPr/>
      </p:pic>
      <p:pic>
        <p:nvPicPr>
          <p:cNvPr id="27" name="Рисунок 26"/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6" b="12166"/>
          <a:stretch>
            <a:fillRect/>
          </a:stretch>
        </p:blipFill>
        <p:spPr/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86E04A01-1D6B-4A52-8F49-498F97874B7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 rtlCol="0"/>
          <a:lstStyle/>
          <a:p>
            <a:r>
              <a:rPr lang="ru-RU" dirty="0">
                <a:solidFill>
                  <a:srgbClr val="00B050"/>
                </a:solidFill>
              </a:rPr>
              <a:t>«Разговор о правильном питании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6A33CA32-AFD4-4FF4-81CD-F367959D97E3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6</a:t>
            </a:fld>
            <a:endParaRPr lang="ru-RU"/>
          </a:p>
        </p:txBody>
      </p:sp>
      <p:pic>
        <p:nvPicPr>
          <p:cNvPr id="19" name="Рисунок 18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0" name="Рисунок 19"/>
          <p:cNvPicPr>
            <a:picLocks noGrp="1" noChangeAspect="1"/>
          </p:cNvPicPr>
          <p:nvPr>
            <p:ph type="pic"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2472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sz="quarter" idx="1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2" name="Рисунок 21"/>
          <p:cNvPicPr>
            <a:picLocks noGrp="1" noChangeAspect="1"/>
          </p:cNvPicPr>
          <p:nvPr>
            <p:ph type="pic" sz="quarter" idx="1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3" name="Рисунок 22"/>
          <p:cNvPicPr>
            <a:picLocks noGrp="1" noChangeAspect="1"/>
          </p:cNvPicPr>
          <p:nvPr>
            <p:ph type="pic" sz="quarter" idx="16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2472"/>
          <a:stretch>
            <a:fillRect/>
          </a:stretch>
        </p:blipFill>
        <p:spPr/>
      </p:pic>
      <p:pic>
        <p:nvPicPr>
          <p:cNvPr id="30" name="Рисунок 29"/>
          <p:cNvPicPr>
            <a:picLocks noGrp="1" noChangeAspect="1"/>
          </p:cNvPicPr>
          <p:nvPr>
            <p:ph type="pic" sz="quarter" idx="2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8" b="12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7116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0" r="12470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12475"/>
          <a:stretch>
            <a:fillRect/>
          </a:stretch>
        </p:blipFill>
        <p:spPr/>
      </p:pic>
      <p:pic>
        <p:nvPicPr>
          <p:cNvPr id="11" name="Рисунок 10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5114182" y="2574182"/>
            <a:ext cx="1963636" cy="2061818"/>
          </a:xfrm>
        </p:spPr>
      </p:pic>
      <p:pic>
        <p:nvPicPr>
          <p:cNvPr id="12" name="Рисунок 11"/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370EA57B-5037-444F-9DD2-FECCFEFE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59999"/>
            <a:ext cx="11268000" cy="812096"/>
          </a:xfrm>
        </p:spPr>
        <p:txBody>
          <a:bodyPr rtlCol="0"/>
          <a:lstStyle/>
          <a:p>
            <a:r>
              <a:rPr lang="ru-RU" dirty="0"/>
              <a:t> 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 работу 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технике </a:t>
            </a:r>
            <a:r>
              <a:rPr lang="ru-RU" sz="4000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B173CE40-A313-4DD7-8E41-E94E54BBC0A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7</a:t>
            </a:fld>
            <a:endParaRPr lang="ru-RU"/>
          </a:p>
        </p:txBody>
      </p:sp>
      <p:pic>
        <p:nvPicPr>
          <p:cNvPr id="15" name="Рисунок 14"/>
          <p:cNvPicPr>
            <a:picLocks noGrp="1" noChangeAspect="1"/>
          </p:cNvPicPr>
          <p:nvPr>
            <p:ph type="pic" sz="quarter" idx="16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2" r="124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5842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/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0F400BC-25FF-4557-BB5B-09DBE0A80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Обрывная аппликация </a:t>
            </a:r>
            <a:r>
              <a:rPr lang="ru-RU" dirty="0" smtClean="0"/>
              <a:t>Снегири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C9FD89-759A-4562-B5BE-058677BA019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/>
              <a:t> Страница </a:t>
            </a:r>
            <a:fld id="{26699011-AD31-4C1E-9097-A1CA72DD0DA4}" type="slidenum">
              <a:rPr lang="ru-RU" smtClean="0"/>
              <a:pPr rtl="0"/>
              <a:t>8</a:t>
            </a:fld>
            <a:endParaRPr lang="ru-RU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r="12516"/>
          <a:stretch>
            <a:fillRect/>
          </a:stretch>
        </p:blipFill>
        <p:spPr/>
      </p:pic>
      <p:pic>
        <p:nvPicPr>
          <p:cNvPr id="10" name="Рисунок 9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8293746" y="1803862"/>
            <a:ext cx="3370909" cy="3501093"/>
          </a:xfrm>
        </p:spPr>
      </p:pic>
    </p:spTree>
    <p:extLst>
      <p:ext uri="{BB962C8B-B14F-4D97-AF65-F5344CB8AC3E}">
        <p14:creationId xmlns:p14="http://schemas.microsoft.com/office/powerpoint/2010/main" val="1135502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0415D82-2DBD-4DDB-ADA6-CB181D7F5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«Корзина с грибами»</a:t>
            </a:r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C785833E-1509-492E-A810-94295C8F585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922381" y="6705533"/>
            <a:ext cx="625550" cy="121759"/>
          </a:xfrm>
        </p:spPr>
        <p:txBody>
          <a:bodyPr rtlCol="0"/>
          <a:lstStyle/>
          <a:p>
            <a:pPr rtl="0"/>
            <a:r>
              <a:rPr lang="ru-RU" dirty="0"/>
              <a:t> Страница </a:t>
            </a:r>
            <a:fld id="{26699011-AD31-4C1E-9097-A1CA72DD0DA4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5644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167">
      <a:dk1>
        <a:sysClr val="windowText" lastClr="000000"/>
      </a:dk1>
      <a:lt1>
        <a:sysClr val="window" lastClr="FFFFFF"/>
      </a:lt1>
      <a:dk2>
        <a:srgbClr val="3F3F3F"/>
      </a:dk2>
      <a:lt2>
        <a:srgbClr val="D8D8D8"/>
      </a:lt2>
      <a:accent1>
        <a:srgbClr val="E86C17"/>
      </a:accent1>
      <a:accent2>
        <a:srgbClr val="DD7E0E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ustom 176">
      <a:majorFont>
        <a:latin typeface="Bookman Old Style"/>
        <a:ea typeface=""/>
        <a:cs typeface=""/>
      </a:majorFont>
      <a:minorFont>
        <a:latin typeface="Lucida Br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0307860_TF78152416_TF78152416" id="{5FB1F751-09BC-4501-846F-E91C12804A3B}" vid="{06A4D947-7453-4E1B-B7C2-EA0911721C1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2" ma:contentTypeDescription="Create a new document." ma:contentTypeScope="" ma:versionID="cf6cf056b5324d160236e2ac13572175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308e4927137fd5e63b6be1bd7725299e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A2032F-F3C3-4027-93DE-93D5AC97AF4A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fb0879af-3eba-417a-a55a-ffe6dcd6ca77"/>
    <ds:schemaRef ds:uri="http://purl.org/dc/terms/"/>
    <ds:schemaRef ds:uri="http://purl.org/dc/dcmitype/"/>
    <ds:schemaRef ds:uri="http://schemas.microsoft.com/sharepoint/v3"/>
    <ds:schemaRef ds:uri="http://purl.org/dc/elements/1.1/"/>
    <ds:schemaRef ds:uri="http://schemas.openxmlformats.org/package/2006/metadata/core-properties"/>
    <ds:schemaRef ds:uri="6dc4bcd6-49db-4c07-9060-8acfc67cef9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4260C15-A420-4BF0-B0D9-9D73E133D7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B1E674-F128-403C-A34F-C5634AC982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Осенний фотоальбом</Template>
  <TotalTime>0</TotalTime>
  <Words>577</Words>
  <Application>Microsoft Office PowerPoint</Application>
  <PresentationFormat>Широкоэкранный</PresentationFormat>
  <Paragraphs>83</Paragraphs>
  <Slides>23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 Unicode MS</vt:lpstr>
      <vt:lpstr>Arial</vt:lpstr>
      <vt:lpstr>Bookman Old Style</vt:lpstr>
      <vt:lpstr>Calibri</vt:lpstr>
      <vt:lpstr>Lucida Bright</vt:lpstr>
      <vt:lpstr>Times New Roman</vt:lpstr>
      <vt:lpstr>Тема Office</vt:lpstr>
      <vt:lpstr>                       МБДОУ "Детский сад комбинированного вида №82"  Краткосрочный проект «Прекрасная пора – Осень» в подготовительной группе  «СМЕШАРИКИ»  Автор проекта: Степанян Татьяна Сергеевна   Воспитатель 1кв.категории. Стародубцева Светлана Александровна Воспитатель 1кв.категории.                                                                                                                                                     Воспитатель 1кв.категории </vt:lpstr>
      <vt:lpstr>Презентация PowerPoint</vt:lpstr>
      <vt:lpstr> Физическая культура. Подвижные игры.</vt:lpstr>
      <vt:lpstr>Проект направлен на изучение природы во всех её проявлениях в осенний период времени. Экологический проект начали с обследования объектов ближайшего окружения во время прогулок, экскурсий, занятий.</vt:lpstr>
      <vt:lpstr>Занятие-прогулка «Вслед за осенним листочком»</vt:lpstr>
      <vt:lpstr>«Разговор о правильном питании»</vt:lpstr>
      <vt:lpstr> Выполняем работу в технике пластилинография.</vt:lpstr>
      <vt:lpstr>Обрывная аппликация Снегири </vt:lpstr>
      <vt:lpstr>«Корзина с грибами»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«Осень в творчестве русских поэтов»  Задачи:  Образовательные:  - Создать у детей поэтический образ осени посредством разных видов искусства;  - Закрепить знания детей о приметах осени;  -Закрепить знания детей о творчестве русских поэтов, художников и композиторов;  Развивающие:  - Развивать наблюдательность, память, интерес к закономерностям в живой природе;  - Развивать образную речь детей;  Воспитательные:  - Воспитывать эмоциональное чувство на поэзию, живопись, музыку, эстетический вкус;  - Воспитывать любовь к родной природе, чувство важности и необходимости всего, что происходит в ней.  </vt:lpstr>
      <vt:lpstr>«Осень в творчестве русских поэтов»</vt:lpstr>
      <vt:lpstr>«Волшебные бабочки в технике многослойная лепка»</vt:lpstr>
      <vt:lpstr>«О самом важном…» Системе образования принадлежит ведущая роль в гражданском и патриотическом становлении подрастающего поколения. </vt:lpstr>
      <vt:lpstr>Патриотическое воспитание дошкольников</vt:lpstr>
      <vt:lpstr>Экспериментальная деятельность «Опыт с пекинской капустой»</vt:lpstr>
      <vt:lpstr>Коллективныя работа «Осеннее дерево»  (техника «пластилинография») </vt:lpstr>
      <vt:lpstr>Объемная аппликация «Ежик с фруктами»</vt:lpstr>
      <vt:lpstr>Занятие по конструированию с элементами аппликации  «Кленовый лист»</vt:lpstr>
      <vt:lpstr> "Чайный сервиз"</vt:lpstr>
      <vt:lpstr>Рисование в технике «мозаика»</vt:lpstr>
      <vt:lpstr>Аппликация развивает аккуратность, абстрактное и пространственное мышление, мелкую моторику рук, художественные способности, мышление, эстетический вкус и воображение, прививает любовь к труду и творчеству.</vt:lpstr>
      <vt:lpstr>Во время рисования задействованы двигательные, зрительные, мускульные и осязательные анализаторы, развивается зрительно-моторная координация</vt:lpstr>
      <vt:lpstr>Анализ результатов работы.  В ходе реализации проекта у детей:  - развивались творческие способности,  - углубились знания о природе, укрепилось представление о необходимости бережного отношения к ней,  - совершенствовалось умение осуществлять экспериментальную деятельность, устанавливать причинно-следственные связи в окружающем мире,  - расширился и активизировался словарный запас,  - у родителей появился интерес к проектной деятельности, они с удовольствием принимали участие в оформлении выставки.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2022-11-05T07:19:29Z</dcterms:created>
  <dcterms:modified xsi:type="dcterms:W3CDTF">2022-11-17T06:32:18Z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