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4" r:id="rId6"/>
    <p:sldId id="259" r:id="rId7"/>
    <p:sldId id="260" r:id="rId8"/>
    <p:sldId id="262" r:id="rId9"/>
    <p:sldId id="261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951546-D3DF-4D88-B4F6-FBC07A2BB9D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B4ABB3-D264-4074-B08D-3AF6AD36D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500174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1.13. </a:t>
            </a:r>
            <a:r>
              <a:rPr lang="kk-KZ" dirty="0" smtClean="0"/>
              <a:t>Расположение подъемных машин относительно ствола шахты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0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Управление  образования Карагандинской области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Карагандинский горно-индустриальный колледж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00313" y="5786438"/>
            <a:ext cx="6400800" cy="68103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r>
              <a:rPr lang="ru-RU" spc="250" dirty="0">
                <a:latin typeface="Times New Roman" pitchFamily="18" charset="0"/>
                <a:cs typeface="Times New Roman" pitchFamily="18" charset="0"/>
              </a:rPr>
              <a:t>Преподаватель : М</a:t>
            </a:r>
            <a:r>
              <a:rPr lang="kk-KZ" spc="250" dirty="0"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ru-RU" spc="250" dirty="0" err="1">
                <a:latin typeface="Times New Roman" pitchFamily="18" charset="0"/>
                <a:cs typeface="Times New Roman" pitchFamily="18" charset="0"/>
              </a:rPr>
              <a:t>рат</a:t>
            </a:r>
            <a:r>
              <a:rPr lang="ru-RU" spc="2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250" dirty="0" err="1">
                <a:latin typeface="Times New Roman" pitchFamily="18" charset="0"/>
                <a:cs typeface="Times New Roman" pitchFamily="18" charset="0"/>
              </a:rPr>
              <a:t>Толғанай Ардаққызы</a:t>
            </a:r>
            <a:endParaRPr lang="ru-RU" spc="2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972452" cy="618822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Вопросы для самопроверки</a:t>
            </a:r>
          </a:p>
          <a:p>
            <a:r>
              <a:rPr lang="ru-RU" dirty="0" smtClean="0"/>
              <a:t> 1. С какой целью уравновешиваются подъемные системы? </a:t>
            </a:r>
          </a:p>
          <a:p>
            <a:r>
              <a:rPr lang="ru-RU" dirty="0" smtClean="0"/>
              <a:t>2. Перечислить способы уравновешивания подъемных систем.</a:t>
            </a:r>
          </a:p>
          <a:p>
            <a:r>
              <a:rPr lang="ru-RU" dirty="0" smtClean="0"/>
              <a:t> 3. Как устроена подъемная машина с органами навивки переменного радиуса, особенности конструкции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Глоссарий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 Скип-</a:t>
            </a:r>
          </a:p>
          <a:p>
            <a:r>
              <a:rPr lang="ru-RU" dirty="0" smtClean="0"/>
              <a:t>Подъёмный канат-</a:t>
            </a:r>
          </a:p>
          <a:p>
            <a:r>
              <a:rPr lang="ru-RU" dirty="0" smtClean="0"/>
              <a:t>Многоканатных подъёмных установка-</a:t>
            </a:r>
          </a:p>
          <a:p>
            <a:r>
              <a:rPr lang="ru-RU" dirty="0" smtClean="0"/>
              <a:t>Компрессор-</a:t>
            </a:r>
          </a:p>
          <a:p>
            <a:r>
              <a:rPr lang="ru-RU" dirty="0" smtClean="0"/>
              <a:t>Одноканатных подъёмные машин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подъемных установок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43050"/>
            <a:ext cx="8643966" cy="6143644"/>
          </a:xfrm>
        </p:spPr>
        <p:txBody>
          <a:bodyPr>
            <a:normAutofit fontScale="62500" lnSpcReduction="20000"/>
          </a:bodyPr>
          <a:lstStyle/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главные или грузовые (для транспортирования п. и.), вспомогательные или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грузолюдские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(для транспортирования породы, материалов, оборудования, спуска и подъёма людей); 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по типу ствола шахты — на вертикальные и наклонные; 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по числу канатов — на одноканатные и многоканатные; 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по типу органов навивки — на установки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постоянным радиусом навивки (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подъёмными машинами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цилиндрич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 барабанами и ведущим шкивом трения) и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переменным радиусом навивки (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подъёмными машинами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бицилиндроконич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 барабанами); 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по типу подъёмных сосудов — на скиповые, клетевые,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скипо-клетевые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, бадейные; 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по степени уравновешенности — на уравновешенные и неуравновешенные.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143644"/>
            <a:ext cx="9358346" cy="71435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Схемы подъёмных установок для вертикальных стволов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Подъёмная установ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972452" cy="5902472"/>
          </a:xfrm>
        </p:spPr>
        <p:txBody>
          <a:bodyPr/>
          <a:lstStyle/>
          <a:p>
            <a:r>
              <a:rPr lang="ru-RU" dirty="0" smtClean="0"/>
              <a:t>Известен способ статического уравновешивания подъемной установки, заключающийся в компенсации изменений статических натяжений поднимающейся и опускающейся ветвей подъемных канатов путем применения подъемных машин с барабанами с переменным радиусом навивки каната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7924800" cy="45720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СПОСОБ СТАТИЧЕСКОГО УРАВНОВЕШИВАНИЯ ПОДЪЕМНОЙ УСТАНОВКИ, включающий заливку дозированного количества воды в противовес-цистерну и слив в процессе опускания противовеса-цистерны части воды, отличающийся тем, что количество сливаемой воды равно весу каната, соединенного с подъемным сосудом, при этом скорость слива воды определяется как сумма произведений линейных весов канатов подъемного сосуда и противовеса-цистерны на пройденные ими в единицу времени пути.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2027657 - СПОСОБ СТАТИЧЕСКОГО УРАВНОВЕШИВАНИЯ ПОДЪЕМНОЙ УСТАНОВКИ - иллюстр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109833"/>
            <a:ext cx="3695693" cy="3748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86808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Электродвигатели шахтных подъемных машин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25717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Преобразователь частоты со звеном постоянного тока -синхронный (асинхронный) двигатель. 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Непосредственный преобразователь частоты синхронный двигатель.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Тиристорный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преобразователь - двигатель постоянного тока.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25313" t="49167" r="35312" b="17500"/>
          <a:stretch>
            <a:fillRect/>
          </a:stretch>
        </p:blipFill>
        <p:spPr bwMode="auto">
          <a:xfrm>
            <a:off x="571472" y="3047989"/>
            <a:ext cx="8001024" cy="381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Подъёмная машина с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бицилиндроконическим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барабаном.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gornoedelo.narod.ru/Mehanika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4929222" cy="3143250"/>
          </a:xfrm>
          <a:prstGeom prst="rect">
            <a:avLst/>
          </a:prstGeom>
          <a:noFill/>
        </p:spPr>
      </p:pic>
      <p:pic>
        <p:nvPicPr>
          <p:cNvPr id="17412" name="Picture 4" descr="http://gornoedelo.narod.ru/Mehanika/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71942"/>
            <a:ext cx="4286248" cy="2786058"/>
          </a:xfrm>
          <a:prstGeom prst="rect">
            <a:avLst/>
          </a:prstGeom>
          <a:noFill/>
        </p:spPr>
      </p:pic>
      <p:pic>
        <p:nvPicPr>
          <p:cNvPr id="17414" name="Picture 6" descr="http://gornoedelo.narod.ru/Mehanika/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1942"/>
            <a:ext cx="4857752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Пульт управления шахтного подъёма. Функция пульта.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736"/>
            <a:ext cx="8501122" cy="50452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Пульт шахтного подъёма ПШП предназначен для местного и дистанционного управления подъёмными установками. Функциями пульта являются: операции управления разгоном  и замедлением подъёмного двигателя и дистанционное управление тормозов при помощи команд-аппаратов; визуальный контроль положения подъёмных сосудов при помощи сельсинных датчиков; визуальный контроль и запись диаграммы скорости подъёма; контроль нагрузки на подъёмный двигатель; отключение подъёмной машины кнопкой в аварийных случаях; сигнализация о наличии напряжения в главных и оперативных цепях; о давлении в тормозной системе; управление вспомогательными приводами. На пульте имеются рукоятки: правая - для управления двигателем подъёмной машины, левая – для управления тормозом. Под ногами машиниста расположены посты аварийной остановки и включения динамического торможения. В центральной части пульта расположены 2 сельсинных указателя глубины, на правой и левой тумбах – измерительные приборы.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Эксплуатация подъёмных машин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00108"/>
            <a:ext cx="8258204" cy="58578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 Здание одноканатных подъёмных машин имеет зал и подвал. Машинный зал многоканатных установок располагают на копре. В машинном зале располагаются органы навивки, редуктор, двигатель, пульт шахтного подъёма, реверсор, в подвале – роторную магнитную станцию, ящики сопротивления, аккумуляторные батареи аварийного освещения. В здании должно быть рабочее и аварийное освещения. Подъёмная установка находится в ведении главного механика шахты. Планово-предупредительные осмотры и ремонты представляют собой систему периодически повторяющихся мероприятий по проведению запланированных по времени профилактических работ по осмотру, уходу, надзору с устранением неисправностей, а также ревизий и ремонтов, восстанавливающихся работоспособность оборудования установки. Для подъёмных установок приняты следующие виды осмотров: ежесменный, ежесуточный осмотры. Текущий ремонт производят еженедельно бригадой по осмотру и ремонту подъёмной установки под руководством механика подъёма. Капитальный ремонт из-за сложности работ предусматривает остановку подъёма на длительное время по графику, составленному главным механиком ПО.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162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Тема 1.13. Расположение подъемных машин относительно ствола шахты </vt:lpstr>
      <vt:lpstr>Классификация подъемных установок</vt:lpstr>
      <vt:lpstr>Слайд 3</vt:lpstr>
      <vt:lpstr>Слайд 4</vt:lpstr>
      <vt:lpstr>Слайд 5</vt:lpstr>
      <vt:lpstr>Электродвигатели шахтных подъемных машин</vt:lpstr>
      <vt:lpstr>Подъёмная машина с бицилиндроконическим барабаном.</vt:lpstr>
      <vt:lpstr>Пульт управления шахтного подъёма. Функция пульта.</vt:lpstr>
      <vt:lpstr>Эксплуатация подъёмных машин.</vt:lpstr>
      <vt:lpstr>Слайд 10</vt:lpstr>
      <vt:lpstr>Глоссарий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1.11. Уравновешивание подъемных систем</dc:title>
  <dc:creator>Айымгул</dc:creator>
  <cp:lastModifiedBy>Айымгул</cp:lastModifiedBy>
  <cp:revision>6</cp:revision>
  <dcterms:created xsi:type="dcterms:W3CDTF">2020-12-08T00:26:58Z</dcterms:created>
  <dcterms:modified xsi:type="dcterms:W3CDTF">2022-11-06T14:13:12Z</dcterms:modified>
</cp:coreProperties>
</file>