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6" r:id="rId4"/>
    <p:sldId id="268" r:id="rId5"/>
    <p:sldId id="265" r:id="rId6"/>
    <p:sldId id="264" r:id="rId7"/>
    <p:sldId id="267" r:id="rId8"/>
    <p:sldId id="263" r:id="rId9"/>
    <p:sldId id="269" r:id="rId10"/>
    <p:sldId id="262" r:id="rId11"/>
    <p:sldId id="270" r:id="rId12"/>
    <p:sldId id="271" r:id="rId13"/>
    <p:sldId id="272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avatanplus.com/files/photos/original/578c363f2acf4155fbb3e6c7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571472" y="714356"/>
            <a:ext cx="821533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Урок технологии в 8 классе :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Прототипирование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Виды прототипов. Понятие «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прототипирование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». Виды прототипов: промышленные, архитектурные, транспортные, товарные.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214810" y="3714752"/>
            <a:ext cx="471490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Подготовила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учитель технологии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МБОУ г.Горловки «Школа № 50»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FFFF00"/>
                </a:solidFill>
                <a:latin typeface="Calibri" pitchFamily="34" charset="0"/>
                <a:cs typeface="Times New Roman" pitchFamily="18" charset="0"/>
              </a:rPr>
              <a:t>Гапонова Елена Анатольевна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857620" y="6072206"/>
            <a:ext cx="12858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2022 г.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avatanplus.com/files/photos/original/578c363f2acf4155fbb3e6c7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34" y="285728"/>
            <a:ext cx="757242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Архитектура и дизайн. Создание прототипа позволяет заранее узнать, как будет выглядеть готовый объект или его отдельные помещения, а также целые населенные пункты.</a:t>
            </a:r>
            <a:endParaRPr lang="ru-RU" sz="2800" dirty="0" smtClean="0">
              <a:solidFill>
                <a:srgbClr val="FFFF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23558" name="Picture 6" descr="https://ua.all.biz/img/ua/catalog/539353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2178802"/>
            <a:ext cx="5857916" cy="4393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cnssoft.ru/upload/iblock/9de/151127049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2900"/>
            <a:ext cx="10658475" cy="72485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avatanplus.com/files/photos/original/578c363f2acf4155fbb3e6c7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214290"/>
            <a:ext cx="792961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Требования</a:t>
            </a:r>
          </a:p>
          <a:p>
            <a:endParaRPr lang="ru-RU" sz="2800" dirty="0" smtClean="0">
              <a:solidFill>
                <a:srgbClr val="FFFF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ru-RU" sz="2800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Быстрое создание. 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Заданный уровень детализации.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Простота корректировки.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Интерактивность.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Доступность.</a:t>
            </a:r>
          </a:p>
        </p:txBody>
      </p:sp>
      <p:pic>
        <p:nvPicPr>
          <p:cNvPr id="28674" name="Picture 2" descr="https://studfile.net/html/2706/175/html_BBY42SYqPA.4vl4/img-9YQYX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3071810"/>
            <a:ext cx="5643602" cy="35780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avatanplus.com/files/photos/original/578c363f2acf4155fbb3e6c7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214290"/>
            <a:ext cx="792961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Варианты </a:t>
            </a:r>
            <a:r>
              <a:rPr lang="ru-RU" sz="2800" dirty="0" smtClean="0">
                <a:solidFill>
                  <a:srgbClr val="FFFF00"/>
                </a:solidFill>
              </a:rPr>
              <a:t>прототипов</a:t>
            </a:r>
          </a:p>
          <a:p>
            <a:endParaRPr lang="ru-RU" sz="2800" dirty="0" smtClean="0">
              <a:solidFill>
                <a:srgbClr val="FFFF00"/>
              </a:solidFill>
            </a:endParaRPr>
          </a:p>
          <a:p>
            <a:r>
              <a:rPr lang="ru-RU" sz="2800" dirty="0" smtClean="0">
                <a:solidFill>
                  <a:srgbClr val="FFFF00"/>
                </a:solidFill>
              </a:rPr>
              <a:t>Существует классификация по способу реализации</a:t>
            </a:r>
            <a:r>
              <a:rPr lang="ru-RU" sz="2800" dirty="0" smtClean="0">
                <a:solidFill>
                  <a:srgbClr val="FFFF00"/>
                </a:solidFill>
              </a:rPr>
              <a:t>.</a:t>
            </a:r>
          </a:p>
          <a:p>
            <a:endParaRPr lang="ru-RU" sz="2800" dirty="0" smtClean="0">
              <a:solidFill>
                <a:srgbClr val="FFFF00"/>
              </a:solidFill>
            </a:endParaRPr>
          </a:p>
          <a:p>
            <a:r>
              <a:rPr lang="ru-RU" sz="2800" dirty="0" smtClean="0">
                <a:solidFill>
                  <a:srgbClr val="FFFF00"/>
                </a:solidFill>
              </a:rPr>
              <a:t>Бумажные прототипы – это быстрый набросок. Как правило, их используют на старте для фиксации основных идей, на которых будет основано дальнейшее развитие проекта</a:t>
            </a:r>
            <a:r>
              <a:rPr lang="ru-RU" sz="2800" dirty="0" smtClean="0">
                <a:solidFill>
                  <a:srgbClr val="FFFF00"/>
                </a:solidFill>
              </a:rPr>
              <a:t>.</a:t>
            </a:r>
          </a:p>
          <a:p>
            <a:endParaRPr lang="ru-RU" sz="2800" dirty="0" smtClean="0">
              <a:solidFill>
                <a:srgbClr val="FFFF00"/>
              </a:solidFill>
            </a:endParaRPr>
          </a:p>
          <a:p>
            <a:r>
              <a:rPr lang="ru-RU" sz="2800" dirty="0" smtClean="0">
                <a:solidFill>
                  <a:srgbClr val="FFFF00"/>
                </a:solidFill>
              </a:rPr>
              <a:t>3Д-прототипирование занимает значительно больше времени, но открывает гораздо большее количество возможностей для тестирования проекта, позволяет вносить корректировки и получать более качественный продукт на выходе.</a:t>
            </a:r>
            <a:endParaRPr lang="ru-RU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nplus.com/files/photos/original/578c363f2acf4155fbb3e6c7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29698" name="Picture 2" descr="https://static.go-go.tech/imgpreview?key=2e4c7adfae2b414&amp;mb=imgdb_preview_200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428604"/>
            <a:ext cx="7943850" cy="41338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214546" y="5143512"/>
            <a:ext cx="40895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Спасибо за внимание!</a:t>
            </a:r>
            <a:endParaRPr lang="ru-RU" sz="3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avatanplus.com/files/photos/original/578c363f2acf4155fbb3e6c7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714348" y="1500174"/>
            <a:ext cx="757242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err="1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Прототипирование</a:t>
            </a:r>
            <a:r>
              <a:rPr lang="ru-RU" sz="2400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- это что такое</a:t>
            </a:r>
            <a:r>
              <a:rPr lang="ru-RU" sz="2400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solidFill>
                <a:srgbClr val="FFFF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err="1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Прототипирование</a:t>
            </a:r>
            <a:r>
              <a:rPr lang="ru-RU" sz="2400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– это, если говорить кратко, упрощенная версия конечного продукта, которая позволяет выявить возможные недостатки, фактически даже не приступая к процессу его создания. Таким способом удается устранить возможные проблемы заранее, что в конечном счете сокращает затраты. Ведь переделывать с нуля конечный продукт значительно сложнее и дороже, чем использовать </a:t>
            </a:r>
            <a:r>
              <a:rPr lang="ru-RU" sz="2400" dirty="0" err="1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прототипирование</a:t>
            </a:r>
            <a:r>
              <a:rPr lang="ru-RU" sz="2400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Это возможность с минимальными затратами создать образец.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avatanplus.com/files/photos/original/578c363f2acf4155fbb3e6c7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71472" y="1643050"/>
            <a:ext cx="7572428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Актуальность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solidFill>
                <a:srgbClr val="FFFF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Любая современная технология может оказаться полезной. Благодаря ее применению удается сократить расходы на производство и таким способом снизить конечную цену продукта. </a:t>
            </a:r>
            <a:r>
              <a:rPr lang="ru-RU" sz="2400" dirty="0" err="1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Прототипирование</a:t>
            </a:r>
            <a:r>
              <a:rPr lang="ru-RU" sz="2400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– это вовсе не исключение в списке современных технологий, открывающих потрясающие новые возможности. По сути, это визуализация готового продукта, позволяющая оценить дизайн, функциональность и другие основополагающие элементы.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avatanplus.com/files/photos/original/578c363f2acf4155fbb3e6c7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71472" y="357166"/>
            <a:ext cx="7572428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Некоторые разработчики уверены, что </a:t>
            </a:r>
            <a:r>
              <a:rPr lang="ru-RU" sz="2400" dirty="0" err="1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прототипирование</a:t>
            </a:r>
            <a:r>
              <a:rPr lang="ru-RU" sz="2400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– это важный этап в процессе разработки конечного продукта, которым не стоит пренебрегать. Ведь это позволяет на ранних стадиях выявить недостатки и при минимальных затратах на создание образца внести корректировки в проект. </a:t>
            </a:r>
            <a:r>
              <a:rPr lang="ru-RU" sz="2400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 затем протестировать его аналогичным способом. </a:t>
            </a:r>
            <a:endParaRPr lang="ru-RU" sz="2400" dirty="0" smtClean="0">
              <a:solidFill>
                <a:srgbClr val="FFFF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FFFF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2400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прототипа обходится значительно дешевле, чем изготовление финальной версии продукта.</a:t>
            </a:r>
            <a:endParaRPr lang="ru-RU" sz="2400" dirty="0" smtClean="0">
              <a:solidFill>
                <a:srgbClr val="FFFF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Нужно понимать, что </a:t>
            </a:r>
            <a:r>
              <a:rPr lang="ru-RU" sz="2400" dirty="0" err="1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прототипирование</a:t>
            </a:r>
            <a:r>
              <a:rPr lang="ru-RU" sz="2400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изделий – это быстрая возможность получить образец конечного продукта. На его основе можно сделать обзор, выявить слабые места и, используя полученную информацию, вносить корректировки в техническое задание для специалистов.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avatanplus.com/files/photos/original/578c363f2acf4155fbb3e6c7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714348" y="214290"/>
            <a:ext cx="7358082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err="1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Прототипирование</a:t>
            </a:r>
            <a:r>
              <a:rPr lang="ru-RU" sz="2400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– это, если говорить кратко, упрощенная версия конечного продукта, которая позволяет выявить возможные недостатки, фактически даже не приступая к процессу его создания. Таким способом удается устранить возможные проблемы заранее, что в конечном счете сокращает затраты. Ведь переделывать с нуля конечный продукт значительно сложнее и дороже, чем использовать </a:t>
            </a:r>
            <a:r>
              <a:rPr lang="ru-RU" sz="2400" dirty="0" err="1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прототипирование</a:t>
            </a:r>
            <a:r>
              <a:rPr lang="ru-RU" sz="2400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Это возможность с минимальными затратами создать образец.</a:t>
            </a:r>
          </a:p>
        </p:txBody>
      </p:sp>
      <p:pic>
        <p:nvPicPr>
          <p:cNvPr id="20483" name="Picture 3" descr="https://cybercom.ru/images/blog/3d-prototipirovanie/00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4143380"/>
            <a:ext cx="5857916" cy="25042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avatanplus.com/files/photos/original/578c363f2acf4155fbb3e6c7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500034" y="285728"/>
            <a:ext cx="792961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Итак, в каких сферах и какие виды прототипов наиболее востребованы?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Промышленность. Изготавливают макеты деталей, корпусов, элементов технологических узлов и т. </a:t>
            </a:r>
            <a:r>
              <a:rPr lang="ru-RU" sz="2800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lang="ru-RU" sz="2800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800" dirty="0" smtClean="0">
              <a:solidFill>
                <a:srgbClr val="FFFF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21507" name="Picture 3" descr="https://static.go-go.tech/imgpreview?key=9ddb0235fdbecff&amp;mb=imgdb_preview_7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2200242"/>
            <a:ext cx="7000924" cy="46577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avatanplus.com/files/photos/original/578c363f2acf4155fbb3e6c7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42910" y="428604"/>
            <a:ext cx="735811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Производство. Нередко перед запуском продукта тестируют модель будущего товара, а также варианты упаковки</a:t>
            </a:r>
            <a:r>
              <a:rPr lang="ru-RU" sz="2800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800" dirty="0" smtClean="0">
              <a:solidFill>
                <a:srgbClr val="FFFF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s://assets.cubicprints.ru/images/pro/abs/bistroe-prototipirovanie-na-3D-printere-CubicPrints.JPG"/>
          <p:cNvPicPr>
            <a:picLocks noChangeAspect="1" noChangeArrowheads="1"/>
          </p:cNvPicPr>
          <p:nvPr/>
        </p:nvPicPr>
        <p:blipFill>
          <a:blip r:embed="rId3"/>
          <a:srcRect t="22120" b="17050"/>
          <a:stretch>
            <a:fillRect/>
          </a:stretch>
        </p:blipFill>
        <p:spPr bwMode="auto">
          <a:xfrm>
            <a:off x="571472" y="2143116"/>
            <a:ext cx="7851686" cy="3714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avatanplus.com/files/photos/original/578c363f2acf4155fbb3e6c7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428604"/>
            <a:ext cx="792961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Транспорт. Создают целые прототипы автомобилей, самолетов, кораблей и т. д</a:t>
            </a:r>
            <a:r>
              <a:rPr lang="ru-RU" sz="2800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800" dirty="0" smtClean="0">
              <a:solidFill>
                <a:srgbClr val="FFFF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s://static.go-go.tech/imgpreview?key=555816a5393c748c&amp;mb=imgdb_preview_28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643049"/>
            <a:ext cx="8215370" cy="46211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avatanplus.com/files/photos/original/578c363f2acf4155fbb3e6c7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428604"/>
            <a:ext cx="792961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Транспорт. Создают целые прототипы автомобилей, самолетов, кораблей и т. д</a:t>
            </a:r>
            <a:r>
              <a:rPr lang="ru-RU" sz="2800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800" dirty="0" smtClean="0">
              <a:solidFill>
                <a:srgbClr val="FFFF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26628" name="Picture 4" descr="https://3dtoday.ru/upload/main/6ec/6ecae38fad8e7f2e2656e4c50a45083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571612"/>
            <a:ext cx="7286676" cy="48310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519</Words>
  <PresentationFormat>Экран (4:3)</PresentationFormat>
  <Paragraphs>38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</dc:creator>
  <cp:lastModifiedBy>Комп</cp:lastModifiedBy>
  <cp:revision>4</cp:revision>
  <dcterms:created xsi:type="dcterms:W3CDTF">2022-11-16T20:39:58Z</dcterms:created>
  <dcterms:modified xsi:type="dcterms:W3CDTF">2022-11-16T21:09:09Z</dcterms:modified>
</cp:coreProperties>
</file>