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87" r:id="rId8"/>
    <p:sldId id="263" r:id="rId9"/>
    <p:sldId id="281" r:id="rId10"/>
    <p:sldId id="280" r:id="rId11"/>
    <p:sldId id="268" r:id="rId12"/>
    <p:sldId id="270" r:id="rId13"/>
    <p:sldId id="269" r:id="rId14"/>
    <p:sldId id="266" r:id="rId15"/>
    <p:sldId id="290" r:id="rId16"/>
    <p:sldId id="265" r:id="rId17"/>
    <p:sldId id="292" r:id="rId18"/>
    <p:sldId id="302" r:id="rId19"/>
    <p:sldId id="300" r:id="rId20"/>
    <p:sldId id="272" r:id="rId21"/>
    <p:sldId id="275" r:id="rId22"/>
    <p:sldId id="282" r:id="rId23"/>
    <p:sldId id="284" r:id="rId24"/>
    <p:sldId id="296" r:id="rId25"/>
    <p:sldId id="297" r:id="rId26"/>
    <p:sldId id="279" r:id="rId27"/>
    <p:sldId id="299" r:id="rId28"/>
    <p:sldId id="306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097" autoAdjust="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B4733-CD8B-4193-9BCD-5D2B99008EA1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3A052-7CBC-47EE-A692-33565686023F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B4733-CD8B-4193-9BCD-5D2B99008EA1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3A052-7CBC-47EE-A692-33565686023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B4733-CD8B-4193-9BCD-5D2B99008EA1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3A052-7CBC-47EE-A692-33565686023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B4733-CD8B-4193-9BCD-5D2B99008EA1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3A052-7CBC-47EE-A692-33565686023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B4733-CD8B-4193-9BCD-5D2B99008EA1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3A052-7CBC-47EE-A692-33565686023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B4733-CD8B-4193-9BCD-5D2B99008EA1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3A052-7CBC-47EE-A692-33565686023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B4733-CD8B-4193-9BCD-5D2B99008EA1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3A052-7CBC-47EE-A692-33565686023F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B4733-CD8B-4193-9BCD-5D2B99008EA1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3A052-7CBC-47EE-A692-33565686023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B4733-CD8B-4193-9BCD-5D2B99008EA1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3A052-7CBC-47EE-A692-33565686023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B4733-CD8B-4193-9BCD-5D2B99008EA1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3A052-7CBC-47EE-A692-33565686023F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B4733-CD8B-4193-9BCD-5D2B99008EA1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3A052-7CBC-47EE-A692-33565686023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DCAB4733-CD8B-4193-9BCD-5D2B99008EA1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6A43A052-7CBC-47EE-A692-33565686023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jpeg"/><Relationship Id="rId4" Type="http://schemas.openxmlformats.org/officeDocument/2006/relationships/image" Target="../media/image4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10" Type="http://schemas.openxmlformats.org/officeDocument/2006/relationships/image" Target="../media/image57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6.jpeg"/><Relationship Id="rId4" Type="http://schemas.openxmlformats.org/officeDocument/2006/relationships/image" Target="../media/image7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jpeg"/><Relationship Id="rId3" Type="http://schemas.openxmlformats.org/officeDocument/2006/relationships/image" Target="../media/image86.jpeg"/><Relationship Id="rId7" Type="http://schemas.openxmlformats.org/officeDocument/2006/relationships/image" Target="../media/image90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4" Type="http://schemas.openxmlformats.org/officeDocument/2006/relationships/image" Target="../media/image8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3" Type="http://schemas.openxmlformats.org/officeDocument/2006/relationships/image" Target="../media/image93.png"/><Relationship Id="rId7" Type="http://schemas.openxmlformats.org/officeDocument/2006/relationships/image" Target="../media/image97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6.png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7" Type="http://schemas.openxmlformats.org/officeDocument/2006/relationships/image" Target="../media/image104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3.png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7" Type="http://schemas.openxmlformats.org/officeDocument/2006/relationships/image" Target="../media/image110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9.png"/><Relationship Id="rId5" Type="http://schemas.openxmlformats.org/officeDocument/2006/relationships/image" Target="../media/image108.png"/><Relationship Id="rId4" Type="http://schemas.openxmlformats.org/officeDocument/2006/relationships/image" Target="../media/image10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7" Type="http://schemas.openxmlformats.org/officeDocument/2006/relationships/image" Target="../media/image116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5.png"/><Relationship Id="rId5" Type="http://schemas.openxmlformats.org/officeDocument/2006/relationships/image" Target="../media/image114.png"/><Relationship Id="rId4" Type="http://schemas.openxmlformats.org/officeDocument/2006/relationships/image" Target="../media/image11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7" Type="http://schemas.openxmlformats.org/officeDocument/2006/relationships/image" Target="../media/image122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1.jpeg"/><Relationship Id="rId5" Type="http://schemas.openxmlformats.org/officeDocument/2006/relationships/image" Target="../media/image120.png"/><Relationship Id="rId4" Type="http://schemas.openxmlformats.org/officeDocument/2006/relationships/image" Target="../media/image119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9.png"/><Relationship Id="rId3" Type="http://schemas.openxmlformats.org/officeDocument/2006/relationships/image" Target="../media/image124.png"/><Relationship Id="rId7" Type="http://schemas.openxmlformats.org/officeDocument/2006/relationships/image" Target="../media/image128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7.png"/><Relationship Id="rId5" Type="http://schemas.openxmlformats.org/officeDocument/2006/relationships/image" Target="../media/image126.png"/><Relationship Id="rId4" Type="http://schemas.openxmlformats.org/officeDocument/2006/relationships/image" Target="../media/image125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6.png"/><Relationship Id="rId13" Type="http://schemas.openxmlformats.org/officeDocument/2006/relationships/image" Target="../media/image141.png"/><Relationship Id="rId3" Type="http://schemas.openxmlformats.org/officeDocument/2006/relationships/image" Target="../media/image131.png"/><Relationship Id="rId7" Type="http://schemas.openxmlformats.org/officeDocument/2006/relationships/image" Target="../media/image135.jpeg"/><Relationship Id="rId12" Type="http://schemas.openxmlformats.org/officeDocument/2006/relationships/image" Target="../media/image140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4.png"/><Relationship Id="rId11" Type="http://schemas.openxmlformats.org/officeDocument/2006/relationships/image" Target="../media/image139.jpeg"/><Relationship Id="rId5" Type="http://schemas.openxmlformats.org/officeDocument/2006/relationships/image" Target="../media/image133.jpeg"/><Relationship Id="rId10" Type="http://schemas.openxmlformats.org/officeDocument/2006/relationships/image" Target="../media/image138.png"/><Relationship Id="rId4" Type="http://schemas.openxmlformats.org/officeDocument/2006/relationships/image" Target="../media/image132.jpeg"/><Relationship Id="rId9" Type="http://schemas.openxmlformats.org/officeDocument/2006/relationships/image" Target="../media/image1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4365104"/>
            <a:ext cx="7543800" cy="1524000"/>
          </a:xfrm>
        </p:spPr>
        <p:txBody>
          <a:bodyPr/>
          <a:lstStyle/>
          <a:p>
            <a:r>
              <a:rPr lang="ru-RU" b="1" dirty="0" smtClean="0"/>
              <a:t>Детство трёх поколений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0"/>
            <a:ext cx="5396830" cy="3037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114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6631" y="1559502"/>
            <a:ext cx="2720785" cy="18147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7678" y="-171400"/>
            <a:ext cx="6781800" cy="126876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Первые учебники</a:t>
            </a:r>
            <a:endParaRPr lang="ru-RU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120082"/>
            <a:ext cx="2013738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9447" y="3004912"/>
            <a:ext cx="1515690" cy="2249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86" y="1149680"/>
            <a:ext cx="1538806" cy="2224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 flipH="1">
            <a:off x="1157889" y="5553187"/>
            <a:ext cx="2263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Букварь наших бабушек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419872" y="3944888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Букварь наших мам и пап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300192" y="4314220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707904" y="5161863"/>
            <a:ext cx="38884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Так выглядели буквари, но фраза - </a:t>
            </a:r>
            <a:r>
              <a:rPr lang="en-US" dirty="0" smtClean="0"/>
              <a:t>“</a:t>
            </a:r>
            <a:r>
              <a:rPr lang="ru-RU" dirty="0" smtClean="0"/>
              <a:t>Мама мыла раму</a:t>
            </a:r>
            <a:r>
              <a:rPr lang="en-US" dirty="0" smtClean="0"/>
              <a:t>”</a:t>
            </a:r>
            <a:r>
              <a:rPr lang="ru-RU" dirty="0" smtClean="0"/>
              <a:t> осталась неизменной.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046630" y="3789040"/>
            <a:ext cx="2692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Современная азбука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431795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6475" y="310466"/>
            <a:ext cx="8892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                           </a:t>
            </a:r>
            <a:r>
              <a:rPr lang="ru-RU" sz="2800" b="1" dirty="0" smtClean="0"/>
              <a:t>Чем писали наши родители</a:t>
            </a:r>
            <a:r>
              <a:rPr lang="en-US" sz="2800" b="1" dirty="0" smtClean="0"/>
              <a:t>? </a:t>
            </a:r>
            <a:r>
              <a:rPr lang="ru-RU" sz="2800" b="1" dirty="0" smtClean="0"/>
              <a:t>                                                                              </a:t>
            </a:r>
            <a:endParaRPr lang="ru-RU" sz="2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421" y="4733691"/>
            <a:ext cx="2884981" cy="136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027" y="2300639"/>
            <a:ext cx="2793622" cy="2088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9725" y="2411123"/>
            <a:ext cx="2896070" cy="186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1177" y="4375227"/>
            <a:ext cx="2373165" cy="1779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01008" y="833686"/>
            <a:ext cx="29935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Во времена наших мам писали простыми шариковыми ручками, которые лишь отличались разными цветами.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201008" y="6211669"/>
            <a:ext cx="34308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Четырёхцветная ручка была верхом совершенства.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49844" y="1052736"/>
            <a:ext cx="26099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Наши бабушки писали чернилами  и перьями.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516216" y="1052736"/>
            <a:ext cx="20882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наше время ручек великое множество разных цветов и форм. 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6948" y="2411123"/>
            <a:ext cx="2530053" cy="1655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127" y="4344689"/>
            <a:ext cx="2740868" cy="1754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780993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-531440"/>
            <a:ext cx="6716216" cy="1600200"/>
          </a:xfrm>
        </p:spPr>
        <p:txBody>
          <a:bodyPr>
            <a:noAutofit/>
          </a:bodyPr>
          <a:lstStyle/>
          <a:p>
            <a:r>
              <a:rPr lang="ru-RU" sz="3600" dirty="0" smtClean="0"/>
              <a:t> </a:t>
            </a:r>
            <a:r>
              <a:rPr lang="ru-RU" sz="3600" dirty="0"/>
              <a:t>Какие были пеналы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748" y="1076646"/>
            <a:ext cx="2159668" cy="2071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159" y="3148578"/>
            <a:ext cx="2668077" cy="1992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5154" y="958240"/>
            <a:ext cx="2573271" cy="1689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6815" y="1124744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61112" y="3066668"/>
            <a:ext cx="2010296" cy="1298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1" name="Picture 1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7949" y="4450574"/>
            <a:ext cx="1783673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2" name="Picture 1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1189" y="2571041"/>
            <a:ext cx="1981200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3" name="Picture 1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9217" y="3336286"/>
            <a:ext cx="248602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4" name="Picture 1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9405" y="4707603"/>
            <a:ext cx="2425837" cy="1051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3159" y="5517232"/>
            <a:ext cx="23086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Пеналы наших бабушек.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481962" y="5737711"/>
            <a:ext cx="32583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Пеналы наших мам.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507116" y="5742739"/>
            <a:ext cx="16306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Наши пеналы.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139071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4453" y="407134"/>
            <a:ext cx="72251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                 Какие носили портфели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916" y="1061694"/>
            <a:ext cx="2778701" cy="218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8392" y="803790"/>
            <a:ext cx="2444088" cy="244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4465" y="1061694"/>
            <a:ext cx="2778218" cy="2100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450" y="3450709"/>
            <a:ext cx="2314991" cy="1924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30916" y="4413074"/>
            <a:ext cx="27079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Портфель наших бабушек и дедушек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918531" y="5661248"/>
            <a:ext cx="37928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Портфель наших мам и пап.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170458" y="4378615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Современный портфель.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092979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-459432"/>
            <a:ext cx="7704856" cy="1600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Молодёжные организации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899592" y="1196752"/>
            <a:ext cx="7344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СССР были созданы молодёжные организации- Октябрята, Пионерская организация, Комсомол. Они учили детей становиться достойными гражданами своей страны. Приучали детей к дисциплине, трудолюбию, честности, справедливости.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507727"/>
            <a:ext cx="2419350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514684"/>
            <a:ext cx="1807611" cy="1881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581128"/>
            <a:ext cx="470535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16204"/>
            <a:ext cx="1680397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52601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5776" y="548680"/>
            <a:ext cx="51845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Октябрята.</a:t>
            </a:r>
            <a:endParaRPr lang="ru-RU" sz="40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532202"/>
            <a:ext cx="2701677" cy="4105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410" y="2290074"/>
            <a:ext cx="2428875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5649" y="4745788"/>
            <a:ext cx="2514600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99" y="4249463"/>
            <a:ext cx="2852447" cy="1959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6193" y="4804221"/>
            <a:ext cx="2565939" cy="1973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9829" y="1150878"/>
            <a:ext cx="1152128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1499" y="548680"/>
            <a:ext cx="245833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первом классе всех ребят принимали в октябрята, это была гордость, маленький значок красовался на груди.</a:t>
            </a:r>
            <a:endParaRPr lang="ru-RU" dirty="0"/>
          </a:p>
        </p:txBody>
      </p:sp>
      <p:pic>
        <p:nvPicPr>
          <p:cNvPr id="1026" name="Picture 2" descr="C:\Users\Андрей\Pictures\MP Navigator EX\2017_04_10\IMG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556792"/>
            <a:ext cx="1974313" cy="2911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317267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52736"/>
            <a:ext cx="3369568" cy="2527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7394" y="4147468"/>
            <a:ext cx="2628900" cy="2225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03850" y="323573"/>
            <a:ext cx="46292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Пионеры.</a:t>
            </a:r>
            <a:endParaRPr lang="ru-RU" sz="4000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068" y="3786481"/>
            <a:ext cx="3880520" cy="2561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103875" y="1177875"/>
            <a:ext cx="214351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 концу 3-го класса все становились  пионерами. Звание пионер возлагало особую  ответственность за свои поступки.  Каждый хотел быть достоин носить на груди частицу Красного знамени- пионерский галстук и ровняться на пионеров-героев.</a:t>
            </a:r>
            <a:endParaRPr lang="ru-RU" dirty="0"/>
          </a:p>
        </p:txBody>
      </p:sp>
      <p:pic>
        <p:nvPicPr>
          <p:cNvPr id="2050" name="Picture 2" descr="C:\Users\Андрей\Pictures\MP Navigator EX\2017_02_05\IMG_0002_NEW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3320" y="404664"/>
            <a:ext cx="1800200" cy="2974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614510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71745" y="-443825"/>
            <a:ext cx="6781800" cy="1600200"/>
          </a:xfrm>
        </p:spPr>
        <p:txBody>
          <a:bodyPr/>
          <a:lstStyle/>
          <a:p>
            <a:r>
              <a:rPr lang="ru-RU" dirty="0" smtClean="0"/>
              <a:t>Комсомол</a:t>
            </a:r>
            <a:endParaRPr lang="ru-RU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42" y="1124744"/>
            <a:ext cx="2656159" cy="311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796" y="3068960"/>
            <a:ext cx="5326775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011" y="4664186"/>
            <a:ext cx="2365790" cy="1774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76672"/>
            <a:ext cx="2135577" cy="2113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03848" y="1007749"/>
            <a:ext cx="302433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Это организация, внесшая огромный вклад в героическую историю нашей Родины. Комсомол –это фундамент, который формировал советского человека.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800711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45196" y="-603448"/>
            <a:ext cx="6781800" cy="2088232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Современные школьные организации.</a:t>
            </a:r>
            <a:endParaRPr lang="ru-RU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258108" y="1488686"/>
            <a:ext cx="59766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нашей школе есть кабинет министров, куда входят</a:t>
            </a:r>
            <a:r>
              <a:rPr lang="en-US" dirty="0" smtClean="0"/>
              <a:t>:</a:t>
            </a:r>
            <a:r>
              <a:rPr lang="ru-RU" dirty="0" smtClean="0"/>
              <a:t> министр культуры, министр образования, министр спорта. Они избираются от каждого класса из лучших учеников каждый год . Я в этом году являюсь министром культуры.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3836" y="4149080"/>
            <a:ext cx="3520164" cy="1974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108" y="2669107"/>
            <a:ext cx="2757293" cy="1830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648" y="4532217"/>
            <a:ext cx="3035711" cy="202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4772" y="1916832"/>
            <a:ext cx="2773176" cy="1846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63888" y="3538483"/>
            <a:ext cx="205994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 указу Президента на сегодняшний день существует Пионерская организация, но она есть далеко не во всех школах страны.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2376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-387424"/>
            <a:ext cx="6781800" cy="144928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Служу Советскому Союзу!</a:t>
            </a:r>
            <a:endParaRPr lang="ru-RU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5863" y="2204864"/>
            <a:ext cx="3023611" cy="202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5797" y="4957892"/>
            <a:ext cx="2451367" cy="1820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0127" y="4407653"/>
            <a:ext cx="3235085" cy="2025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91" y="4957892"/>
            <a:ext cx="2463040" cy="1813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9692" y="2662064"/>
            <a:ext cx="1419554" cy="2121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2" y="387708"/>
            <a:ext cx="1768911" cy="2527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8964" y="436270"/>
            <a:ext cx="1642228" cy="2177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67743" y="1004885"/>
            <a:ext cx="51712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Советском Союзе были уроки Начальной Военной Подготовки, где учили собирать и разбирать автомат, одевать противогаз, оказывать первую помощь и т. д.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0" y="2930325"/>
            <a:ext cx="285262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Каждый советский мальчик готовился стать защитником Родины и должен был отслужить в рядах Советской Армии. Это была гордость, это было почётно!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809930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469528"/>
            <a:ext cx="74168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Наши бабушки и мамы родились в огромной, Великой и могучей стране – СССР. Их детство отличалось от нашего, родившихся в России. Что такое СССР</a:t>
            </a:r>
            <a:r>
              <a:rPr lang="en-US" dirty="0" smtClean="0"/>
              <a:t>?</a:t>
            </a:r>
            <a:r>
              <a:rPr lang="ru-RU" dirty="0" smtClean="0"/>
              <a:t> </a:t>
            </a:r>
            <a:r>
              <a:rPr lang="ru-RU" dirty="0"/>
              <a:t>Э</a:t>
            </a:r>
            <a:r>
              <a:rPr lang="ru-RU" dirty="0" smtClean="0"/>
              <a:t>то страна великих достижений и открытий. Это страна, победившая фашизм и покорившая космос. СССР- это великая стройка и освоение целины, это совхозы и колхозы, мощная промышленность и непобедимая армия..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397552" y="10982161"/>
            <a:ext cx="2376264" cy="1425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89640" y="10892759"/>
            <a:ext cx="5050532" cy="3030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15277"/>
            <a:ext cx="2471608" cy="3496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3533" y="2184788"/>
            <a:ext cx="3089036" cy="217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690" y="2244814"/>
            <a:ext cx="2928992" cy="2260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854" y="4396775"/>
            <a:ext cx="2716393" cy="2037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136" y="4781043"/>
            <a:ext cx="2255573" cy="1268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592664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6636" y="-3207804"/>
            <a:ext cx="6637784" cy="426054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Сбор макулатуры и металлолома</a:t>
            </a:r>
            <a:endParaRPr lang="ru-RU" sz="32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52736"/>
            <a:ext cx="1752600" cy="260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1154" y="3792548"/>
            <a:ext cx="1971675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683011"/>
            <a:ext cx="1800225" cy="254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0260" y="3739403"/>
            <a:ext cx="2070894" cy="2462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3573" y="1076146"/>
            <a:ext cx="2657475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6372" y="1076146"/>
            <a:ext cx="2676525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2" name="Picture 2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764446"/>
            <a:ext cx="2581275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544635" y="5560896"/>
            <a:ext cx="24088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Когда училась мама, каждый месяц был сбор макулатуры.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293572" y="2804074"/>
            <a:ext cx="515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Во времена наших бабушек сдавали не только макулатуру, но и металлолом.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113423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-459432"/>
            <a:ext cx="6781800" cy="1600200"/>
          </a:xfrm>
        </p:spPr>
        <p:txBody>
          <a:bodyPr>
            <a:normAutofit/>
          </a:bodyPr>
          <a:lstStyle/>
          <a:p>
            <a:r>
              <a:rPr lang="ru-RU" sz="4400" dirty="0" smtClean="0"/>
              <a:t>Уборка урожая</a:t>
            </a:r>
            <a:endParaRPr lang="ru-RU" sz="4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1340768"/>
            <a:ext cx="2628900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4755" y="2896032"/>
            <a:ext cx="2505075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3117180"/>
            <a:ext cx="2628900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4755" y="4715307"/>
            <a:ext cx="2736216" cy="1789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009788"/>
            <a:ext cx="2790006" cy="1524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2116" y="1369818"/>
            <a:ext cx="2537714" cy="17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40971" y="1484784"/>
            <a:ext cx="26074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Многие поколения школьников выезжали каждую осень на уборку урожая в колхозы. Это была, своего рода, романтика! Завтрак на природе, свежий воздух и бескрайние поля морковки, турнепса, картошки. Обратно ехали с песнями, счастливые и уставшие.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610918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-2691680"/>
            <a:ext cx="6781800" cy="3744416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Пионерские лагеря</a:t>
            </a:r>
            <a:endParaRPr lang="ru-RU" sz="3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5316" y="896912"/>
            <a:ext cx="261937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895" y="1221108"/>
            <a:ext cx="2353497" cy="1709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3103" y="4061447"/>
            <a:ext cx="2619375" cy="2055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9626" y="3049688"/>
            <a:ext cx="2905107" cy="2178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60" y="3501008"/>
            <a:ext cx="2677451" cy="1509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328" y="1221108"/>
            <a:ext cx="28575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4426" y="5150041"/>
            <a:ext cx="27674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Перед распадом СССР пионерских лагерей насчитывалось  40 тысяч.</a:t>
            </a:r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239177" y="2778487"/>
            <a:ext cx="26774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Артек- мечта всех советских школьников.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365316" y="2639987"/>
            <a:ext cx="26155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Путевки в пионерский лагерь были доступны всем.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365912" y="5240233"/>
            <a:ext cx="27325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Жизнь в пионерском лагере-это целый увлекательный мир, наполненный занятиями.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192979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-531440"/>
            <a:ext cx="6781800" cy="1584176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Современные лагеря</a:t>
            </a:r>
            <a:endParaRPr lang="ru-RU" sz="36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580900"/>
            <a:ext cx="3026762" cy="1981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13" y="1340768"/>
            <a:ext cx="2340411" cy="1755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7357" y="3710054"/>
            <a:ext cx="2265523" cy="1857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340768"/>
            <a:ext cx="3148092" cy="1857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3358" y="1442833"/>
            <a:ext cx="2476768" cy="1653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03848" y="5733256"/>
            <a:ext cx="51854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Отдых в лагере стал менее доступным, но некоторые пионерские традиции, такие как костёр, остались и сейчас.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50612" y="3127127"/>
            <a:ext cx="25927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Артек стал снова мечтой российских школьников.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037" y="4050457"/>
            <a:ext cx="2101387" cy="210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095441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-603448"/>
            <a:ext cx="6781800" cy="1600200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Кино в жизни бабушек.</a:t>
            </a:r>
            <a:endParaRPr lang="ru-RU" sz="4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980490"/>
            <a:ext cx="2636905" cy="1845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2164" y="4580650"/>
            <a:ext cx="2115656" cy="169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7279" y="425717"/>
            <a:ext cx="1560722" cy="2146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4580650"/>
            <a:ext cx="28575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108" y="953384"/>
            <a:ext cx="2158831" cy="1619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15409"/>
            <a:ext cx="3429000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1520" y="2826324"/>
            <a:ext cx="2952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Во времена наших бабушек  только появлялись первые телевизоры. Они были мало у кого и их смотреть собирались все вместе.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995936" y="3212976"/>
            <a:ext cx="28529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Так как телевизор была редкость, часто ходили в кино. В кинозалах был аншлаг..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7308303" y="2799218"/>
            <a:ext cx="16963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Любимый фильм наших бабушек-</a:t>
            </a:r>
            <a:r>
              <a:rPr lang="ru-RU" dirty="0" err="1" smtClean="0"/>
              <a:t>Фантомас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978587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6683" y="4943513"/>
            <a:ext cx="2549833" cy="1685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5055" y="4344404"/>
            <a:ext cx="1509868" cy="2284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5055" y="2452361"/>
            <a:ext cx="2585076" cy="16271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4002" y="548680"/>
            <a:ext cx="2832453" cy="1843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5006" y="4347972"/>
            <a:ext cx="1372135" cy="2280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296" y="1358771"/>
            <a:ext cx="3419146" cy="1847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58298" y="3162598"/>
            <a:ext cx="352839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Наши мамы и папы, хоть и имели телевизоры у себя дома, очень часто ходили в кино, собираясь после школы целыми компаниями. Ведь в кино можно было поиграть </a:t>
            </a:r>
            <a:r>
              <a:rPr lang="ru-RU"/>
              <a:t>в</a:t>
            </a:r>
            <a:r>
              <a:rPr lang="ru-RU" smtClean="0"/>
              <a:t> автоматы</a:t>
            </a:r>
            <a:r>
              <a:rPr lang="ru-RU" dirty="0" smtClean="0"/>
              <a:t>, попить газировки, съесть вкусное мороженное перед сеансом. Залы были всегда полные. 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317507" y="3421074"/>
            <a:ext cx="17281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Всем известный </a:t>
            </a:r>
            <a:r>
              <a:rPr lang="en-US" dirty="0" smtClean="0"/>
              <a:t>“</a:t>
            </a:r>
            <a:r>
              <a:rPr lang="ru-RU" dirty="0" smtClean="0"/>
              <a:t>Морской бой</a:t>
            </a:r>
            <a:r>
              <a:rPr lang="en-US" dirty="0" smtClean="0"/>
              <a:t>”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825389" y="404664"/>
            <a:ext cx="32764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Кино в жизни наших пап и мам.</a:t>
            </a:r>
            <a:endParaRPr lang="ru-RU" sz="2800" b="1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1844" y="548680"/>
            <a:ext cx="1385497" cy="2130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276267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-470974"/>
            <a:ext cx="6781800" cy="1955758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Фильмы, на которых выросли наши родители, любимы и сейчас.</a:t>
            </a:r>
            <a:endParaRPr lang="ru-RU" sz="3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4546" y="1832926"/>
            <a:ext cx="2895600" cy="158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879" y="3567562"/>
            <a:ext cx="1871499" cy="1497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2345" y="3594972"/>
            <a:ext cx="2015799" cy="1521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226" y="1875860"/>
            <a:ext cx="2909738" cy="1495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3256" y="5308028"/>
            <a:ext cx="1885931" cy="1414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0388" y="3604587"/>
            <a:ext cx="1899264" cy="142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848" y="5174720"/>
            <a:ext cx="2132856" cy="1596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8157" y="5318909"/>
            <a:ext cx="2178737" cy="1452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570" y="5275111"/>
            <a:ext cx="1959715" cy="1469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187" y="3593854"/>
            <a:ext cx="2070796" cy="15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3199" y="404664"/>
            <a:ext cx="1366593" cy="1366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622" y="2043398"/>
            <a:ext cx="2350417" cy="1160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87031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04663"/>
            <a:ext cx="7617689" cy="5789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823794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79886"/>
            <a:ext cx="7672402" cy="585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541994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4288" y="476672"/>
            <a:ext cx="799288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СССР пережил самую разрушительную и самую страшную войну в истории человечества, выйдя из неё победителем. Но во время войны были разрушены </a:t>
            </a:r>
            <a:r>
              <a:rPr lang="ru-RU" sz="2000" b="1" dirty="0" smtClean="0"/>
              <a:t>1710 городов </a:t>
            </a:r>
            <a:r>
              <a:rPr lang="ru-RU" dirty="0" smtClean="0"/>
              <a:t>страны, сожжены и </a:t>
            </a:r>
            <a:r>
              <a:rPr lang="ru-RU" sz="2000" b="1" dirty="0" smtClean="0"/>
              <a:t>уничтожены </a:t>
            </a:r>
            <a:r>
              <a:rPr lang="ru-RU" sz="2000" b="1" dirty="0"/>
              <a:t>более 700 тысяч деревень</a:t>
            </a:r>
            <a:r>
              <a:rPr lang="ru-RU" dirty="0"/>
              <a:t>,  </a:t>
            </a:r>
            <a:r>
              <a:rPr lang="ru-RU" sz="2000" b="1" dirty="0" smtClean="0"/>
              <a:t>32 тысячи заводов и фабрик, 98 тысяч колхозов. </a:t>
            </a:r>
            <a:r>
              <a:rPr lang="ru-RU" dirty="0" smtClean="0"/>
              <a:t>Человеческие потери среди населения составили </a:t>
            </a:r>
            <a:r>
              <a:rPr lang="ru-RU" sz="2400" b="1" smtClean="0"/>
              <a:t>27 </a:t>
            </a:r>
            <a:r>
              <a:rPr lang="ru-RU" sz="2000" b="1" smtClean="0"/>
              <a:t>миллионов</a:t>
            </a:r>
            <a:r>
              <a:rPr lang="ru-RU" sz="2400" b="1" smtClean="0"/>
              <a:t> </a:t>
            </a:r>
            <a:r>
              <a:rPr lang="ru-RU" sz="2000" b="1" dirty="0" smtClean="0"/>
              <a:t>человек</a:t>
            </a:r>
            <a:r>
              <a:rPr lang="ru-RU" sz="2000" dirty="0" smtClean="0"/>
              <a:t>.</a:t>
            </a:r>
            <a:r>
              <a:rPr lang="ru-RU" dirty="0" smtClean="0"/>
              <a:t>  Такое тяжелое военное наследие ощутили на себе наши бабушки и дедушки, рожденные сразу после войны. Они умели ценить жизнь и знали, что им нужно стать достойными своих героических отцов, освободивших мир то фашизма.</a:t>
            </a:r>
            <a:endParaRPr lang="ru-RU" dirty="0"/>
          </a:p>
        </p:txBody>
      </p:sp>
      <p:pic>
        <p:nvPicPr>
          <p:cNvPr id="2050" name="Picture 2" descr="C:\Users\Андрей\Downloads\Без названия (4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131189"/>
            <a:ext cx="3185656" cy="2100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609" y="3074186"/>
            <a:ext cx="3642564" cy="234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074186"/>
            <a:ext cx="1696725" cy="2645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781301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476672"/>
            <a:ext cx="61926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Игры, в которые играли  наши бабушки и дедушки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45824"/>
            <a:ext cx="3888432" cy="2479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00" y="4014275"/>
            <a:ext cx="3732351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9904" y="1332958"/>
            <a:ext cx="1828800" cy="250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5" y="4221088"/>
            <a:ext cx="2959423" cy="2020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08001" y="1670133"/>
            <a:ext cx="223224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Беря пример со старших, дети часто  играли в войну,  в своих играх они били фашистов. Игрушки мастерили себе сами.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09912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0188" y="513546"/>
            <a:ext cx="7848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Игрушки и одежда были очень скромные, но страна быстро восстанавливалась после войны, благодаря героическому труду поколения победителей. Игры были подвижные и играли на улице, во дворе, где все друг друга знали. Там зарождалась настоящая дружба и братство.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508" y="4798416"/>
            <a:ext cx="3022098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1" y="4145467"/>
            <a:ext cx="2381559" cy="2608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7439" y="1713875"/>
            <a:ext cx="2860691" cy="1908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383" y="1844824"/>
            <a:ext cx="2631624" cy="1934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6459" y="2803735"/>
            <a:ext cx="3278830" cy="1994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285826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815300"/>
            <a:ext cx="585395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Нашим мамам и папам досталось иное время, когда  СССР подходил к своему закату. Но былое величие страны они ещё застали, а значит и её традиции. Во что же играли наши мамы и папы</a:t>
            </a:r>
            <a:r>
              <a:rPr lang="en-US" dirty="0" smtClean="0"/>
              <a:t>?</a:t>
            </a:r>
            <a:r>
              <a:rPr lang="ru-RU" dirty="0" smtClean="0"/>
              <a:t> Главным раздольем для игр также оставалась для них улица, где каждый чувствовал себя как дома, в безопасности.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9903" y="2924944"/>
            <a:ext cx="4187249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22990"/>
            <a:ext cx="2606080" cy="3619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479" y="908720"/>
            <a:ext cx="2915316" cy="1822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14105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5131" y="548680"/>
            <a:ext cx="3138054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04664"/>
            <a:ext cx="3156256" cy="210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9763" y="3068960"/>
            <a:ext cx="3028647" cy="2178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68960"/>
            <a:ext cx="3681986" cy="2071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861048"/>
            <a:ext cx="2654751" cy="2123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55576" y="5445224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Игра в вышибалу.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375622" y="2664876"/>
            <a:ext cx="29312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Колечко-колечко.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755576" y="2636912"/>
            <a:ext cx="2853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Во дворах играли в хоккей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131840" y="6309320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Прыгали на </a:t>
            </a:r>
            <a:r>
              <a:rPr lang="ru-RU" dirty="0" err="1" smtClean="0"/>
              <a:t>резиночке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940152" y="5445224"/>
            <a:ext cx="25982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Весело проводили время с друзьями.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250856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0769" y="524579"/>
            <a:ext cx="82809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В наше время стремительного прогресса и компьютеризации дети мало гуляют на улице, сейчас редко можно встретить маленьких детей играющих в снежки или в дочки -матери. С младшего возраста дети сидят в своих гаджетах, не общаясь друг с другом. Общественным играм предпочитая компьютерные . Живому общению предпочитая общение в соц. сетях.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932303"/>
            <a:ext cx="1847850" cy="246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284984"/>
            <a:ext cx="3368910" cy="224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769" y="3165790"/>
            <a:ext cx="3572222" cy="2867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258945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76153" y="-675456"/>
            <a:ext cx="6781800" cy="1656184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Школьная форма </a:t>
            </a:r>
            <a:endParaRPr lang="ru-RU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861048"/>
            <a:ext cx="2149225" cy="2185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8997" y="1316431"/>
            <a:ext cx="2990106" cy="2126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7483" y="1316431"/>
            <a:ext cx="2589378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7483" y="3861048"/>
            <a:ext cx="2696963" cy="2022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4532" y="3861048"/>
            <a:ext cx="2230322" cy="2230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30161" y="6072987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Школьная форма времен бабушки.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360139" y="6149458"/>
            <a:ext cx="19991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Школьная форма времён мамы.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300192" y="6072986"/>
            <a:ext cx="22860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Современная школьная форма.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562" y="1104690"/>
            <a:ext cx="1800225" cy="254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660173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2065</TotalTime>
  <Words>987</Words>
  <Application>Microsoft Office PowerPoint</Application>
  <PresentationFormat>Экран (4:3)</PresentationFormat>
  <Paragraphs>71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2" baseType="lpstr">
      <vt:lpstr>Arial</vt:lpstr>
      <vt:lpstr>Impact</vt:lpstr>
      <vt:lpstr>Times New Roman</vt:lpstr>
      <vt:lpstr>NewsPrint</vt:lpstr>
      <vt:lpstr>Детство трёх поколений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Школьная форма </vt:lpstr>
      <vt:lpstr>Первые учебники</vt:lpstr>
      <vt:lpstr>Презентация PowerPoint</vt:lpstr>
      <vt:lpstr> Какие были пеналы</vt:lpstr>
      <vt:lpstr>Презентация PowerPoint</vt:lpstr>
      <vt:lpstr>Молодёжные организации</vt:lpstr>
      <vt:lpstr>Презентация PowerPoint</vt:lpstr>
      <vt:lpstr>Презентация PowerPoint</vt:lpstr>
      <vt:lpstr>Комсомол</vt:lpstr>
      <vt:lpstr>Современные школьные организации.</vt:lpstr>
      <vt:lpstr>Служу Советскому Союзу!</vt:lpstr>
      <vt:lpstr>Сбор макулатуры и металлолома</vt:lpstr>
      <vt:lpstr>Уборка урожая</vt:lpstr>
      <vt:lpstr>Пионерские лагеря</vt:lpstr>
      <vt:lpstr>Современные лагеря</vt:lpstr>
      <vt:lpstr>Кино в жизни бабушек.</vt:lpstr>
      <vt:lpstr>Презентация PowerPoint</vt:lpstr>
      <vt:lpstr>Фильмы, на которых выросли наши родители, любимы и сейчас.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Рожденный в СССР</dc:title>
  <dc:creator>Андрей</dc:creator>
  <cp:lastModifiedBy>Домашний</cp:lastModifiedBy>
  <cp:revision>218</cp:revision>
  <dcterms:created xsi:type="dcterms:W3CDTF">2017-02-04T13:19:52Z</dcterms:created>
  <dcterms:modified xsi:type="dcterms:W3CDTF">2022-11-17T08:00:16Z</dcterms:modified>
</cp:coreProperties>
</file>