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74" r:id="rId10"/>
    <p:sldId id="266" r:id="rId11"/>
    <p:sldId id="275" r:id="rId12"/>
    <p:sldId id="268" r:id="rId13"/>
    <p:sldId id="276" r:id="rId14"/>
    <p:sldId id="267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AD63B4-67E1-4B25-B4E3-DEAC1C1985ED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624F7C-5807-4F8E-AB75-2C9BF70DB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132856"/>
            <a:ext cx="8309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Двадцать шестое января</a:t>
            </a:r>
          </a:p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27584" y="2608919"/>
            <a:ext cx="73448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«Я – волшебник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827584" y="595373"/>
            <a:ext cx="763284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«Переводчики»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4400" dirty="0" smtClean="0"/>
              <a:t>Дивишься драгоценность нашего языку: что ни звука, то и </a:t>
            </a:r>
            <a:r>
              <a:rPr lang="ru-RU" sz="4400" dirty="0" err="1" smtClean="0"/>
              <a:t>подароком</a:t>
            </a:r>
            <a:r>
              <a:rPr lang="ru-RU" sz="4400" dirty="0" smtClean="0"/>
              <a:t>: все зернисто, крупно, как сам жем­чугом, и, право, иное названью еще драгоценней самой вещами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827584" y="1376395"/>
            <a:ext cx="763284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«Переводчики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828836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«Дивишься драгоценности нашего языка: что ни звук, то и подарок: все зернисто, крупно, как сам жемчуг, и, право, иное названье еще драгоценней самой вещи»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124744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«Сыщики»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67544" y="778793"/>
            <a:ext cx="79928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Проверь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Перед вами смешной, но «коварный» рассказ. Попробуйте в нем справиться с написанием суффиксов -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-, -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Однажды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развед</a:t>
            </a:r>
            <a:r>
              <a:rPr lang="ru-RU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получил ответственное задание: внедриться в группу опасных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заговорщиков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узнать об их тайных планах. Много сил, мужества и времени пришлось затратить ему для выполнения задания: он побывал и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бетонщиком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каменщиком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 и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сварщиком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экскаваторщиком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водопроводчиком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паркетчиком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электросвар</a:t>
            </a:r>
            <a:r>
              <a:rPr lang="ru-RU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иком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 даже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кровельщиком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когда выяснилось, что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заговорщики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были просто строителями, а в их тайные планы входило строительство новой школы.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899592" y="908310"/>
            <a:ext cx="76328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Творческое задание  «Я писатель»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Составьте предложение, кем бы вы хотели стать и почему. Какое предложение у вас получилось?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83568" y="150075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«Редактор»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83568" y="125205"/>
            <a:ext cx="846043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боги горшки обжигают.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мне  не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приятель, а просто знакомый.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Неудачи преследовали его.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Глупая речь </a:t>
            </a: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пословица.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несчастье важна поддержка друга.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его лице было написано негодование.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Невежливость – это нарушение правил поведения.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Дурное слово друга делает его недругом.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небесах туча – на земле несчастье.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 знания ценны, а умение их использовать.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700808"/>
            <a:ext cx="59046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Задание«Художники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правописание суффиксов –</a:t>
            </a:r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ек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и –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ик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95536" y="104877"/>
            <a:ext cx="842493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Рефлексия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Однажды странник попал в город, где шло грандиозное строительство. Мужчины ворочали большие камни под палящим солнцем. «Что ты делаешь?» — спросил наш герой у одного из рабочих, который медленно тащил булыжник. «Ты что, не видишь — камни таскаю!» — зло ответил тот. Тут странник заметил другого рабочего, который волок телегу с большими камнями, и спросил: «Что ты делаешь?» «Я зарабатываю на еду для своей семьи», — получил он ответ. Странник подошел к третьему рабочему, который занимался тем же, но работал энергичнее и быстрее. «Что делаешь ты?» «Я строю храм», — улыбнулся тот.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вы чувствовали себя сегодня на уроке? Был ли он для вас полезным?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572" y="1268760"/>
            <a:ext cx="832394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«Имя существительное</a:t>
            </a: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Обобщение 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1424972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урока: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повторение и обобщение изученного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 имени существительном.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052736"/>
            <a:ext cx="75422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 какие цели ставишь ты?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Повторить…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Закрепить …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Научиться определять…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Хочу знать о…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Не понимаю, как…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1520" y="73886"/>
            <a:ext cx="864096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Некий человек, случайно проходивший мимо старого дома, заметил в стене кокон, в котором появилась маленькая щель. Человек долгие часы стоял и наблюдал, как через эту маленькую щель пытается выйти бабочка. Прошло много времени, бабочка как будто оставила свои усилия, а щель оставалась такой же маленькой. Казалось, бабочка сделала все, что могла, и ни на что другое у нее не было больше сил.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 Тогда человек решил помочь бабочке, он взял перочинный ножик и разрезал кокон. Бабочка тотчас вышла. Но ее тельце было слабым и немощным, ее крылья были прозрачными и едва двигались.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 Человек продолжал наблюдать, думая, что вот -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крылья бабочки расправятся и окрепнут и она улетит. Ничего не случилось!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 Остаток жизни бабочка волочила по земле свое слабое тельце, свои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нерасправленные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крылья. Она так и не смогла летать.  А все потому, что человек, желая ей помочь, не понимал того, что усилие, чтобы выйти через узкую щель кокона, необходимо бабочке, чтобы жидкость из тела перешла в крылья и чтобы бабочка смогла летать. Жизнь заставляла бабочку с трудом покидать эту оболочку, чтобы она могла расти и развиваться.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вы понимаете смысл этой притчи?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39552" y="448302"/>
            <a:ext cx="835292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«Собери портфель в школу»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по группам.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1.Выписать из притчи имена существительные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обозначив их род.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2.Выписать из притчи имена существительные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обозначив их род.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Выписать из притчи имена существительные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4.Найти в притче разносклоняемое имя существительное, просклонять его.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5.Записать несклоняемые имена существительные, определить их род</a:t>
            </a: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67544" y="28582"/>
            <a:ext cx="8064896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 «Собиратель словаря?»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-Послушный ребёнок, которого все хвалят…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-Непослушный ребёнок, который не сидит на месте…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Драчун, зачинщик ссор и драк…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-Ненасытный, прожорливый…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-Безобидный, тихий человек...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-Лентяй, бездельник ...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-Тот, кто постоянно на кого-то жалуется ...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-Тот, кто не следит за своими вещами, всё разбрасывает и теряет …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908720"/>
            <a:ext cx="3600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Проверь себя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Умница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Непоседа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Забияка, задира</a:t>
            </a:r>
          </a:p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Обжора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Тихоня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Лежебока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Ябеда</a:t>
            </a:r>
          </a:p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Неряха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3" y="1916832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Игра «Регулировщик»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219</TotalTime>
  <Words>473</Words>
  <Application>Microsoft Office PowerPoint</Application>
  <PresentationFormat>Экран (4:3)</PresentationFormat>
  <Paragraphs>74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18</cp:revision>
  <dcterms:created xsi:type="dcterms:W3CDTF">2021-01-25T10:00:52Z</dcterms:created>
  <dcterms:modified xsi:type="dcterms:W3CDTF">2022-11-17T08:19:57Z</dcterms:modified>
</cp:coreProperties>
</file>