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C0756-2D7B-4E35-804A-087E6AFEB46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81BDC-DAD1-43A6-9E82-08056A0A7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81BDC-DAD1-43A6-9E82-08056A0A792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65150"/>
            <a:ext cx="76200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11275"/>
            <a:ext cx="7620000" cy="441325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119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19075"/>
            <a:ext cx="2181225" cy="5495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38125" y="219075"/>
            <a:ext cx="6391275" cy="5495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32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80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93388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516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547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09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5331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7820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4899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9075"/>
            <a:ext cx="87249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4;&#1080;&#1085;&#1091;&#1089;%20-%20&#1091;&#1095;&#1072;&#1090;%20&#1074;%20&#1096;&#1082;&#1086;&#1083;&#1077;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wolfgang_amadeus_mozart_-_muzyka_angelov_(zaycev.net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wolfgang_amadeus_mozart_-_muzyka_angelov_(zaycev.net)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868" y="5000636"/>
            <a:ext cx="2858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какое?</a:t>
            </a:r>
            <a:endParaRPr lang="ru-RU" sz="7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8000" y="4934562"/>
            <a:ext cx="2935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какая?</a:t>
            </a:r>
            <a:endParaRPr lang="ru-RU" sz="7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571612"/>
            <a:ext cx="3143271" cy="2357454"/>
          </a:xfrm>
          <a:prstGeom prst="rect">
            <a:avLst/>
          </a:prstGeom>
        </p:spPr>
      </p:pic>
      <p:pic>
        <p:nvPicPr>
          <p:cNvPr id="12" name="Рисунок 11" descr="116824672_large_1__8_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00098" y="1785926"/>
            <a:ext cx="3571900" cy="2357454"/>
          </a:xfrm>
          <a:prstGeom prst="rect">
            <a:avLst/>
          </a:prstGeom>
        </p:spPr>
      </p:pic>
      <p:pic>
        <p:nvPicPr>
          <p:cNvPr id="13" name="Рисунок 12" descr="11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86050" y="1285860"/>
            <a:ext cx="3000396" cy="2819948"/>
          </a:xfrm>
          <a:prstGeom prst="rect">
            <a:avLst/>
          </a:prstGeom>
        </p:spPr>
      </p:pic>
      <p:pic>
        <p:nvPicPr>
          <p:cNvPr id="14" name="минус -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93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220994_536676376473650_1580344695_o.jpg"/>
          <p:cNvPicPr>
            <a:picLocks noChangeAspect="1"/>
          </p:cNvPicPr>
          <p:nvPr/>
        </p:nvPicPr>
        <p:blipFill>
          <a:blip r:embed="rId2">
            <a:lum bright="46000" contrast="-7000"/>
          </a:blip>
          <a:stretch>
            <a:fillRect/>
          </a:stretch>
        </p:blipFill>
        <p:spPr>
          <a:xfrm>
            <a:off x="-1" y="1"/>
            <a:ext cx="9416817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500306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Имя прилагательное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44" y="4500570"/>
            <a:ext cx="52863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Обозначает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Изменяется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Отвечает на вопросы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Является в предложении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      </a:t>
            </a:r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Написать в словарик  несколько  прилагательных</a:t>
            </a:r>
            <a:r>
              <a:rPr lang="en-US" dirty="0" smtClean="0"/>
              <a:t>.</a:t>
            </a:r>
            <a:r>
              <a:rPr lang="ru-RU" dirty="0" smtClean="0"/>
              <a:t>         </a:t>
            </a:r>
            <a:r>
              <a:rPr lang="en-US" dirty="0" smtClean="0"/>
              <a:t>   2.</a:t>
            </a:r>
            <a:r>
              <a:rPr lang="ru-RU" dirty="0" smtClean="0"/>
              <a:t>Придумать предложения  4-5  с прилагательными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           </a:t>
            </a:r>
            <a:r>
              <a:rPr lang="ru-RU" dirty="0" smtClean="0"/>
              <a:t>  </a:t>
            </a:r>
            <a:r>
              <a:rPr lang="en-US" dirty="0" smtClean="0"/>
              <a:t>  </a:t>
            </a:r>
            <a:r>
              <a:rPr lang="ru-RU" dirty="0" smtClean="0"/>
              <a:t> 3</a:t>
            </a:r>
            <a:r>
              <a:rPr lang="en-US" dirty="0" smtClean="0"/>
              <a:t>.C</a:t>
            </a:r>
            <a:r>
              <a:rPr lang="ru-RU" dirty="0" smtClean="0"/>
              <a:t>очинить  четверостишье  с  прилагательными                           </a:t>
            </a:r>
            <a:r>
              <a:rPr lang="ru-RU" sz="3600" dirty="0" smtClean="0"/>
              <a:t> </a:t>
            </a:r>
            <a:r>
              <a:rPr lang="ru-RU" dirty="0" smtClean="0"/>
              <a:t>                    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43182"/>
            <a:ext cx="857256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spc="0" dirty="0" smtClean="0">
                <a:ln w="0"/>
                <a:gradFill flip="none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Times New Roman" pitchFamily="18" charset="0"/>
              </a:rPr>
              <a:t>Имя прилагательное</a:t>
            </a:r>
            <a:endParaRPr lang="ru-RU" sz="8800" b="1" i="1" spc="0" dirty="0">
              <a:ln w="0"/>
              <a:gradFill flip="none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Подари предмету признак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/>
              <a:t>роса</a:t>
            </a:r>
          </a:p>
          <a:p>
            <a:pPr>
              <a:buNone/>
            </a:pPr>
            <a:r>
              <a:rPr lang="ru-RU" sz="5400" b="1" dirty="0" smtClean="0"/>
              <a:t>трава</a:t>
            </a:r>
          </a:p>
          <a:p>
            <a:pPr>
              <a:buNone/>
            </a:pPr>
            <a:r>
              <a:rPr lang="ru-RU" sz="5400" b="1" dirty="0" smtClean="0"/>
              <a:t>дождь</a:t>
            </a:r>
          </a:p>
          <a:p>
            <a:pPr>
              <a:buNone/>
            </a:pPr>
            <a:r>
              <a:rPr lang="ru-RU" sz="5400" b="1" dirty="0" smtClean="0"/>
              <a:t>море</a:t>
            </a:r>
          </a:p>
          <a:p>
            <a:pPr>
              <a:buNone/>
            </a:pPr>
            <a:r>
              <a:rPr lang="ru-RU" sz="5400" b="1" dirty="0" smtClean="0"/>
              <a:t>гора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Распределительный диктант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00174"/>
            <a:ext cx="1709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ж. р.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2976" y="1500174"/>
            <a:ext cx="1524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р.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7588" y="1500174"/>
            <a:ext cx="17043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ср. р.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Творческий диктант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071546"/>
            <a:ext cx="1701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ед. ч.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928670"/>
            <a:ext cx="19271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мн. ч.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214554"/>
            <a:ext cx="550894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рская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в…</a:t>
            </a:r>
            <a:r>
              <a:rPr lang="ru-RU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лна</a:t>
            </a:r>
            <a:endParaRPr lang="ru-RU" sz="5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гучее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дер…во</a:t>
            </a: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г…</a:t>
            </a:r>
            <a:r>
              <a:rPr lang="ru-RU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лубое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обл…ко</a:t>
            </a: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с…</a:t>
            </a:r>
            <a:r>
              <a:rPr lang="ru-RU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сновый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лес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14282" y="214290"/>
            <a:ext cx="87249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Творческий диктант</a:t>
            </a:r>
            <a:endParaRPr kumimoji="0" lang="ru-RU" sz="5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24900" cy="5072098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морская волна – морские волны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могучее дерево – могучие деревья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облако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облака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сосновый лес – сосновые леса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2686048" cy="2014536"/>
          </a:xfrm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42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Синтаксическая разминка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61655_e8a63b53_XX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071546"/>
            <a:ext cx="3901440" cy="2602230"/>
          </a:xfrm>
        </p:spPr>
      </p:pic>
      <p:pic>
        <p:nvPicPr>
          <p:cNvPr id="5" name="Рисунок 4" descr="12372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1142984"/>
            <a:ext cx="4642880" cy="2610346"/>
          </a:xfrm>
          <a:prstGeom prst="rect">
            <a:avLst/>
          </a:prstGeom>
        </p:spPr>
      </p:pic>
      <p:pic>
        <p:nvPicPr>
          <p:cNvPr id="6" name="Рисунок 5" descr="oboi_priroda_kapel_ka_rosy_201_212928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929066"/>
            <a:ext cx="4579124" cy="2575757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3504" y="4500570"/>
            <a:ext cx="3638550" cy="2047875"/>
          </a:xfrm>
          <a:prstGeom prst="rect">
            <a:avLst/>
          </a:prstGeom>
        </p:spPr>
      </p:pic>
      <p:pic>
        <p:nvPicPr>
          <p:cNvPr id="8" name="wolfgang_amadeus_mozart_-_muzyka_angelov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4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aos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19" y="928670"/>
            <a:ext cx="8572561" cy="5357850"/>
          </a:xfrm>
          <a:prstGeom prst="rect">
            <a:avLst/>
          </a:prstGeom>
        </p:spPr>
      </p:pic>
      <p:pic>
        <p:nvPicPr>
          <p:cNvPr id="4" name="wolfgang_amadeus_mozart_-_muzyka_angelov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3">
      <a:dk1>
        <a:srgbClr val="4D4D4D"/>
      </a:dk1>
      <a:lt1>
        <a:srgbClr val="FFFFFF"/>
      </a:lt1>
      <a:dk2>
        <a:srgbClr val="4D4D4D"/>
      </a:dk2>
      <a:lt2>
        <a:srgbClr val="045B4B"/>
      </a:lt2>
      <a:accent1>
        <a:srgbClr val="1C7C70"/>
      </a:accent1>
      <a:accent2>
        <a:srgbClr val="379690"/>
      </a:accent2>
      <a:accent3>
        <a:srgbClr val="FFFFFF"/>
      </a:accent3>
      <a:accent4>
        <a:srgbClr val="404040"/>
      </a:accent4>
      <a:accent5>
        <a:srgbClr val="ABBFBB"/>
      </a:accent5>
      <a:accent6>
        <a:srgbClr val="318782"/>
      </a:accent6>
      <a:hlink>
        <a:srgbClr val="54B2A4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45B4B"/>
        </a:lt2>
        <a:accent1>
          <a:srgbClr val="1C7C70"/>
        </a:accent1>
        <a:accent2>
          <a:srgbClr val="379690"/>
        </a:accent2>
        <a:accent3>
          <a:srgbClr val="FFFFFF"/>
        </a:accent3>
        <a:accent4>
          <a:srgbClr val="404040"/>
        </a:accent4>
        <a:accent5>
          <a:srgbClr val="ABBFBB"/>
        </a:accent5>
        <a:accent6>
          <a:srgbClr val="318782"/>
        </a:accent6>
        <a:hlink>
          <a:srgbClr val="54B2A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91</Words>
  <Application>Microsoft Office PowerPoint</Application>
  <PresentationFormat>Экран (4:3)</PresentationFormat>
  <Paragraphs>31</Paragraphs>
  <Slides>11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powerpoint-template</vt:lpstr>
      <vt:lpstr>Слайд 1</vt:lpstr>
      <vt:lpstr>Слайд 2</vt:lpstr>
      <vt:lpstr>Подари предмету признак</vt:lpstr>
      <vt:lpstr>Распределительный диктант</vt:lpstr>
      <vt:lpstr>Творческий диктант</vt:lpstr>
      <vt:lpstr>морская волна – морские волны могучее дерево – могучие деревья голубое облако – голубые облака сосновый лес – сосновые леса </vt:lpstr>
      <vt:lpstr>Слайд 7</vt:lpstr>
      <vt:lpstr>Слайд 8</vt:lpstr>
      <vt:lpstr>Слайд 9</vt:lpstr>
      <vt:lpstr>Слайд 10</vt:lpstr>
      <vt:lpstr>      Домашнее задание</vt:lpstr>
    </vt:vector>
  </TitlesOfParts>
  <Company>СШ№3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МОУ</dc:creator>
  <cp:lastModifiedBy>Admin</cp:lastModifiedBy>
  <cp:revision>26</cp:revision>
  <dcterms:created xsi:type="dcterms:W3CDTF">2016-10-10T09:14:54Z</dcterms:created>
  <dcterms:modified xsi:type="dcterms:W3CDTF">2016-11-23T07:03:00Z</dcterms:modified>
</cp:coreProperties>
</file>