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7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48" d="100"/>
          <a:sy n="48" d="100"/>
        </p:scale>
        <p:origin x="12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7DEB-7EA7-4202-80A0-5A80D1AA206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0C42A-580E-4465-8A0C-1330917AC1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7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7DEB-7EA7-4202-80A0-5A80D1AA206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0C42A-580E-4465-8A0C-1330917AC1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371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7DEB-7EA7-4202-80A0-5A80D1AA206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0C42A-580E-4465-8A0C-1330917AC1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549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7DEB-7EA7-4202-80A0-5A80D1AA206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0C42A-580E-4465-8A0C-1330917AC1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785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7DEB-7EA7-4202-80A0-5A80D1AA206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0C42A-580E-4465-8A0C-1330917AC1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306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7DEB-7EA7-4202-80A0-5A80D1AA206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0C42A-580E-4465-8A0C-1330917AC1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00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7DEB-7EA7-4202-80A0-5A80D1AA206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0C42A-580E-4465-8A0C-1330917AC1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779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7DEB-7EA7-4202-80A0-5A80D1AA206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0C42A-580E-4465-8A0C-1330917AC1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545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7DEB-7EA7-4202-80A0-5A80D1AA206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0C42A-580E-4465-8A0C-1330917AC1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161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7DEB-7EA7-4202-80A0-5A80D1AA206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0C42A-580E-4465-8A0C-1330917AC1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077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7DEB-7EA7-4202-80A0-5A80D1AA206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0C42A-580E-4465-8A0C-1330917AC1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8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17DEB-7EA7-4202-80A0-5A80D1AA206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0C42A-580E-4465-8A0C-1330917AC1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05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685994" cy="2448272"/>
          </a:xfrm>
        </p:spPr>
        <p:txBody>
          <a:bodyPr>
            <a:noAutofit/>
          </a:bodyPr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b="1" dirty="0">
                <a:solidFill>
                  <a:srgbClr val="00B0F0"/>
                </a:solidFill>
                <a:latin typeface="Segoe Print" panose="02000600000000000000" pitchFamily="2" charset="0"/>
                <a:cs typeface="Vrinda" panose="020B0502040204020203" pitchFamily="34" charset="0"/>
              </a:rPr>
              <a:t>М</a:t>
            </a:r>
            <a:r>
              <a:rPr lang="ru-RU" sz="6600" b="1" dirty="0" smtClean="0">
                <a:solidFill>
                  <a:srgbClr val="00B0F0"/>
                </a:solidFill>
                <a:latin typeface="Segoe Print" panose="02000600000000000000" pitchFamily="2" charset="0"/>
                <a:cs typeface="Vrinda" panose="020B0502040204020203" pitchFamily="34" charset="0"/>
              </a:rPr>
              <a:t>узыкальные инструменты  </a:t>
            </a:r>
            <a:endParaRPr lang="ru-RU" sz="6600" b="1" dirty="0">
              <a:solidFill>
                <a:srgbClr val="00B0F0"/>
              </a:solidFill>
              <a:latin typeface="Segoe Print" panose="02000600000000000000" pitchFamily="2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17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749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28184" y="5783916"/>
            <a:ext cx="25123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Кларнет 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70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9016"/>
            <a:ext cx="6601916" cy="6601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97452" y="5589240"/>
            <a:ext cx="17161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Фагот 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25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988840"/>
            <a:ext cx="910858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Медные духовые </a:t>
            </a:r>
          </a:p>
          <a:p>
            <a:pPr algn="ctr"/>
            <a:r>
              <a:rPr lang="ru-RU" sz="80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инструменты </a:t>
            </a:r>
            <a:endParaRPr lang="ru-RU" sz="8000" dirty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15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" y="764704"/>
            <a:ext cx="7620000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09835" y="764704"/>
            <a:ext cx="53091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В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А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Л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Т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О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Р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Н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А</a:t>
            </a:r>
          </a:p>
          <a:p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75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188640"/>
            <a:ext cx="8058150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668344" y="1268760"/>
            <a:ext cx="228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4400" b="1" dirty="0">
                <a:solidFill>
                  <a:srgbClr val="7030A0"/>
                </a:solidFill>
              </a:rPr>
              <a:t>Т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</a:rPr>
              <a:t>Р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</a:rPr>
              <a:t>У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</a:rPr>
              <a:t>Б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</a:rPr>
              <a:t>А</a:t>
            </a:r>
          </a:p>
          <a:p>
            <a:pPr lvl="0"/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09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62" y="332656"/>
            <a:ext cx="8616238" cy="5169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28384" y="764704"/>
            <a:ext cx="678391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Т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Р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О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М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Б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О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Н</a:t>
            </a:r>
          </a:p>
          <a:p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16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05" y="404664"/>
            <a:ext cx="6930770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94198" y="1637454"/>
            <a:ext cx="228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5400" b="1" dirty="0">
                <a:solidFill>
                  <a:srgbClr val="7030A0"/>
                </a:solidFill>
              </a:rPr>
              <a:t>Т</a:t>
            </a:r>
          </a:p>
          <a:p>
            <a:pPr lvl="0"/>
            <a:r>
              <a:rPr lang="ru-RU" sz="5400" b="1" dirty="0">
                <a:solidFill>
                  <a:srgbClr val="7030A0"/>
                </a:solidFill>
              </a:rPr>
              <a:t>У</a:t>
            </a:r>
          </a:p>
          <a:p>
            <a:pPr lvl="0"/>
            <a:r>
              <a:rPr lang="ru-RU" sz="5400" b="1" dirty="0">
                <a:solidFill>
                  <a:srgbClr val="7030A0"/>
                </a:solidFill>
              </a:rPr>
              <a:t>Б</a:t>
            </a:r>
          </a:p>
          <a:p>
            <a:pPr lvl="0"/>
            <a:r>
              <a:rPr lang="ru-RU" sz="5400" b="1" dirty="0">
                <a:solidFill>
                  <a:srgbClr val="7030A0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328697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52536" y="1697507"/>
            <a:ext cx="1025793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Ударные</a:t>
            </a:r>
          </a:p>
          <a:p>
            <a:pPr algn="ctr"/>
            <a:r>
              <a:rPr lang="ru-RU" sz="88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инструменты  </a:t>
            </a:r>
            <a:endParaRPr lang="ru-RU" sz="88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25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5"/>
            <a:ext cx="8518863" cy="521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0484" y="5661248"/>
            <a:ext cx="29819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Литавры 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2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1" y="-243408"/>
            <a:ext cx="801052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01000" y="836712"/>
            <a:ext cx="2286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4400" b="1" dirty="0">
                <a:solidFill>
                  <a:srgbClr val="7030A0"/>
                </a:solidFill>
              </a:rPr>
              <a:t>Б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</a:rPr>
              <a:t>А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</a:rPr>
              <a:t>Р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</a:rPr>
              <a:t>А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</a:rPr>
              <a:t>Б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</a:rPr>
              <a:t>А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</a:rPr>
              <a:t>Н</a:t>
            </a:r>
          </a:p>
          <a:p>
            <a:pPr lvl="0"/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75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991" y="1844824"/>
            <a:ext cx="768511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Струнные </a:t>
            </a:r>
          </a:p>
          <a:p>
            <a:pPr algn="ctr"/>
            <a:r>
              <a:rPr lang="ru-RU" sz="72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инструменты </a:t>
            </a:r>
            <a:endParaRPr lang="ru-RU" sz="7200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96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620688"/>
            <a:ext cx="8298756" cy="553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52120" y="5589240"/>
            <a:ext cx="32418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Ксилофон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013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7570"/>
            <a:ext cx="6557714" cy="655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3968" y="5733256"/>
            <a:ext cx="46661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Колокольчики 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45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77"/>
            <a:ext cx="9264686" cy="5794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90921" y="5812527"/>
            <a:ext cx="28256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Скрипка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51131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0320"/>
            <a:ext cx="7308304" cy="7308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40352" y="1052736"/>
            <a:ext cx="62068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А</a:t>
            </a:r>
          </a:p>
          <a:p>
            <a:r>
              <a:rPr lang="ru-RU" sz="5400" b="1" dirty="0" smtClean="0">
                <a:solidFill>
                  <a:srgbClr val="7030A0"/>
                </a:solidFill>
              </a:rPr>
              <a:t>Л</a:t>
            </a:r>
          </a:p>
          <a:p>
            <a:r>
              <a:rPr lang="ru-RU" sz="5400" b="1" dirty="0" smtClean="0">
                <a:solidFill>
                  <a:srgbClr val="7030A0"/>
                </a:solidFill>
              </a:rPr>
              <a:t>Ь</a:t>
            </a:r>
          </a:p>
          <a:p>
            <a:r>
              <a:rPr lang="ru-RU" sz="5400" b="1" dirty="0" smtClean="0">
                <a:solidFill>
                  <a:srgbClr val="7030A0"/>
                </a:solidFill>
              </a:rPr>
              <a:t>Т</a:t>
            </a:r>
          </a:p>
          <a:p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96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8922"/>
            <a:ext cx="7092280" cy="702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40352" y="272608"/>
            <a:ext cx="7920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В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И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О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Л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О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Н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Ч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Е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Л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Ь</a:t>
            </a:r>
          </a:p>
          <a:p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38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312032" y="1712982"/>
            <a:ext cx="6655500" cy="367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84368" y="425253"/>
            <a:ext cx="530915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К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О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Н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Т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Р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А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Б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А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С</a:t>
            </a:r>
          </a:p>
          <a:p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35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76" y="1916832"/>
            <a:ext cx="9084538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00B050"/>
                </a:solidFill>
                <a:latin typeface="Segoe Print" panose="02000600000000000000" pitchFamily="2" charset="0"/>
              </a:rPr>
              <a:t>Деревянные духовые</a:t>
            </a:r>
          </a:p>
          <a:p>
            <a:pPr algn="ctr"/>
            <a:r>
              <a:rPr lang="ru-RU" sz="6600" dirty="0" smtClean="0">
                <a:solidFill>
                  <a:srgbClr val="00B050"/>
                </a:solidFill>
                <a:latin typeface="Segoe Print" panose="02000600000000000000" pitchFamily="2" charset="0"/>
              </a:rPr>
              <a:t> инструменты </a:t>
            </a:r>
          </a:p>
          <a:p>
            <a:r>
              <a:rPr lang="ru-RU" dirty="0" smtClean="0">
                <a:solidFill>
                  <a:srgbClr val="00B050"/>
                </a:solidFill>
                <a:latin typeface="Segoe Print" panose="02000600000000000000" pitchFamily="2" charset="0"/>
              </a:rPr>
              <a:t> </a:t>
            </a:r>
            <a:endParaRPr lang="ru-RU" dirty="0">
              <a:solidFill>
                <a:srgbClr val="00B05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80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95542" cy="4293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44208" y="5377289"/>
            <a:ext cx="22648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b="1" dirty="0">
                <a:solidFill>
                  <a:srgbClr val="7030A0"/>
                </a:solidFill>
              </a:rPr>
              <a:t>Флейта </a:t>
            </a:r>
          </a:p>
        </p:txBody>
      </p:sp>
    </p:spTree>
    <p:extLst>
      <p:ext uri="{BB962C8B-B14F-4D97-AF65-F5344CB8AC3E}">
        <p14:creationId xmlns:p14="http://schemas.microsoft.com/office/powerpoint/2010/main" val="425532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396536" cy="6323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32240" y="5736970"/>
            <a:ext cx="18644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Гобой 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8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75</Words>
  <Application>Microsoft Office PowerPoint</Application>
  <PresentationFormat>Экран (4:3)</PresentationFormat>
  <Paragraphs>72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Segoe Print</vt:lpstr>
      <vt:lpstr>Vrinda</vt:lpstr>
      <vt:lpstr>1_Тема Office</vt:lpstr>
      <vt:lpstr> Музыкальные инструменты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Элемент</dc:creator>
  <cp:lastModifiedBy>Лилия</cp:lastModifiedBy>
  <cp:revision>9</cp:revision>
  <dcterms:created xsi:type="dcterms:W3CDTF">2015-11-13T10:50:33Z</dcterms:created>
  <dcterms:modified xsi:type="dcterms:W3CDTF">2022-11-17T08:12:23Z</dcterms:modified>
</cp:coreProperties>
</file>