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78297"/>
            <a:ext cx="7702624" cy="2594719"/>
          </a:xfrm>
          <a:noFill/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40000"/>
                  <a:lumOff val="60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Экологический проект</a:t>
            </a:r>
            <a:br>
              <a:rPr lang="ru-RU" b="1" dirty="0" smtClean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/>
            </a:r>
            <a:br>
              <a:rPr lang="ru-RU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5300" b="1" dirty="0" smtClean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«Воздух-невидимка»</a:t>
            </a:r>
            <a:endParaRPr lang="ru-RU" sz="5300" b="1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941168"/>
            <a:ext cx="6588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Автор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: Ковалева Анна  Александровна</a:t>
            </a:r>
            <a:endParaRPr lang="ru-RU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325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236629"/>
            <a:ext cx="9036496" cy="1608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Продуктивная деятельность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8032" y="1818978"/>
            <a:ext cx="4572000" cy="46628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Чтение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художественной литературы.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Создание картотеки опытов.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Выставка рисунков.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Дидактические игры.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Отгадывание загадок.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Консультации для родителей «Юный исследователь», «Роль семьи в исследовательской активности детей».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Памятка для родителей «Как отвечать на детские вопросы».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Фотовыставка «Наши опыты».</a:t>
            </a:r>
          </a:p>
        </p:txBody>
      </p:sp>
    </p:spTree>
    <p:extLst>
      <p:ext uri="{BB962C8B-B14F-4D97-AF65-F5344CB8AC3E}">
        <p14:creationId xmlns:p14="http://schemas.microsoft.com/office/powerpoint/2010/main" val="1691801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r="4204"/>
          <a:stretch/>
        </p:blipFill>
        <p:spPr>
          <a:xfrm>
            <a:off x="5298503" y="2348880"/>
            <a:ext cx="3810001" cy="44644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008" y="0"/>
            <a:ext cx="9036496" cy="1608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План реализации проекта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8032" y="1340768"/>
            <a:ext cx="65162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Чтение художественной литературы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С. Маршак «Мяч», «Мыльные пузыри»; Я. Аким «Ветер, ветерок, ветрище»; А. Орлов «ветер – пастушок», И. </a:t>
            </a:r>
            <a:r>
              <a:rPr lang="ru-RU" dirty="0" err="1">
                <a:latin typeface="Cambria Math" pitchFamily="18" charset="0"/>
                <a:ea typeface="Cambria Math" pitchFamily="18" charset="0"/>
              </a:rPr>
              <a:t>Токмакова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 «Ветрено, ветрено», А. Пушкин «Сказка о царе </a:t>
            </a:r>
            <a:r>
              <a:rPr lang="ru-RU" dirty="0" err="1">
                <a:latin typeface="Cambria Math" pitchFamily="18" charset="0"/>
                <a:ea typeface="Cambria Math" pitchFamily="18" charset="0"/>
              </a:rPr>
              <a:t>Салтане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», Ю. Ефремов «Смерч», «Воздух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Знакомство с музыкальными духовными инструментами: дудочкой, свистулькой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Дидактические игры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«Кому нужен воздух», «Какой ветер», «Кораблики и ветер», «Угадай по запаху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Игры с вертушками, султанчиками, ленточками.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Беседы «Свойства воздуха», «Где найти невидимку», «Воздух – невидимка».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800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5" t="7697" r="12000"/>
          <a:stretch/>
        </p:blipFill>
        <p:spPr>
          <a:xfrm>
            <a:off x="5003752" y="3119977"/>
            <a:ext cx="4140248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2008" y="0"/>
            <a:ext cx="9036496" cy="1608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План реализации проекта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8032" y="1340768"/>
            <a:ext cx="65162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НОД Художественное творчество. Рисование «Разноцветные шары», «Ветер, ветер, ты могуч», «Дерево в ветреный день».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Аппликация: «Мой весёлый, звонкий мяч», «Шарики воздушные – ветерку послушные».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Наблюдения за ветром.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Труд: изготовление вееров, вертушек (сотворчество детей и родителей).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НОД. Познание «Воздух».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НОД. Познание «Зачем воздух нужен людям, животным, растениям?».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Проведение опытов.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6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03" y="3212976"/>
            <a:ext cx="3880101" cy="35283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008" y="0"/>
            <a:ext cx="9036496" cy="1608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Предполагаемый результат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8032" y="1340768"/>
            <a:ext cx="65162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Сформировать у детей  представление о том, что такое  воздух, его свойствах, причинах возникновения ветра, роли воздуха в жизни людей, растений, способах очищения воздуха.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Развить у детей познавательную активность, любознательность и стремление к самостоятельному познанию и размышлению.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Развить у детей умение выдвигать гипотезы, обосновывать их,  доказывая их правильность или  же неправильность опытным путём, делать выводы.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Создание альбома «Воздух вокруг нас».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Создание ширмы «Воздух и мы».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63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1594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r>
              <a:rPr lang="ru-RU" sz="50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</a:rPr>
              <a:t>Участники проекта</a:t>
            </a:r>
            <a:br>
              <a:rPr lang="ru-RU" sz="50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50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</a:rPr>
              <a:t>Группа </a:t>
            </a:r>
            <a:r>
              <a:rPr lang="ru-RU" sz="50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</a:rPr>
              <a:t>«Лучики»</a:t>
            </a:r>
            <a:endParaRPr lang="ru-RU" sz="50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E:\АТТ ковалева\АНЯ\фото\0d1ed81b-3bdd-4090-8a2b-43729290c3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5" r="18787" b="8283"/>
          <a:stretch/>
        </p:blipFill>
        <p:spPr bwMode="auto">
          <a:xfrm rot="21191536">
            <a:off x="827584" y="2060848"/>
            <a:ext cx="3200390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АТТ ковалева\АНЯ\фото\e48b3b0f-41a0-4757-b0b2-361227b094a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8165">
            <a:off x="5004048" y="2204864"/>
            <a:ext cx="2679762" cy="3573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992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7" y="2035281"/>
            <a:ext cx="3986007" cy="39860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75856" y="3270948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mbria Math" pitchFamily="18" charset="0"/>
                <a:ea typeface="Cambria Math" pitchFamily="18" charset="0"/>
              </a:rPr>
              <a:t>Продолжительность проекта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: </a:t>
            </a:r>
            <a:endParaRPr lang="ru-RU" dirty="0" smtClean="0"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среднесрочный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(март – май).</a:t>
            </a:r>
          </a:p>
          <a:p>
            <a:pPr algn="ctr"/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Участники </a:t>
            </a:r>
            <a:r>
              <a:rPr lang="ru-RU" b="1" dirty="0">
                <a:latin typeface="Cambria Math" pitchFamily="18" charset="0"/>
                <a:ea typeface="Cambria Math" pitchFamily="18" charset="0"/>
              </a:rPr>
              <a:t>проекта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: </a:t>
            </a:r>
            <a:endParaRPr lang="ru-RU" dirty="0" smtClean="0"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воспитатель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группы, дети средней группы, родители. </a:t>
            </a:r>
          </a:p>
          <a:p>
            <a:pPr algn="ctr"/>
            <a:r>
              <a:rPr lang="ru-RU" b="1" dirty="0">
                <a:latin typeface="Cambria Math" pitchFamily="18" charset="0"/>
                <a:ea typeface="Cambria Math" pitchFamily="18" charset="0"/>
              </a:rPr>
              <a:t>Предмет исследования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: </a:t>
            </a:r>
            <a:endParaRPr lang="ru-RU" dirty="0" smtClean="0"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воздух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, свойства воздуха.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20605"/>
            <a:ext cx="9036496" cy="20402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u="sng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Тип </a:t>
            </a:r>
            <a:r>
              <a:rPr lang="ru-RU" sz="4500" b="1" i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проекта:</a:t>
            </a: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 познавательно – исследовательский</a:t>
            </a:r>
            <a:r>
              <a:rPr lang="ru-RU" sz="4500" b="1" i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4061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6336">
            <a:off x="5704960" y="2228101"/>
            <a:ext cx="3328417" cy="43436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898810"/>
            <a:ext cx="5472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ambria Math" pitchFamily="18" charset="0"/>
                <a:ea typeface="Cambria Math" pitchFamily="18" charset="0"/>
              </a:rPr>
              <a:t>	Природа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– неисчерпаемый источник для детских наблюдений и опытов. Дети взаимодействуют с природой естественно. Воздух  - это неживая часть природы, которая очень интересна детям, но о которой они не имеют достаточный объём знаний и представлений.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20605"/>
            <a:ext cx="9036496" cy="20402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Актуальность проекта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13835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934816"/>
            <a:ext cx="3878560" cy="38785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97844" y="1628800"/>
            <a:ext cx="59506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Люди не берегут воздух, хотя он жизненно необходим. Ежегодно в воздух выбрасывается более миллиона тонн вредных веществ, которые губительно сказываются на жизни всего живого мира.</a:t>
            </a:r>
          </a:p>
          <a:p>
            <a:pPr algn="just"/>
            <a:r>
              <a:rPr lang="ru-RU" dirty="0" smtClean="0">
                <a:latin typeface="Cambria Math" pitchFamily="18" charset="0"/>
                <a:ea typeface="Cambria Math" pitchFamily="18" charset="0"/>
              </a:rPr>
              <a:t>	Воспитание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бережного отношения к воздуху надо начинать с детства, так как дошкольное детство–это становление человеческой личности.  Дети достигают больших успехов в освоении знаний о природе. Они узнают не только факторы, но и достаточно сложные закономерности, лежащие в основе природных явлений, с которыми они знакомятся в процессе опытной деятельности. Экспериментальная деятельность вызывает интерес  к исследованию природы.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20605"/>
            <a:ext cx="9036496" cy="20402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Проблема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616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1594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3375" y="1052736"/>
            <a:ext cx="4752528" cy="4438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Всё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хорошее в людях - из детства!</a:t>
            </a:r>
          </a:p>
          <a:p>
            <a:pPr algn="ctr">
              <a:lnSpc>
                <a:spcPct val="200000"/>
              </a:lnSpc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 Как истоки добра пробудить?</a:t>
            </a:r>
          </a:p>
          <a:p>
            <a:pPr algn="ctr">
              <a:lnSpc>
                <a:spcPct val="200000"/>
              </a:lnSpc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Прикоснуться к природе всем   сердцем</a:t>
            </a:r>
          </a:p>
          <a:p>
            <a:pPr algn="ctr">
              <a:lnSpc>
                <a:spcPct val="200000"/>
              </a:lnSpc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Удивиться, узнать, полюбить!</a:t>
            </a:r>
          </a:p>
          <a:p>
            <a:pPr algn="ctr">
              <a:lnSpc>
                <a:spcPct val="200000"/>
              </a:lnSpc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Мы хотим, чтоб земля расцветала,</a:t>
            </a:r>
          </a:p>
          <a:p>
            <a:pPr algn="ctr">
              <a:lnSpc>
                <a:spcPct val="200000"/>
              </a:lnSpc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И росли, как цветы, малыши,</a:t>
            </a:r>
          </a:p>
          <a:p>
            <a:pPr algn="ctr">
              <a:lnSpc>
                <a:spcPct val="200000"/>
              </a:lnSpc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Чтоб для них экология стала</a:t>
            </a:r>
          </a:p>
          <a:p>
            <a:pPr algn="ctr">
              <a:lnSpc>
                <a:spcPct val="200000"/>
              </a:lnSpc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Не наукой, а частью души!</a:t>
            </a:r>
          </a:p>
        </p:txBody>
      </p:sp>
      <p:pic>
        <p:nvPicPr>
          <p:cNvPr id="2050" name="Picture 2" descr="E:\АТТ ковалева\АНЯ\фото\ef6c78a8-de70-4b4e-8543-0e53dedd1cd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55218"/>
            <a:ext cx="3111810" cy="4149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359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13868" y="1773971"/>
            <a:ext cx="59506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Формировать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представления детей о воздухе и его свойствах средствами поисково-исследовательской деятельности.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Продолжать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формировать желание самостоятельно проводить опыты с воздухом и использовать результат в дальнейшей деятельности. 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Через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творчество в экспериментировании способствовать созданию новых проявлений способностей детей. 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Вызывать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у детей  интерес  к исследованию природы, развивать мыслительные операции, стимулировать познавательную активность и любознательность.  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Сформировать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осознанное, бережное отношение к воздуху.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20605"/>
            <a:ext cx="9036496" cy="20402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Цель проекта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241" y="2996952"/>
            <a:ext cx="416617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214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8/99/788/99788235_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7" t="2992" r="23213" b="11484"/>
          <a:stretch/>
        </p:blipFill>
        <p:spPr bwMode="auto">
          <a:xfrm>
            <a:off x="7259969" y="-27384"/>
            <a:ext cx="1920543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540" y="1988840"/>
            <a:ext cx="79668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Углублять и расширять знания детей о воздухе посредством опытов.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Познакомить с его свойствами и ролью в жизни человека, животных, растений.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Сформировать представления о движении воздуха.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Развивать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у детей речевую активность, наблюдательность.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Развивать у детей умение выдвигать гипотезы, обосновывать их,  доказывая их правильность или  же неправильность опытным путём, делать выводы.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Продолжать учить детей отбирать материал для экспериментов, фиксировать результаты.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Воспитывать бережное отношение к окружающей среде, безопасное поведение во время опытов и в природе.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Развивать любознательность, творческие и коммуникативные способности детей.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Формировать партнёрские взаимоотношения между воспитателем, детьми и родителями.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236629"/>
            <a:ext cx="9036496" cy="1608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Задачи проекта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65955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24000">
              <a:schemeClr val="accent1">
                <a:tint val="44500"/>
                <a:satMod val="160000"/>
                <a:alpha val="49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701" y="-699475"/>
            <a:ext cx="8748464" cy="1608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5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F0"/>
                </a:solidFill>
                <a:latin typeface="Cambria Math" pitchFamily="18" charset="0"/>
                <a:ea typeface="Cambria Math" pitchFamily="18" charset="0"/>
                <a:cs typeface="+mj-cs"/>
              </a:rPr>
              <a:t>Реализация проекта</a:t>
            </a:r>
            <a:endParaRPr lang="ru-RU" sz="45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F0"/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134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Cambria Math" pitchFamily="18" charset="0"/>
                <a:ea typeface="Cambria Math" pitchFamily="18" charset="0"/>
              </a:rPr>
              <a:t>Основные образовательные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области:</a:t>
            </a:r>
          </a:p>
          <a:p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ПОЗНАНИЕ.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КОММУНИКАЦИЯ.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СОЦИАЛИЗАЦИЯ.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ЧТЕНИЕ ХУДОЖЕСТВЕННОЙ ЛИТЕРАТУРЫ.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МУЗЫКА.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ТРУД.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ambria Math" pitchFamily="18" charset="0"/>
                <a:ea typeface="Cambria Math" pitchFamily="18" charset="0"/>
              </a:rPr>
              <a:t>БЕЗОПАСНОСТЬ.</a:t>
            </a:r>
          </a:p>
        </p:txBody>
      </p:sp>
      <p:pic>
        <p:nvPicPr>
          <p:cNvPr id="2050" name="Picture 2" descr="H:\БАБУШКА\ФОТО\DSC009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25900"/>
            <a:ext cx="3420408" cy="2565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4" name="Picture 2" descr="C:\Users\user\Downloads\МАЙ\ЯНВАРЬ2022\16318216387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64704"/>
            <a:ext cx="1998652" cy="266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039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580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Экологический проект  «Воздух-невидимка»</vt:lpstr>
      <vt:lpstr>Участники проекта Группа «Лучики»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Познавательно-исследовательский проект   «Воздух-невидимка»</dc:title>
  <dc:creator>Рита</dc:creator>
  <cp:lastModifiedBy>user</cp:lastModifiedBy>
  <cp:revision>16</cp:revision>
  <dcterms:created xsi:type="dcterms:W3CDTF">2016-02-07T11:59:21Z</dcterms:created>
  <dcterms:modified xsi:type="dcterms:W3CDTF">2022-11-14T11:38:53Z</dcterms:modified>
</cp:coreProperties>
</file>