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2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8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7544" y="544522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Воспитатель:Ковалева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А.А.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1628800"/>
            <a:ext cx="57961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Презентация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проекта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Осень – дивная пора».</a:t>
            </a:r>
          </a:p>
        </p:txBody>
      </p:sp>
    </p:spTree>
    <p:extLst>
      <p:ext uri="{BB962C8B-B14F-4D97-AF65-F5344CB8AC3E}">
        <p14:creationId xmlns:p14="http://schemas.microsoft.com/office/powerpoint/2010/main" val="3588672460"/>
      </p:ext>
    </p:extLst>
  </p:cSld>
  <p:clrMapOvr>
    <a:masterClrMapping/>
  </p:clrMapOvr>
  <p:transition advClick="0" advTm="4000">
    <p:wedge/>
    <p:sndAc>
      <p:stSnd>
        <p:snd r:embed="rId2" name="5f0ab9f896fd8e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988839"/>
            <a:ext cx="2910942" cy="3170099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"Наступила осень..."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Наступила осень,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Пожелтел наш сад.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Листья на березе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Золотом горят.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 слыхать веселых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Песен соловья.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Улетели птицы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дальние края.</a:t>
            </a:r>
          </a:p>
          <a:p>
            <a:pPr algn="ctr"/>
            <a:r>
              <a:rPr lang="ru-RU" i="1" dirty="0"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Ерикеев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65149" y="2021225"/>
            <a:ext cx="32403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Октябрь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Вот на ветке лист кленовый.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Нынче он совсем как новый!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Весь румяный, золотой.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 куда, листок? Постой!</a:t>
            </a:r>
          </a:p>
          <a:p>
            <a:pPr algn="ctr"/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В. Берестов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dreempics.com/img/picture/Apr/09/2b9d86d04ad6f21965246a7f3cafb73a/1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933055"/>
            <a:ext cx="3342404" cy="3415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static.starlook.ru/img/9347568.image_page_big.304595367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868"/>
            <a:ext cx="2916535" cy="294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113392"/>
      </p:ext>
    </p:extLst>
  </p:cSld>
  <p:clrMapOvr>
    <a:masterClrMapping/>
  </p:clrMapOvr>
  <p:transition spd="slow" advClick="0" advTm="3322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static.starlook.ru/img/9347568.image_page_big.304595367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867"/>
            <a:ext cx="2702441" cy="2726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32803" y="1412776"/>
            <a:ext cx="777686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НОД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Познание. Рассматривание картины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И.Левитана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«Золотая осень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НОД  Художественное творчество. Лепка «Грибы для белочки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Рисование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«Листопад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НОД Познание «Вот и кончилось лето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НОД Чтение художественной литературы. И. Соколов-Микитов «Осень в лесу», В. Бианки  «Сентябрь», Н. Снегирёв «Как звери и птицы к зиме готовятся».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НОД Познание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Прогулка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осенний лес»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84840" y="586960"/>
            <a:ext cx="30106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Творчество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детей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E:\АТТ ковалева\АНЯ\фото\99159f85-946d-40a7-8a39-8e51b55790b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188" y="3861047"/>
            <a:ext cx="2225570" cy="29674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0345878"/>
      </p:ext>
    </p:extLst>
  </p:cSld>
  <p:clrMapOvr>
    <a:masterClrMapping/>
  </p:clrMapOvr>
  <p:transition spd="slow" advClick="0" advTm="3651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24954" y="1988840"/>
            <a:ext cx="77768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изменениями осенней природы во время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прогулок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(за солнцем, небом, силой ветра, осенним дождём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),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 красотой и богатством осенних красок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цветником,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перелетными птицами,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насекомыми,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деревьями, растущими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территории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детского сада.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84840" y="817548"/>
            <a:ext cx="22166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Наблюдения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http://static.starlook.ru/img/9347568.image_page_big.304595367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868"/>
            <a:ext cx="2916535" cy="294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АТТ ковалева\АНЯ\фото\15248aa1-2d9e-4d81-a0bd-c2665ec93e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420001"/>
            <a:ext cx="4032767" cy="2759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957849"/>
      </p:ext>
    </p:extLst>
  </p:cSld>
  <p:clrMapOvr>
    <a:masterClrMapping/>
  </p:clrMapOvr>
  <p:transition spd="slow" advClick="0" advTm="3323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1484784"/>
            <a:ext cx="77768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Деревья нашего детского сада»,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«Ищем приметы осени».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Загадки,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потешки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Дидактические игры: «Чудесный мешочек», «Что растёт на грядке», «Четвёртый лишний», «Опиши, я угадаю», «Две корзинки», «Подбери слово».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47864" y="586960"/>
            <a:ext cx="32422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Целевые прогулки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http://static.starlook.ru/img/9347568.image_page_big.304595367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868"/>
            <a:ext cx="2916535" cy="294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E:\АТТ ковалева\АНЯ\фото\5b48f416-464b-46b3-ac73-b76ee4dfe69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4760" y="3356992"/>
            <a:ext cx="2290804" cy="305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АТТ ковалева\АНЯ\фото\3cd73ead-0293-4a3a-94cc-a4af5a262ce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412" y="3461571"/>
            <a:ext cx="221424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3080197"/>
      </p:ext>
    </p:extLst>
  </p:cSld>
  <p:clrMapOvr>
    <a:masterClrMapping/>
  </p:clrMapOvr>
  <p:transition spd="slow" advClick="0" advTm="3994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dreempics.com/img/picture/Apr/09/2b9d86d04ad6f21965246a7f3cafb73a/1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302215"/>
            <a:ext cx="2880320" cy="2943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static.starlook.ru/img/9347568.image_page_big.304595367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868"/>
            <a:ext cx="2916535" cy="294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90989" y="1103470"/>
            <a:ext cx="777686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акрепление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знаний и представлений детей об осени, её признаках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дарах.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асширение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активизация речевого запаса детей на основе углубления и обобщения представлений об окружающем, а также в процессе знакомства с рассказами, стихами, пословицами, загадками осенней тематики.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исследовательской деятельности дошкольников в ходе совместной практической деятельности с воспитателем.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Воспитание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чувства любви к родной земле и желание бережно относиться к дарам природы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3121" y="188640"/>
            <a:ext cx="46573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Предполагаемый результат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E:\АТТ ковалева\АНЯ\фото\d04fb535-59f9-4c54-bccf-ba5cb7e9a65c - копи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3121" y="4261422"/>
            <a:ext cx="3076595" cy="230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693392"/>
      </p:ext>
    </p:extLst>
  </p:cSld>
  <p:clrMapOvr>
    <a:masterClrMapping/>
  </p:clrMapOvr>
  <p:transition spd="slow" advClick="0" advTm="4508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dreempics.com/img/picture/Apr/09/2b9d86d04ad6f21965246a7f3cafb73a/1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302215"/>
            <a:ext cx="2880320" cy="2943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static.starlook.ru/img/9347568.image_page_big.304595367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868"/>
            <a:ext cx="2916535" cy="294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E:\АТТ ковалева\АНЯ\фото\d37ba24b-57d6-41e8-999e-f04acf24d95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14399"/>
            <a:ext cx="5436941" cy="36210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2420189"/>
      </p:ext>
    </p:extLst>
  </p:cSld>
  <p:clrMapOvr>
    <a:masterClrMapping/>
  </p:clrMapOvr>
  <p:transition spd="slow" advClick="0" advTm="4508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dreempics.com/img/picture/Apr/09/2b9d86d04ad6f21965246a7f3cafb73a/1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302215"/>
            <a:ext cx="2880320" cy="2943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static.starlook.ru/img/9347568.image_page_big.304595367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868"/>
            <a:ext cx="2916535" cy="294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51720" y="2663333"/>
            <a:ext cx="57606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СПАСИБО!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754310"/>
      </p:ext>
    </p:extLst>
  </p:cSld>
  <p:clrMapOvr>
    <a:masterClrMapping/>
  </p:clrMapOvr>
  <p:transition spd="slow" advClick="0" advTm="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static.starlook.ru/img/9347568.image_page_big.304595367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96" y="-17867"/>
            <a:ext cx="2916535" cy="294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dreempics.com/img/picture/Apr/09/2b9d86d04ad6f21965246a7f3cafb73a/1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933056"/>
            <a:ext cx="3342404" cy="3415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1997839"/>
            <a:ext cx="777686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наше время, когда мир находится на гране экологической катастрофы, экологическое воспитание, как никогда, является одной из актуальнейших проблем человечества. Оно формирует подлинно человеческое отношение к природе. В дошкольном детстве дети получают эмоциональные впечатления о природе. У них закладываются начальные элементы экологической культуры.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Чем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больше мы узнаём природу, тем больше мы начинаем любить её. Красота окружающего мира рождает чувство привязанности к тому месту, где родился и живёшь, и в, конечном счёте, любовь к Родине.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836712"/>
            <a:ext cx="35221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Актуальность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темы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15573626"/>
      </p:ext>
    </p:extLst>
  </p:cSld>
  <p:clrMapOvr>
    <a:masterClrMapping/>
  </p:clrMapOvr>
  <p:transition spd="slow" advClick="0" advTm="3681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dreempics.com/img/picture/Apr/09/2b9d86d04ad6f21965246a7f3cafb73a/1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869160"/>
            <a:ext cx="2262715" cy="2312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static.starlook.ru/img/9347568.image_page_big.304595367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3378"/>
            <a:ext cx="2627784" cy="2651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39343" y="1484784"/>
            <a:ext cx="777686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Истоки экологической культуры берут своё начало в многовековом опыте народа – в традициях бережного отношения к природе, природным богатствам родной земли. В глубокой древности наши предки хорошо знали природу, взаимосвязи живых организмов с окружающей средой. Человек всецело зависит от природных ресурсов, погодных условий, от стихий. Наши предки поклонялись духам природы и вместе с тем ощущали себя её частью, осознавали свою неразрывную связь с ней.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Термин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«экология» ввел известный немецкий зоолог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Э.Геккель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который в своих трудах «Всеобщая морфология организмов» и «Естественная история мировоззрения», написанных в 1866 – 68 гг. впервые попытался дать определение сущности новой науки. Термин прижился не сразу и получил всеобщее признание лишь к концу 19 века.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854423" y="586960"/>
            <a:ext cx="58080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История возникновения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экологии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058787"/>
      </p:ext>
    </p:extLst>
  </p:cSld>
  <p:clrMapOvr>
    <a:masterClrMapping/>
  </p:clrMapOvr>
  <p:transition spd="slow" advClick="0" advTm="3697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dreempics.com/img/picture/Apr/09/2b9d86d04ad6f21965246a7f3cafb73a/1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933055"/>
            <a:ext cx="3342404" cy="3415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39343" y="1988840"/>
            <a:ext cx="77768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   История человечества неразрывно связана с историей природы. На современном этапе вопросы традиционного взаимодействия ее с человеком выросли в глобальную экологическую проблему. Если люди в ближайшем будущем не научатся бережно относиться к природе, они погубят себя. А для этого надо воспитывать экологическую культуру и ответственность. И начинать экологическое воспитание надо с  дошкольного возраста,  так как в это время приобретенные знания могут в дальнейшем преобразоваться в прочные убеждения.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729906" y="586960"/>
            <a:ext cx="2057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Мотивация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ttp://static.starlook.ru/img/9347568.image_page_big.304595367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868"/>
            <a:ext cx="2916535" cy="294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336264"/>
      </p:ext>
    </p:extLst>
  </p:cSld>
  <p:clrMapOvr>
    <a:masterClrMapping/>
  </p:clrMapOvr>
  <p:transition spd="slow" advClick="0" advTm="4118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39343" y="2708920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Обратить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внимание на красоту родного края, буйство осенних красок, помочь увидеть многообразие осени, систематизировать  и обогатить знания детей о времени года. Формирование познавательного интереса к окружающей среде.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78762" y="1177588"/>
            <a:ext cx="3159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Цель презентации</a:t>
            </a:r>
          </a:p>
        </p:txBody>
      </p:sp>
      <p:pic>
        <p:nvPicPr>
          <p:cNvPr id="5" name="Picture 2" descr="http://dreempics.com/img/picture/Apr/09/2b9d86d04ad6f21965246a7f3cafb73a/1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933055"/>
            <a:ext cx="3342404" cy="3415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static.starlook.ru/img/9347568.image_page_big.304595367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868"/>
            <a:ext cx="2916535" cy="294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666150"/>
      </p:ext>
    </p:extLst>
  </p:cSld>
  <p:clrMapOvr>
    <a:masterClrMapping/>
  </p:clrMapOvr>
  <p:transition spd="slow" advClick="0" advTm="4103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dreempics.com/img/picture/Apr/09/2b9d86d04ad6f21965246a7f3cafb73a/1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293096"/>
            <a:ext cx="2808312" cy="2869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static.starlook.ru/img/9347568.image_page_big.304595367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868"/>
            <a:ext cx="2916535" cy="294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39343" y="2708920"/>
            <a:ext cx="77768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Расширить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представления детей о характерных признаках осени, о сезонных изменениях в природе.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Продолжать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знакомить детей с цветовой  осенней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гаммой.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интерес к окружающему миру, к родной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природе.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Развивать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познавательные и творческие способности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детей.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Развивать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умение обобщать полученные знания, делать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выводы.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Воспитывать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бережное эмоциональное отношение к природе, способность любоваться ее красотой.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104239" y="1484784"/>
            <a:ext cx="1308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267943"/>
      </p:ext>
    </p:extLst>
  </p:cSld>
  <p:clrMapOvr>
    <a:masterClrMapping/>
  </p:clrMapOvr>
  <p:transition spd="slow" advClick="0" advTm="546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6329" y="3284984"/>
            <a:ext cx="77768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AutoNum type="arabicPeriod"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Подготовительный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этап. 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Подбор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материала  для занятий, бесед, игр с детьми, песен, музыкальных композиций,  связанных с тематикой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проекта.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прогулок, наблюдений.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Анкетирование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детей.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84484" y="476672"/>
            <a:ext cx="25472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работы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Рита\Desktop\Картинки\DSC0115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31" r="19863"/>
          <a:stretch/>
        </p:blipFill>
        <p:spPr bwMode="auto">
          <a:xfrm>
            <a:off x="4932040" y="1110180"/>
            <a:ext cx="3355063" cy="27588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dreempics.com/img/picture/Apr/09/2b9d86d04ad6f21965246a7f3cafb73a/1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933055"/>
            <a:ext cx="3342404" cy="3415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static.starlook.ru/img/9347568.image_page_big.304595367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868"/>
            <a:ext cx="2916535" cy="294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2581669"/>
      </p:ext>
    </p:extLst>
  </p:cSld>
  <p:clrMapOvr>
    <a:masterClrMapping/>
  </p:clrMapOvr>
  <p:transition spd="slow" advClick="0" advTm="4103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dreempics.com/img/picture/Apr/09/2b9d86d04ad6f21965246a7f3cafb73a/1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694139"/>
            <a:ext cx="2496771" cy="2551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static.starlook.ru/img/9347568.image_page_big.304595367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7867"/>
            <a:ext cx="2771800" cy="279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24954" y="1988840"/>
            <a:ext cx="777686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 startAt="2"/>
            </a:pP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Основной этап 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Чтение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художественной литературы, загадок, примет осени, беседы, занятия, наблюдения, рисование, аппликация. 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Проведение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дидактических игр.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Разучивание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стихов.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Рассматривание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картин русских художников  об осени. 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Консультации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для родителей  «Осенние забавы», рекомендации для родителей «Осень».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Выставка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детских работ: рисунков, аппликаций, поделок из пластилина. Привлечение родителей к  изготовлению поделок – игрушек из природных даров.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84840" y="586960"/>
            <a:ext cx="25472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работы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5743868"/>
      </p:ext>
    </p:extLst>
  </p:cSld>
  <p:clrMapOvr>
    <a:masterClrMapping/>
  </p:clrMapOvr>
  <p:transition spd="slow" advClick="0" advTm="4212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dreempics.com/img/picture/Apr/09/2b9d86d04ad6f21965246a7f3cafb73a/1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599" y="4695128"/>
            <a:ext cx="2355832" cy="240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static.starlook.ru/img/9347568.image_page_big.304595367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868"/>
            <a:ext cx="2916535" cy="294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88465" y="2420888"/>
            <a:ext cx="777686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 startAt="3"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Заключительный этап</a:t>
            </a:r>
          </a:p>
          <a:p>
            <a:pPr algn="just"/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Подготовка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презентации о проекте;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Анкетирование детей;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выставки работ из природного материала «Осенние фантазии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Награждение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детей за участие в выставке «Осенние фантазии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Участие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родителей в подготовке выставки «Осенние фантазии»;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Награждение родителей за активное участие в реализации презентации.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84840" y="586960"/>
            <a:ext cx="25472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работы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Рита\Desktop\Картинки\DSC0114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4" t="2938" r="5749" b="12755"/>
          <a:stretch/>
        </p:blipFill>
        <p:spPr bwMode="auto">
          <a:xfrm>
            <a:off x="4932040" y="1621520"/>
            <a:ext cx="3921111" cy="21347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63806" y="1359910"/>
            <a:ext cx="152958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Творчество родителей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1990548"/>
      </p:ext>
    </p:extLst>
  </p:cSld>
  <p:clrMapOvr>
    <a:masterClrMapping/>
  </p:clrMapOvr>
  <p:transition spd="slow" advClick="0" advTm="4321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540</Words>
  <Application>Microsoft Office PowerPoint</Application>
  <PresentationFormat>Экран (4:3)</PresentationFormat>
  <Paragraphs>90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Рита</dc:creator>
  <cp:lastModifiedBy>user</cp:lastModifiedBy>
  <cp:revision>19</cp:revision>
  <dcterms:created xsi:type="dcterms:W3CDTF">2015-10-03T09:22:23Z</dcterms:created>
  <dcterms:modified xsi:type="dcterms:W3CDTF">2022-11-14T11:23:31Z</dcterms:modified>
</cp:coreProperties>
</file>