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" y="1"/>
            <a:ext cx="91412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16323" y="348625"/>
            <a:ext cx="5314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ГБОУ РМЭ «Нартасская школа - интернат»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4331" y="1916832"/>
            <a:ext cx="51180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Республика Марий Эл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84480" y="5301208"/>
            <a:ext cx="18387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Потаева С. А.,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оспитатель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35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62000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80555" y="5610174"/>
            <a:ext cx="1858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Озеро Луговое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4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07" y="1052736"/>
            <a:ext cx="373217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41165" y="181544"/>
            <a:ext cx="2560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Державная церковь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Медведево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3870819" cy="536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33380" y="181544"/>
            <a:ext cx="3268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Часовня св. пророка Илии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д. Савино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8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1228"/>
            <a:ext cx="4225702" cy="515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4567" y="370271"/>
            <a:ext cx="16955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Мечеть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п. Медведево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6" r="5024"/>
          <a:stretch/>
        </p:blipFill>
        <p:spPr bwMode="auto">
          <a:xfrm>
            <a:off x="4788024" y="1451228"/>
            <a:ext cx="4194246" cy="515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55401" y="370271"/>
            <a:ext cx="44594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Мироносицкий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женский монастырь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Ежово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16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3683" b="13759"/>
          <a:stretch/>
        </p:blipFill>
        <p:spPr bwMode="auto">
          <a:xfrm>
            <a:off x="79564" y="2060848"/>
            <a:ext cx="435415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3239" y="976312"/>
            <a:ext cx="4006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Никольский источник у д. Корта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718" y="2060848"/>
            <a:ext cx="446677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54935" y="853201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Источник Царственных страстотерпцев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0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Конноспортивная школа «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Чудо-кони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- архитектурная достопримечательность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дер. Большой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Шаплак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Оршанское направление, слева)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382" y="1727746"/>
            <a:ext cx="6853267" cy="456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97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57488"/>
            <a:ext cx="7641533" cy="411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Также на территории Медведевского района расположены 16 памятников-обелисков воинам, погибшим в годы Великой Отечественной войны, 2 братские могилы летчиков (14 могил), погибших в годы войны, 4 памятника архитектуры и строительства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19896" y="1977568"/>
            <a:ext cx="5376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Мемориал погибшим войнам в п. Медведево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7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28092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Песня 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Медведевском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районе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слова и музыка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В.Хмырова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У самой столицы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Республики нашей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 крылья расправил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край.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Здесь всё нам родное, и нет тебя краше,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людьми золотыми живи, расцветай !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Припев: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Славим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район дорогой и любимый: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Мирное небо, леса и поля.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Край наш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неповторимый -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Близкая сердцу земля.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Здесь трудимся мирно на благо района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Гордимся успехами наших людей.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край стал отеческим домом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нет нам дороже земли и родней !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Припев: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В тебе наш район - и надежда и сила,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верим в тебя, в трудовой наш народ.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Земля Марий Эл нас навеки сплотила,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вместе с Россией шагаем вперед.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Припев:</a:t>
            </a:r>
          </a:p>
        </p:txBody>
      </p:sp>
    </p:spTree>
    <p:extLst>
      <p:ext uri="{BB962C8B-B14F-4D97-AF65-F5344CB8AC3E}">
        <p14:creationId xmlns:p14="http://schemas.microsoft.com/office/powerpoint/2010/main" val="18545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903438" cy="430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48202" y="6093296"/>
            <a:ext cx="48974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Площадь района 2800 км² (или 280 000 га).</a:t>
            </a:r>
          </a:p>
        </p:txBody>
      </p:sp>
    </p:spTree>
    <p:extLst>
      <p:ext uri="{BB962C8B-B14F-4D97-AF65-F5344CB8AC3E}">
        <p14:creationId xmlns:p14="http://schemas.microsoft.com/office/powerpoint/2010/main" val="89191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007" y="1412776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муниципальный район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 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Маскаял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кундем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расположен в центральной части Республики Марий Эл. На севере он граничит с Кировской областью и Оршанским районом, на востоке с Советским районом, на юге 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Звениговским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районом, на западе 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Килемарским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районом.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890" y="3861048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Деревня Медведево была основана во второй половине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XVII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века вдоль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дороги ведущей из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Царевококшайска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(ныне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Йошкар-Ола) 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Козьмодемьянск.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деревне Медведево Дворцовой волости по I ревизской переписи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1723 года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было 16 дворов, из них 6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жилые, 70 мужчин, которые числились дворцовыми крестьянами, все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9849" y="414098"/>
            <a:ext cx="1664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136" y="118997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1943 году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был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Медведевский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Начала застраиваться улица Советская, ставшая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центральной.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того, как заасфальтировали улицу Советскую и соединили её 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Козьмодемьянским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трактом, было открыто автобусное движение. Деревня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Аксаматово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вошла в деревню как продолжение улицы Медведево. В центре посёлка, на пересечении улиц Медведево и Советской, был разбит сквер.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07904" y="620688"/>
            <a:ext cx="1627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24"/>
          <a:stretch/>
        </p:blipFill>
        <p:spPr bwMode="auto">
          <a:xfrm>
            <a:off x="827584" y="3243027"/>
            <a:ext cx="7679778" cy="326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7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31508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1945 году 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деревней было выкопано небольшое озеро, которое 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1950-е годы было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углублено, расширено и названо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Шошинским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память о председателе райисполкома Г. И. Шошина.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58283" y="379265"/>
            <a:ext cx="1627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716" y="2420888"/>
            <a:ext cx="2921521" cy="388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63781"/>
            <a:ext cx="4317767" cy="319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46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604992" cy="48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61728" y="332656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2000 году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по инициативе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Габдулхака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Гибадуллина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острове посреди озера был построен мини-зоопарк.</a:t>
            </a:r>
          </a:p>
        </p:txBody>
      </p:sp>
    </p:spTree>
    <p:extLst>
      <p:ext uri="{BB962C8B-B14F-4D97-AF65-F5344CB8AC3E}">
        <p14:creationId xmlns:p14="http://schemas.microsoft.com/office/powerpoint/2010/main" val="8394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5338" y="1052736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1884 году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 деревне была открыта первая школа. 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1910 году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школа была преобразована в двухклассное училище. 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1919 году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училище было преобразовано в советскую школу I ступени.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57" y="2348880"/>
            <a:ext cx="2151198" cy="215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01" y="2348880"/>
            <a:ext cx="2151198" cy="215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348880"/>
            <a:ext cx="2082876" cy="208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57682"/>
            <a:ext cx="16561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39121"/>
            <a:ext cx="16561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04757" y="404664"/>
            <a:ext cx="2334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78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366172"/>
            <a:ext cx="4209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Достопримечательности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3"/>
          <a:stretch/>
        </p:blipFill>
        <p:spPr bwMode="auto">
          <a:xfrm>
            <a:off x="1041703" y="1124744"/>
            <a:ext cx="7237437" cy="4555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36466" y="6037257"/>
            <a:ext cx="2675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Река Малая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Кокшага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0656"/>
            <a:ext cx="707621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72131" y="5749225"/>
            <a:ext cx="2977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Устье Малого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Кундыша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94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167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Географическое положение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2021-11-22T02:21:06Z</dcterms:created>
  <dcterms:modified xsi:type="dcterms:W3CDTF">2022-11-16T16:46:38Z</dcterms:modified>
</cp:coreProperties>
</file>