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58" r:id="rId6"/>
    <p:sldId id="260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82" r:id="rId15"/>
    <p:sldId id="265" r:id="rId16"/>
    <p:sldId id="272" r:id="rId17"/>
    <p:sldId id="274" r:id="rId18"/>
    <p:sldId id="273" r:id="rId19"/>
    <p:sldId id="275" r:id="rId20"/>
    <p:sldId id="276" r:id="rId21"/>
    <p:sldId id="281" r:id="rId22"/>
    <p:sldId id="277" r:id="rId23"/>
    <p:sldId id="278" r:id="rId24"/>
    <p:sldId id="271" r:id="rId25"/>
    <p:sldId id="279" r:id="rId26"/>
    <p:sldId id="28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0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2A0462-B289-4444-82B7-D3B313066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FD4A628-FDB5-4CD5-814B-6921B7154A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BCFDCB5-967F-4297-9567-8343890D0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B2A389-B067-4EB3-AE9B-A22219098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EF07EB0-B5E9-47E9-843E-3D2681FEF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71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17FC28-EDE9-4364-8645-C0AC02340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4159CE8-F01A-4035-B47D-CEEF553F5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F4449C2-8499-4C94-BDBB-34B4CAB1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1A6462D-8985-45BF-B1DB-DC7887856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0DEF4A4-12D3-4E1F-B436-9A9F5DB30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848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3185586-B9EE-47EB-A4ED-90BEBC9D99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A7349D7-0F41-4AFC-A8F0-74CE275766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FFCF076-D606-4C22-94CA-5EFC76121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29030EB-CF7B-43E6-ABAC-B65C83BA5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647AC-3705-450B-BB52-D99E5DF4B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0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A43E51-E31E-47A5-B433-67EAE264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2727000-A3E4-45B3-82AC-2C61F2332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8501C37-601B-48DB-A056-0E15DE14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046BCD-154A-4BB1-9575-789A5364C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3C96D05-3381-4308-82D1-33852AD0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6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4BEDE0-F93E-4B16-85FD-F10A3A5A2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BF0CCA-129B-4730-AF0B-C220BB88D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F92C05-45DF-4C13-A141-A9C40551E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96CD9E6-BEE6-40AA-B10E-E22FC87D8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0ADAB55-819F-49DA-8DAC-DD24D2C8A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03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A06B38-52D2-4E2E-9847-ADFBCF96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8B99CF-B095-4A37-B9F8-55770E5846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CB2C4A6-2388-4335-A04D-99760AC67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AC38A04-5046-4642-AA26-F7624F808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4AFF115-A6DA-4F6D-9D0D-A2004D203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CCD56A1-497E-4284-9C08-90D0E8D1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8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A463EE-D9D1-47FB-836C-E65556D72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FCA9599-7336-4C2F-BB4E-870CF434D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1682510-FF2F-466A-88B1-8157230D5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997A11B-DC0E-484E-9196-7ED176CE9D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CFCF3FF-9C35-46B1-97C2-F53DD2407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6935121-378F-40F5-AB50-61466DF3E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10D093A-FA80-4027-8F90-1BC06AE20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C080B37-101D-4D1C-B59C-95AB96CB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7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6D4FDE-04D0-4BD9-86E2-8B7210B56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7643B4F-E3A1-49D9-A008-C2F5F283E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94B5EC4-4A71-4796-B065-21868B508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6BDE0B-9002-423B-A6D8-4A9752E61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09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43AABDC-33D5-4F7B-916F-289771447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B007E01-7AB5-4166-B7C0-94F28659A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D4CD597-7CB0-4A5E-B2FC-3D4DC3D48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605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873FE1-8C04-4BE3-82E3-E5C7C79A4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484B68-7278-4289-AAB3-7487A4C3B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C970076-87A6-4E8B-93E0-F7083795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8667797-C360-41A7-9038-604C0FED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51BCA54-419B-401D-989A-105380539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86B3416-C648-4FC0-9363-2FC40AB6C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536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1D18DE-B8D0-403D-AC82-39784CE7D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2DD4B68-6B0C-41A5-B5CD-3E6EFF05E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52EAA4B-6032-42E9-A8FB-55FF8F629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47FEE9-1710-4212-822B-806911A46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19A30B3-2DA4-48CC-ABA7-D557E16F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E28544E-F2B4-478F-AD9A-68088162A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1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>
                <a:lumMod val="80000"/>
                <a:lumOff val="20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312775-4392-49CA-9AB9-8144221C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6FF7067-7CA8-4C7F-9B74-B95B8C18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A81BF7-690C-475A-B29C-061E40CF22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A6889-9B50-4A69-873F-623132C14073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CD84DAF-8E09-4090-8362-DED2AD8E5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1B2D62-DC1A-453B-AF8D-F533D0C609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0C999-AD1F-4F1C-9F1F-11FFBFA8E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0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64AF42-9D50-4D69-85B6-5A9A024CB8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latin typeface="Book Antiqua" panose="02040602050305030304" pitchFamily="18" charset="0"/>
              </a:rPr>
              <a:t>Первые жители Карелии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C3ECBC4-1D88-4D62-B896-D276798586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3200" b="1" dirty="0">
                <a:latin typeface="Book Antiqua" panose="02040602050305030304" pitchFamily="18" charset="0"/>
              </a:rPr>
              <a:t>§ 2</a:t>
            </a:r>
          </a:p>
        </p:txBody>
      </p:sp>
    </p:spTree>
    <p:extLst>
      <p:ext uri="{BB962C8B-B14F-4D97-AF65-F5344CB8AC3E}">
        <p14:creationId xmlns:p14="http://schemas.microsoft.com/office/powerpoint/2010/main" val="302767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5239DA7-3F92-41BC-A1AB-3D4CE639B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5" y="-7144"/>
            <a:ext cx="9153525" cy="68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62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D6AEF95-72E0-4D27-A437-90A7CE4BC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25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4F2CA3C-C988-42E8-B70F-CFAFE95DB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18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48919C9-3AFF-43D3-B099-2DF9791D9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7144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58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7839C04-C358-47BD-9596-B01BC99646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92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6E567F1-A37E-41CD-ACD4-58A472991F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7144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4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55CB019-F288-4C0A-9AE5-7997A0B055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5" y="-7144"/>
            <a:ext cx="9153525" cy="68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70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4D07408-3A13-4DCA-A8F4-3106CB39C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18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7FC362B-9400-4636-AF0A-58FD5C739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7144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89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6FD4AFB-1881-4192-A5B4-25048DEB2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6" y="0"/>
            <a:ext cx="9143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5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9F9D7B4-8980-4727-A71E-40A4F0BAF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85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089BD29-C8C5-429E-8203-376EEFBA4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64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C126C58-9E0B-4B1B-AF11-8FAF62B71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4" y="-7144"/>
            <a:ext cx="9153525" cy="68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86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EFC8A99-90C8-4A7F-A278-8479D2C8A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-14288"/>
            <a:ext cx="9163050" cy="687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27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2F27155-A67E-4A14-9F37-64B3A8F3B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07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6D2E0A7-7DD0-4C14-9495-A8206A148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7144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288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95BD3C5-CD2A-4BE3-BEE0-3859A428A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72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F0A18E6-F2E8-42C5-B333-8EBC27F90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09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B5C516D-A731-4741-B610-A9049FE4B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-14288"/>
            <a:ext cx="9163050" cy="687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17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C360BF-395C-4F05-B41C-85CD219D58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9" y="-34091"/>
            <a:ext cx="9241590" cy="693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7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368A5DF-CF9B-45A2-8C5A-51D3AAD3F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46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C6FD026-8C1F-4119-90F2-07AEA2A52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979" y="-6017"/>
            <a:ext cx="9192126" cy="689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9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1B2AF4B-0F79-4A47-921C-EA4426049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046" y="0"/>
            <a:ext cx="984990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380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3A922F2-E778-4915-B8EE-324F2DAA6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157" y="-1"/>
            <a:ext cx="8833967" cy="687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61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1103B90-CCFA-4BB4-84DE-6C3214A89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56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</Words>
  <Application>Microsoft Office PowerPoint</Application>
  <PresentationFormat>Произвольный</PresentationFormat>
  <Paragraphs>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Первые жители Карелии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жители Карелии</dc:title>
  <dc:creator> </dc:creator>
  <cp:lastModifiedBy>User</cp:lastModifiedBy>
  <cp:revision>5</cp:revision>
  <dcterms:created xsi:type="dcterms:W3CDTF">2019-09-09T16:36:32Z</dcterms:created>
  <dcterms:modified xsi:type="dcterms:W3CDTF">2022-09-14T09:56:03Z</dcterms:modified>
</cp:coreProperties>
</file>