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256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714356"/>
            <a:ext cx="52471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14.11.2019</a:t>
            </a:r>
          </a:p>
          <a:p>
            <a:pPr algn="ctr"/>
            <a:endParaRPr lang="ru-RU" sz="6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Мое свободное время. Хобби.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AppData\Local\Temp\Хобби–этов74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643050"/>
            <a:ext cx="821537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Хобби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это вид человеческой деятельности, некое занятие, увлечение, которым регулярно занимаются на досуге, для души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85728"/>
            <a:ext cx="828680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Хобби является хорошим способом борьбы со стрессом 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Хобби зачастую помогает расширить кругозор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Основная цель хобби – помочь человеку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самореализоваться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Хобби иногда становится материальным подспорьем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Выбор хобби связан не только с пристрастиями, но и с психологическими особенностями каждого человека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71543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присесть на корточки - очень низкая оценка, негативное отношение;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присесть, немного согнув ноги в коленях, - невысокая оценка, безразличное отношение;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обычная поза стоя, руки по швам - удовлетворитель­ная оценка, спокойное отношение;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согнуть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руки в локтях - хорошая оценка, позитивное отношение;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поднять руки вверх, хлопая в ладоши, подняться на цыпочки - очень высокая оценка, восторженное отношение.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</TotalTime>
  <Words>136</Words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4</cp:revision>
  <dcterms:created xsi:type="dcterms:W3CDTF">2019-11-12T08:38:11Z</dcterms:created>
  <dcterms:modified xsi:type="dcterms:W3CDTF">2019-11-12T09:20:37Z</dcterms:modified>
</cp:coreProperties>
</file>