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26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F16971-5FE3-4BD2-B63A-EF16617EC3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62524F-ACAD-449B-AD98-772596FC36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BFF030-A2C9-4D00-B0C1-0DED2812C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4557C9-195C-46FF-8CAF-7985C2415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C2402C-5C9E-4655-BE55-D56CCDE6D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796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BBED96-E832-4A14-8AA4-4EB752C39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61AEA9E-4885-4F7A-BE93-1A07626A4D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714D6B-BBAE-40F0-A757-A942F5AF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73F60F-36FF-4764-B72B-D4D88B5E5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F6C85D-98ED-42C4-B9AB-3A73681BD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528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00D8557-624E-4719-9C82-55C04210B4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A52414-8313-42B2-A05D-30C49190E8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753926-84A8-4581-B3B5-1082D6091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E587CF-9047-46E1-8419-3C32D874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ED66A4-7F96-41C1-859C-04BE83E4C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37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56A31A-44C2-49FC-A186-586B57C91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709262-A539-4FF1-811A-EB1D97E25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F44456-78B6-4264-94EB-38E8CE03B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A99D46-17EC-4E80-8A82-7A118C076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EA7F52-AD0F-4DB9-A540-BA50AE478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090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219507-D226-4D1E-B8E9-F8974A63F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EB566D-B3C1-4D4D-9E1D-FE6DA1CC6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A47A40-2AC2-4B47-8121-82B371CA0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C08AA8-5CB9-4EEF-8654-F8B64727B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26FC31-FD2C-42A8-946C-8DE366ABA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559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623DC0-551C-4B80-997B-0FAF1C248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5428F5-4FC1-4AA9-BDC4-216779DAFE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C6E149-704F-4DD3-9076-23A613276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725909-22E0-48B3-A1A8-38D3BEDC8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C3135C-9FD2-459B-ABD7-2FC0C698C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759D89-8F9C-4F79-AB8D-CC648157D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61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9E49D-D0AC-4F2E-9A11-C38330B5F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32E09F-B9D1-453B-B2BD-5D1B34DBB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051F88-A325-43F2-9B2C-BB58BA8228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85C16F4-90F4-420A-A779-34459E837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A79891D-8488-4CEF-A68D-286A3A446F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EE948F5-A9FF-4819-B764-0A2BF57CC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8106003-E98E-46E2-8BE1-7326C5A27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3279E76-405A-45FC-9AC9-C00066BB2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909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5B450-16DE-4937-8945-5608479EA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84EFEAC-D1A2-456B-A77D-C67162CBD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A301FBC-CBFD-4294-B2C5-0AF7DBEC4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7FAB4F0-9FDA-449F-A882-010988877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95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1623790-CBE1-466D-84A9-F7A821126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20132A9-0E58-4E2F-96BE-5201C3E46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DA4749D-9252-47CF-A5AB-E597F4014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4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FEA9D-8065-4704-81CC-A1ADFEF59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337981-3140-481C-9A7D-416B24E5F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436C015-39E1-43A5-9B2E-87B556324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84EE03-E333-443C-9234-1DE6799DC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C0633A-1D35-47F0-9A95-142BDE7B2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1FDCCD-B889-4058-A6C4-88AA88402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777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7ADC5F-7EAA-4E29-981D-6FE97C3D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87F4FFA-73D5-4ACD-8479-69F97E96B7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6149BE-FB7F-41AE-8152-A724D2B2B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C1B080-82BA-4D1A-936B-411302EC5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EB14EE-4F8A-4708-8C45-8510E208D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DAED50-5AB3-483A-8168-03D457F34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50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D02EE-6EE2-4C79-A803-1EB84167E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47661B2-3ACC-42E3-B976-93E076655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D85CF6-4F16-4E3A-B4C9-92757F89DA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2E8EB-7B5A-4286-8DD8-4486252989E0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348C6E-CF5D-4E92-8F99-53BDE8F94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D87B2B-0139-4097-B006-9AA98EADC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BB87E-7BC2-464B-B381-1E8B1D5FB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08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656A4C-2269-4299-A8D4-C160BDE5E3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66" y="0"/>
            <a:ext cx="10922867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47626C-C60F-4E98-BA35-52D786F188E2}"/>
              </a:ext>
            </a:extLst>
          </p:cNvPr>
          <p:cNvSpPr/>
          <p:nvPr/>
        </p:nvSpPr>
        <p:spPr>
          <a:xfrm>
            <a:off x="1457325" y="1219201"/>
            <a:ext cx="76866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Деревня на </a:t>
            </a:r>
            <a:br>
              <a:rPr lang="ru-RU" sz="6000" b="1" i="1" dirty="0">
                <a:solidFill>
                  <a:srgbClr val="FF0000"/>
                </a:solidFill>
                <a:latin typeface="Book Antiqua" panose="02040602050305030304" pitchFamily="18" charset="0"/>
              </a:rPr>
            </a:br>
            <a:r>
              <a:rPr lang="ru-RU" sz="6000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берегу </a:t>
            </a:r>
            <a:r>
              <a:rPr lang="ru-RU" sz="6000" b="1" i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Онего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22544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00B66C-85F4-4621-BD62-95D13582BF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6" y="0"/>
            <a:ext cx="104502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24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6DD42C8-FDD1-4CBD-A4C5-E8088010161B}"/>
              </a:ext>
            </a:extLst>
          </p:cNvPr>
          <p:cNvSpPr/>
          <p:nvPr/>
        </p:nvSpPr>
        <p:spPr>
          <a:xfrm>
            <a:off x="666751" y="400049"/>
            <a:ext cx="87915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в древности, и в средние века Онежское озеро было своеобразным магнитом для вепсских, карельских  и русских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племен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совместно обживавших его берега. Прибрежные территории именовались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Обонежьем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т.е. землей, вокруг Онежского озера, а позже – Заонежьем.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3CBA01F-C234-48FC-AD18-730015E7EF23}"/>
              </a:ext>
            </a:extLst>
          </p:cNvPr>
          <p:cNvSpPr/>
          <p:nvPr/>
        </p:nvSpPr>
        <p:spPr>
          <a:xfrm>
            <a:off x="200025" y="6162675"/>
            <a:ext cx="63674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Племена - группы людей на основе родовой общности.</a:t>
            </a:r>
            <a:endParaRPr lang="ru-RU" sz="1600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401570-E3FD-489B-9489-5B58980F38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075" y="2540502"/>
            <a:ext cx="4988689" cy="334594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79BD5E-38F4-4D98-90F1-787E07717B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23" y="2047101"/>
            <a:ext cx="5762625" cy="383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617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85CC8F7-2E58-4631-81B6-F83880CA59D1}"/>
              </a:ext>
            </a:extLst>
          </p:cNvPr>
          <p:cNvSpPr/>
          <p:nvPr/>
        </p:nvSpPr>
        <p:spPr>
          <a:xfrm>
            <a:off x="209550" y="219076"/>
            <a:ext cx="4676775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заглянем в какую-нибудь деревню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Обонежья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Первое – это внушительные размеры почти всех крестьянских домов. Леса для строительства в Карелии было много. Поэтому свои дома крестьяне величали  хоромами. Но окна у этих хором были невелики. Почему?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чтобы лучше сохранялось тепло.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крестьянин старался сделать свой дом как можно более прочным, а для большого окна надо прорезать несколько бревен.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В-третьих, на большое окно требуется много прозрачного или полупрозрачного материала. Но стекла в то время еще не было, а пластинки слюды для остекления были дорогими. Да и везти их надо было с берегов Белого моря.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окна затягивались матовой пленкой – материал животного происхождения: например, высушенный в надутом состоянии бараний желудок.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0FE736-EEB1-4BF4-9C68-FC61F5C7B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649" y="859929"/>
            <a:ext cx="6908801" cy="518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21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D221AFA-3C63-4AE8-A977-BCD3E9638864}"/>
              </a:ext>
            </a:extLst>
          </p:cNvPr>
          <p:cNvSpPr/>
          <p:nvPr/>
        </p:nvSpPr>
        <p:spPr>
          <a:xfrm>
            <a:off x="5642189" y="238125"/>
            <a:ext cx="619738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Днем в доме царил полумрак, так как окна пропускали немного солнечного света, а верхняя часть стен и потолки внутри были часто черными, словно просмоленными. При топке печей смолистые вещества вместе с дымом клубились под потолком.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Только у богатых людей имелись печи с дымоходами.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Другого способа обогрева жилья в деревнях и не знали. Печи топились «по-черному»: дым из очага шел прямо в избу, и только после того, как все угли прогорали, закрывали дымовой отверстие.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дома можно узнать по внешнему виду: вместо кирпичной трубы у них на крыше виднеется деревянная труба-дымник.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Кровля у изб дощатая, доски гвоздями не приколачивали.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Вверху доски-тесины придавливались коньковым бревном, а нижний конец досок вставляли в жёлоб длинного бревна-потока. </a:t>
            </a:r>
            <a:endParaRPr lang="ru-RU" sz="2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3859FAC-4ED9-4DC6-A0D0-844A81CDBC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" y="238125"/>
            <a:ext cx="3742406" cy="366888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4485F8D-19F9-4DF1-A24A-D0D4A90304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49" y="3656489"/>
            <a:ext cx="4448175" cy="303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5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3AA987E-6850-4EC9-92C4-73F5A5488704}"/>
              </a:ext>
            </a:extLst>
          </p:cNvPr>
          <p:cNvSpPr/>
          <p:nvPr/>
        </p:nvSpPr>
        <p:spPr>
          <a:xfrm>
            <a:off x="6343649" y="333376"/>
            <a:ext cx="527401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дому, как правило, были пристроены разные хозяйственные сооружения: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хлев, конюшня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над которыми был устроен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сеновал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куда можно было заехать с улицы по наклонному бревенчатому настилу.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жилью примыкали и амбары, которые обычно называли «репными»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FD57D9-E3BC-4B2B-ACFE-8705EB62E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85" y="333376"/>
            <a:ext cx="5521665" cy="53192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0795019-390A-45E1-AA4A-A1087E19DF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649" y="2354505"/>
            <a:ext cx="5641649" cy="417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210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C4D2EE3-6D5F-4ADB-8470-F456539E956D}"/>
              </a:ext>
            </a:extLst>
          </p:cNvPr>
          <p:cNvSpPr/>
          <p:nvPr/>
        </p:nvSpPr>
        <p:spPr>
          <a:xfrm>
            <a:off x="400051" y="304800"/>
            <a:ext cx="6593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Из-за опасности пожаров подальше от домов сооружали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риги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овины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берегу, зачастую прямо в воде, стояли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баньки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тоже топившиеся «по-черному».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C23F3C2-36B8-4DA8-959A-9A665CFC92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100261"/>
            <a:ext cx="4019550" cy="301466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A2DE699-B264-4AAA-8E5E-76ED7BD29932}"/>
              </a:ext>
            </a:extLst>
          </p:cNvPr>
          <p:cNvSpPr/>
          <p:nvPr/>
        </p:nvSpPr>
        <p:spPr>
          <a:xfrm>
            <a:off x="285750" y="5987054"/>
            <a:ext cx="11744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Рига из деревни </a:t>
            </a:r>
            <a:r>
              <a:rPr lang="ru-RU" b="1" i="1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Сяппяваара</a:t>
            </a:r>
            <a:r>
              <a:rPr lang="ru-RU" b="1" i="1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Рига из </a:t>
            </a:r>
            <a:r>
              <a:rPr lang="ru-RU" b="1" i="1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lang="ru-RU" b="1" i="1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Великогубское</a:t>
            </a:r>
            <a:r>
              <a:rPr lang="ru-RU" b="1" i="1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Медвежьегорский район.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EA9BA8-AC27-4E32-9CFB-D76FE62785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840" y="2978790"/>
            <a:ext cx="4416977" cy="294281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F15AF01-95FA-4C58-8D7C-D258CB28E1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971" y="123825"/>
            <a:ext cx="4416977" cy="268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368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BAFBA7C-4AAD-43AF-93EE-CF28FF566FF9}"/>
              </a:ext>
            </a:extLst>
          </p:cNvPr>
          <p:cNvSpPr/>
          <p:nvPr/>
        </p:nvSpPr>
        <p:spPr>
          <a:xfrm>
            <a:off x="600075" y="400050"/>
            <a:ext cx="619124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Идет по дороге крестьянский мальчик, одетый в будничную одежду из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домотканого холста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Заговоришь с ним – наверняка он ответил бы на языке, в котором больше слов карельских, чем русских. Большинство жителей Карелии знали свой язык – карельский, вепсский, лучше, чем русский.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знали и карельский, и русский – без него не обойтись на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составить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купчую грамоту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– государственный язык. Москва собирала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присылала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стрельцов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защиты…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C11FA3-135C-4B0F-880E-54E0580B94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291" y="2844805"/>
            <a:ext cx="2419350" cy="3754473"/>
          </a:xfrm>
          <a:prstGeom prst="rect">
            <a:avLst/>
          </a:prstGeom>
          <a:ln w="22225">
            <a:solidFill>
              <a:schemeClr val="accent6">
                <a:lumMod val="50000"/>
                <a:alpha val="70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4DEE17-FA92-4983-93CB-7EE27B9086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394" y="4247115"/>
            <a:ext cx="2212066" cy="2352163"/>
          </a:xfrm>
          <a:prstGeom prst="rect">
            <a:avLst/>
          </a:prstGeom>
          <a:ln w="2540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1B354B-39AC-4344-B96F-117E1E82EA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8" y="3353325"/>
            <a:ext cx="4791075" cy="324595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0DB957F-D309-4CFF-AF02-A9D33754A3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291" y="560694"/>
            <a:ext cx="2786061" cy="185551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57DFFD5-735B-4CB6-B587-62FC1FD18F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523" y="362462"/>
            <a:ext cx="2067213" cy="368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4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79EDD38-558F-4435-84EF-8424898FD5C9}"/>
              </a:ext>
            </a:extLst>
          </p:cNvPr>
          <p:cNvSpPr/>
          <p:nvPr/>
        </p:nvSpPr>
        <p:spPr>
          <a:xfrm>
            <a:off x="342900" y="238125"/>
            <a:ext cx="717232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рассказа паренька мы узнаем о том, как крестьяне работают. Для того, чтобы сделать поле, надо очистить от леса большую поляну, свалить лес, выкорчевать пни, подсохшие сучья, корни, стволы надо сжечь, а золу разбросать по вспаханной земле. Затем посеять на поле репу. Пару лет поле даст хороший урожай. А потом нужно вновь разрабатывать новый участок леса для поля.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на столе крестьянина были  молоко, масло и сыр, нужно косить сено на дальних 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пожнях (место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ждя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заготовки сена)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Нужно сеять и убирать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ячмень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овёс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иметь хлеб и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толокно (овсяная мука)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17FC2E-B766-4BB1-B74E-6B8850E017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825" y="390302"/>
            <a:ext cx="4238624" cy="285881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5957607-80C9-44FA-B9DB-AF293CB051CC}"/>
              </a:ext>
            </a:extLst>
          </p:cNvPr>
          <p:cNvSpPr/>
          <p:nvPr/>
        </p:nvSpPr>
        <p:spPr>
          <a:xfrm>
            <a:off x="8376145" y="4514849"/>
            <a:ext cx="3606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Пшеница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 выращивается на землях Карелии: каменисты и холодны её  почвы. Белый хлеб, пряник покупались только по праздникам, да и то только зажиточными крестьянами.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241626F-EDB3-4F6F-BB1F-033F00D1F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63" y="3429000"/>
            <a:ext cx="2600154" cy="258363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5556EBB-CCF3-4ABB-BA61-E1EDA34E4E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540" y="4720817"/>
            <a:ext cx="2465146" cy="192012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5267456-D729-4FBA-B9D1-38EE4FCF24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344" y="2752160"/>
            <a:ext cx="2429698" cy="171344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3CB775D-AACF-43E7-8163-82A6544E11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792" y="3270096"/>
            <a:ext cx="3357433" cy="299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78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C29FED9-4D7B-42BC-8807-7EC730CCC5D0}"/>
              </a:ext>
            </a:extLst>
          </p:cNvPr>
          <p:cNvSpPr/>
          <p:nvPr/>
        </p:nvSpPr>
        <p:spPr>
          <a:xfrm>
            <a:off x="552449" y="276224"/>
            <a:ext cx="52197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Карелы слыли опытными, удачливыми охотниками. Они умели ставить хитрые ловушки на любого зверя. Помогали взрослым и деревенские мальчишки. Зимой они объезжали на лыжах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«петли»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(ловушки из конского волоса) на зайца, тетерева. Это надо было делать любую погоду! Иначе съедят добычу лиса или волк.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C37CF5-8C67-403A-9DD8-F02B366912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133724"/>
            <a:ext cx="5683269" cy="287952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7C28F7-920D-496C-B2A3-2AA49CE5A43C}"/>
              </a:ext>
            </a:extLst>
          </p:cNvPr>
          <p:cNvSpPr/>
          <p:nvPr/>
        </p:nvSpPr>
        <p:spPr>
          <a:xfrm>
            <a:off x="6496049" y="385108"/>
            <a:ext cx="52197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еще жители карельских деревень рыбачили. В любое время года ловили рыбу – от мелкой корюшки до лосося.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занимались заготовкой ягод и грибов.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это были привычные деревенские хлопоты. Плохо было, когда наступали неурожайные годы.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бывало, как рассказывается в летописях, нападали на карелов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свейские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немцы» (шведы). Взрослых могли побить или взять в плен, а дети оставались сиротами. Такое в истории карельских народов случалось нередко.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на Севере требовала много сил, энергии, предприимчивости и немалого мужества.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7622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785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Book Antiqua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 </dc:creator>
  <cp:lastModifiedBy> </cp:lastModifiedBy>
  <cp:revision>13</cp:revision>
  <dcterms:created xsi:type="dcterms:W3CDTF">2019-09-16T16:17:55Z</dcterms:created>
  <dcterms:modified xsi:type="dcterms:W3CDTF">2019-09-16T18:38:23Z</dcterms:modified>
</cp:coreProperties>
</file>