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A68C-ED76-4B00-AFB2-CECCED60C9D0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8DE4-EFEF-4131-B2BE-AD22AC3448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358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A68C-ED76-4B00-AFB2-CECCED60C9D0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8DE4-EFEF-4131-B2BE-AD22AC3448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346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A68C-ED76-4B00-AFB2-CECCED60C9D0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8DE4-EFEF-4131-B2BE-AD22AC3448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08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A68C-ED76-4B00-AFB2-CECCED60C9D0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8DE4-EFEF-4131-B2BE-AD22AC3448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667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A68C-ED76-4B00-AFB2-CECCED60C9D0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8DE4-EFEF-4131-B2BE-AD22AC3448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948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A68C-ED76-4B00-AFB2-CECCED60C9D0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8DE4-EFEF-4131-B2BE-AD22AC3448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839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A68C-ED76-4B00-AFB2-CECCED60C9D0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8DE4-EFEF-4131-B2BE-AD22AC3448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43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A68C-ED76-4B00-AFB2-CECCED60C9D0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8DE4-EFEF-4131-B2BE-AD22AC3448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270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A68C-ED76-4B00-AFB2-CECCED60C9D0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8DE4-EFEF-4131-B2BE-AD22AC3448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360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A68C-ED76-4B00-AFB2-CECCED60C9D0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8DE4-EFEF-4131-B2BE-AD22AC3448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263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A68C-ED76-4B00-AFB2-CECCED60C9D0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88DE4-EFEF-4131-B2BE-AD22AC3448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079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0A68C-ED76-4B00-AFB2-CECCED60C9D0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88DE4-EFEF-4131-B2BE-AD22AC3448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049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litrekon.ru/kratkie-soderzhaniya/sudba-cheloveka-m-sholohov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litrekon.ru/kratkie-soderzhaniya/yushka-i-otzyv-dlya-chitatelskogo-dnevnika-a-p-platonov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litrekon.ru/kratkie-soderzhaniya/yushka-i-otzyv-dlya-chitatelskogo-dnevnika-a-p-platonov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litrekon.ru/kratkie-soderzhaniya/yushka-i-otzyv-dlya-chitatelskogo-dnevnika-a-p-platonov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litrekon.ru/kratkie-soderzhaniya/matrenin-dvor-po-planu-i-s-solzhenitsyn/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litrekon.ru/kratkie-soderzhaniya/matrenin-dvor-po-planu-i-s-solzhenitsyn/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litrekon.ru/kratkie-soderzhaniya/matrenin-dvor-po-planu-i-s-solzhenitsyn/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litrekon.ru/kratkie-soderzhaniya/sudba-cheloveka-m-sholohov/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litrekon.ru/kratkie-soderzhaniya/sudba-cheloveka-m-sholohov/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человеческие качества для вас ценны?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итоговому сочинению.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учитель 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и литературы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ВСОШ№2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им.Г.С.Донского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Прокопьева Сардаана Степановна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301" y="3753828"/>
            <a:ext cx="2621551" cy="135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89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М.А. Шолохов «</a:t>
            </a:r>
            <a:r>
              <a:rPr lang="ru-RU" u="sng" dirty="0">
                <a:solidFill>
                  <a:srgbClr val="02952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Судьба человека</a:t>
            </a:r>
            <a:r>
              <a:rPr lang="ru-RU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t="39645" r="1227"/>
          <a:stretch/>
        </p:blipFill>
        <p:spPr>
          <a:xfrm>
            <a:off x="785769" y="2499921"/>
            <a:ext cx="5310231" cy="265590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ru-RU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Потеряв семью, он нашел в себе силы начать жить заново и усыновить мальчика Ваню, который нуждался в заботе. Таким образом, доброта, сила воли и человечность позволили герою выстоять в сложной ситуации, поддержать Родину и спасти все то, ради чего стоит биться до конца.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471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 Платонов. «</a:t>
            </a:r>
            <a:r>
              <a:rPr lang="ru-RU" b="1" i="0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Юшка</a:t>
            </a:r>
            <a:r>
              <a:rPr lang="ru-RU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t="34465" r="34418" b="-3973"/>
          <a:stretch/>
        </p:blipFill>
        <p:spPr>
          <a:xfrm>
            <a:off x="838200" y="1825625"/>
            <a:ext cx="5334000" cy="4256393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ru-RU" b="1" i="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Внутренний мир человека, как правило, скрыт от посторонних глаз. Поэтому люди далеко не всегда могут сразу понять, кто перед ними на самом деле. Например, главный герой произведения был отзывчивым, мудрым и стойким человеком, способным противостоять эгоизму, гордыне и гневу.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086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 Платонов. «</a:t>
            </a:r>
            <a:r>
              <a:rPr lang="ru-RU" b="1" i="0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Юшка</a:t>
            </a:r>
            <a:r>
              <a:rPr lang="ru-RU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algn="just"/>
            <a:r>
              <a:rPr lang="ru-RU" b="1" i="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 окружающие не видели в нем хороших качеств, потому что «встречали по одежке». Юшка был беден и болен. Он выглядел старше своих лет. Герой считал, что своим неуважением другие выражают любовь к нему, поэтому никогда не мстил за оскорбления и не защищался. За это многие презирали его.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53144" t="-506" r="3305" b="1"/>
          <a:stretch/>
        </p:blipFill>
        <p:spPr>
          <a:xfrm>
            <a:off x="7357144" y="1825625"/>
            <a:ext cx="315426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34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 Платонов. «</a:t>
            </a:r>
            <a:r>
              <a:rPr lang="ru-RU" b="1" i="0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Юшка</a:t>
            </a:r>
            <a:r>
              <a:rPr lang="ru-RU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38200" y="2067040"/>
            <a:ext cx="5181600" cy="386850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lvl="0" algn="just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он все это время совершал благие дела — поддерживал и содержал сироту, которая стала врачом в его родном селении. Не зная об этом, люди не могли составить верное представлении о сущности его характера. Поэтому мы часто обманываемся, не видя истинного внутреннего мира человека.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0687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b="1" i="0" dirty="0" smtClean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А.И. Солженицын </a:t>
            </a:r>
            <a:br>
              <a:rPr lang="ru-RU" b="1" i="0" dirty="0" smtClean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0" dirty="0" smtClean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0" u="sng" dirty="0" err="1" smtClean="0">
                <a:solidFill>
                  <a:srgbClr val="02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Матрёнин</a:t>
            </a:r>
            <a:r>
              <a:rPr lang="ru-RU" b="1" i="0" u="sng" dirty="0" smtClean="0">
                <a:solidFill>
                  <a:srgbClr val="02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двор</a:t>
            </a:r>
            <a:r>
              <a:rPr lang="ru-RU" b="1" i="0" dirty="0" smtClean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i="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качества человека лучше всего проявляются в поступках. И зачастую дела говорят красноречивее слов. В этом мы убеждаемся, глядя на поведение Матрены. Героиня всегда бескорыстно помогала окружающим и выручала тех, кто нуждается в покровительстве.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268190"/>
            <a:ext cx="5181600" cy="346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833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b="1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А.И. Солженицын </a:t>
            </a:r>
            <a:br>
              <a:rPr lang="ru-RU" b="1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u="sng" dirty="0" err="1">
                <a:solidFill>
                  <a:srgbClr val="02952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Матрёнин</a:t>
            </a:r>
            <a:r>
              <a:rPr lang="ru-RU" b="1" u="sng" dirty="0">
                <a:solidFill>
                  <a:srgbClr val="02952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двор</a:t>
            </a:r>
            <a:r>
              <a:rPr lang="ru-RU" b="1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ru-RU" b="1" i="0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Она приютила колченогую кошку и взяла квартиранта, хотя никто не хотел принимать его. Все знали, что Матрена — безотказный человек, которому свойственны доброта и мягкосердечие. Она даже воспитала племянницу, которой не нашлось места в большой семье.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38200" y="1996662"/>
            <a:ext cx="5181600" cy="400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690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b="1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А.И. Солженицын </a:t>
            </a:r>
            <a:br>
              <a:rPr lang="ru-RU" b="1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u="sng" dirty="0" err="1">
                <a:solidFill>
                  <a:srgbClr val="02952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Матрёнин</a:t>
            </a:r>
            <a:r>
              <a:rPr lang="ru-RU" b="1" u="sng" dirty="0">
                <a:solidFill>
                  <a:srgbClr val="02952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двор</a:t>
            </a:r>
            <a:r>
              <a:rPr lang="ru-RU" b="1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ru-RU" sz="32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Даже погибла Матрена тогда, когда помогала перетащить свою же горницу в подарок Кире. Поступки Матрены доказывают богатство ее внутреннего мира и разнообразие положительных качеств ее характера.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666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b="0" i="0" dirty="0" smtClean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М.А. Шолохов «</a:t>
            </a:r>
            <a:r>
              <a:rPr lang="ru-RU" b="0" i="0" u="sng" dirty="0" smtClean="0">
                <a:solidFill>
                  <a:srgbClr val="02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Судьба человека</a:t>
            </a:r>
            <a:r>
              <a:rPr lang="ru-RU" b="0" i="0" dirty="0" smtClean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ru-RU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Какие личностные качества человека нужно ценить больше всего? Конечно же, это доброта, сила духа и человечность. Всеми этими свойствами обладал Андрей Соколов. Он был верным мужем, ответственным отцом и хорошим работником.</a:t>
            </a:r>
            <a:r>
              <a:rPr lang="ru-RU" b="0" i="0" dirty="0" smtClean="0">
                <a:solidFill>
                  <a:srgbClr val="666666"/>
                </a:solidFill>
                <a:effectLst/>
                <a:latin typeface="Verdana" panose="020B0604030504040204" pitchFamily="34" charset="0"/>
              </a:rPr>
              <a:t> </a:t>
            </a:r>
            <a:endParaRPr lang="ru-RU" dirty="0"/>
          </a:p>
        </p:txBody>
      </p:sp>
      <p:pic>
        <p:nvPicPr>
          <p:cNvPr id="1026" name="Picture 2" descr="https://shareslide.ru/img/thumbs/48b233004ad40c61d49af11121909c43-800x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8194"/>
            <a:ext cx="51816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6517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М.А. Шолохов «</a:t>
            </a:r>
            <a:r>
              <a:rPr lang="ru-RU" u="sng" dirty="0">
                <a:solidFill>
                  <a:srgbClr val="02952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Судьба человека</a:t>
            </a:r>
            <a:r>
              <a:rPr lang="ru-RU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ru-RU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все богатство его внутреннего мира проявилось в военные годы, когда герою пришлось встать на защиту Родины. Андрей мужественно исполнял свой долг и не потерял человеческий облик даже тогда, когда все обстоятельства ломали волю людей.</a:t>
            </a:r>
            <a:r>
              <a:rPr lang="ru-RU" b="0" i="0" dirty="0" smtClean="0">
                <a:solidFill>
                  <a:srgbClr val="666666"/>
                </a:solidFill>
                <a:effectLst/>
                <a:latin typeface="Verdana" panose="020B0604030504040204" pitchFamily="34" charset="0"/>
              </a:rPr>
              <a:t> 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058194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4317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472</Words>
  <Application>Microsoft Office PowerPoint</Application>
  <PresentationFormat>Широкоэкранный</PresentationFormat>
  <Paragraphs>24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Verdana</vt:lpstr>
      <vt:lpstr>Тема Office</vt:lpstr>
      <vt:lpstr>Какие человеческие качества для вас ценны?</vt:lpstr>
      <vt:lpstr>А. Платонов. «Юшка».</vt:lpstr>
      <vt:lpstr>А. Платонов. «Юшка».</vt:lpstr>
      <vt:lpstr>А. Платонов. «Юшка».</vt:lpstr>
      <vt:lpstr>А.И. Солженицын  «Матрёнин двор».</vt:lpstr>
      <vt:lpstr>А.И. Солженицын  «Матрёнин двор».</vt:lpstr>
      <vt:lpstr>А.И. Солженицын  «Матрёнин двор».</vt:lpstr>
      <vt:lpstr>М.А. Шолохов «Судьба человека»</vt:lpstr>
      <vt:lpstr>М.А. Шолохов «Судьба человека»</vt:lpstr>
      <vt:lpstr>М.А. Шолохов «Судьба человека»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Сардаана</dc:creator>
  <cp:lastModifiedBy>Сардаана</cp:lastModifiedBy>
  <cp:revision>4</cp:revision>
  <dcterms:created xsi:type="dcterms:W3CDTF">2022-11-17T15:43:28Z</dcterms:created>
  <dcterms:modified xsi:type="dcterms:W3CDTF">2022-11-17T16:12:35Z</dcterms:modified>
</cp:coreProperties>
</file>