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9C76D70-1AD0-4E97-AFB8-0859A63754B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B8F440-7CBE-45EE-BBEC-A7B35B90E5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345977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ИКТ как способ организации личностно-ориентированного обучения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35800" y="5517232"/>
            <a:ext cx="63738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ГКОУ РО Николаевской специальной школы-интерната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Синявцева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 М.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мочкин\Desktop\школ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32857"/>
            <a:ext cx="4365958" cy="311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099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82782" y="260648"/>
            <a:ext cx="254268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ыводы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00808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возможность оперативной передачи на любые расстояния информации любого объема, любой формы представления</a:t>
            </a:r>
            <a:r>
              <a:rPr lang="ru-RU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хранение этой информации в памяти компьютера в течение необходимой продолжительности времени, возможность ее редактирования, обработки, вывода на печать и т.д</a:t>
            </a:r>
            <a:r>
              <a:rPr lang="ru-RU" dirty="0" smtClean="0"/>
              <a:t>.;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возможность доступа к различным источникам информации, в том числе удаленным и распределенным базам данных, многочисленным конференциям по всему миру через систему Интернет, работы с этой информацией</a:t>
            </a:r>
            <a:r>
              <a:rPr lang="ru-RU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возможность организации электронных конференций, в том числе в режиме реального времени, компьютерных аудио-конференций и видеоконференций</a:t>
            </a:r>
            <a:r>
              <a:rPr lang="ru-RU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возможность диалога с любым партнером. возможность перенести полученные материалы на свой носитель, вывести на печать и работать с ними так и тогда, когда и как это наиболее</a:t>
            </a:r>
          </a:p>
        </p:txBody>
      </p:sp>
    </p:spTree>
    <p:extLst>
      <p:ext uri="{BB962C8B-B14F-4D97-AF65-F5344CB8AC3E}">
        <p14:creationId xmlns:p14="http://schemas.microsoft.com/office/powerpoint/2010/main" val="3356424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6512" y="1700808"/>
            <a:ext cx="614142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внимание!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6806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2080" y="2108003"/>
            <a:ext cx="39604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Содержание государственного образовательного стандарта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3645024"/>
            <a:ext cx="39604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Компетентностный</a:t>
            </a:r>
            <a:r>
              <a:rPr lang="ru-RU" b="1" dirty="0" smtClean="0"/>
              <a:t> подход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157192"/>
            <a:ext cx="39604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Субъект подготовки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91361"/>
            <a:ext cx="84441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 применения ИКТ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2188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8967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Информационная компетентность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1928" y="1757946"/>
            <a:ext cx="3384376" cy="1840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УМЕНИЕ САМОСТОЯТЕЛЬНОГО ПОИСКА ИНФОРМАЦИИ ПО ЗАДАННОЙ ТЕМЕ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53337" y="1725960"/>
            <a:ext cx="381642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ИЗВЛЕЧЕНИЕ ИНФОРМАЦИИ ИЗ ИСТОЧНИКОВ И ОТДЕЛЕНИЕ ОСНОВНОЙ ИНФОРМАЦИИ ОТ </a:t>
            </a:r>
            <a:r>
              <a:rPr lang="ru-RU" dirty="0" smtClean="0"/>
              <a:t>ВТОРОСТЕПЕННОЙ, </a:t>
            </a:r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3040" y="4013872"/>
            <a:ext cx="3383264" cy="1647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УМЕНИЯ ВЕДЕНИЯ ДИАЛОГА,</a:t>
            </a:r>
          </a:p>
          <a:p>
            <a:pPr algn="ctr"/>
            <a:r>
              <a:rPr lang="ru-RU" dirty="0" smtClean="0"/>
              <a:t>ДИСКУССИИ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3338" y="4013872"/>
            <a:ext cx="3816424" cy="1647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СПОСОБНОСТИ КРИТИЧЕСКИ АНАЛИЗИРОВАТЬ ПОЛУЧЕННУЮ ИНФОРМАЦИЮ ИНФОРМАЦИЮ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283968" y="1628800"/>
            <a:ext cx="72008" cy="396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83968" y="2420888"/>
            <a:ext cx="457200" cy="257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886304" y="2420888"/>
            <a:ext cx="3976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355976" y="4581128"/>
            <a:ext cx="38519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995936" y="4581128"/>
            <a:ext cx="32403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192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685868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ели и задачи применения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ИКТ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844824"/>
            <a:ext cx="4261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ЦЕЛЬ: повышение качества обучения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4703" y="2492896"/>
            <a:ext cx="6912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ЗАДАЧИ: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Развитие </a:t>
            </a:r>
            <a:r>
              <a:rPr lang="ru-RU" dirty="0"/>
              <a:t>личности обучающегося подготовка к самостоятельной </a:t>
            </a:r>
            <a:r>
              <a:rPr lang="ru-RU" dirty="0" smtClean="0"/>
              <a:t> </a:t>
            </a:r>
            <a:r>
              <a:rPr lang="ru-RU" dirty="0"/>
              <a:t>продуктивной деятельности в условиях информационного общества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 Реализация </a:t>
            </a:r>
            <a:r>
              <a:rPr lang="ru-RU" dirty="0"/>
              <a:t>социального заказа, обусловленного информатизацией общества.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Интенсификация </a:t>
            </a:r>
            <a:r>
              <a:rPr lang="ru-RU" dirty="0"/>
              <a:t>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307318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6409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реимущества использования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икт в образовании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1580" y="1899879"/>
            <a:ext cx="352839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расширяют возможности предъявления учебной информации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3356992"/>
            <a:ext cx="280831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увеличивают возможности постановки учебных задач и управления процессом их решения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40550" y="5301208"/>
            <a:ext cx="27363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вовлекают обучающихся в учебный процесс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1899879"/>
            <a:ext cx="27363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способствуют формированию рефлексии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5301208"/>
            <a:ext cx="27363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позволяют качественно изменять контроль деятельности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0851" y="3582978"/>
            <a:ext cx="27363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повышают мотивацию обучающихся 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540550" y="3861048"/>
            <a:ext cx="111157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40550" y="3861048"/>
            <a:ext cx="555785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419872" y="3861048"/>
            <a:ext cx="1152128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419872" y="3861048"/>
            <a:ext cx="1120678" cy="1791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4572000" y="2924944"/>
            <a:ext cx="122413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3563888" y="2924944"/>
            <a:ext cx="97666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5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0243" y="453152"/>
            <a:ext cx="68948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рактическое применение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29475" y="2996952"/>
            <a:ext cx="243368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ИКТ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93889" y="2543417"/>
            <a:ext cx="3881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ИНТЕРАКТИВНАЯ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ДОСКА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432909"/>
            <a:ext cx="4107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МУЛЬТИМЕДИЙНЫЕ ПРЕЗЕНТАЦИИ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31639" y="2481863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блоги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4149080"/>
            <a:ext cx="1484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тесты</a:t>
            </a: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2280" y="3720227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чаты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1484784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игры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8184" y="1669450"/>
            <a:ext cx="1816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chemeClr val="accent5">
                    <a:lumMod val="50000"/>
                  </a:schemeClr>
                </a:solidFill>
              </a:rPr>
              <a:t>обучалки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8224" y="5078966"/>
            <a:ext cx="16642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сайты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610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67517" y="260648"/>
            <a:ext cx="7412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нтерактивная доска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AutoShape 2" descr="blob:https://web.whatsapp.com/c8e717f6-8341-4656-ac2b-b8b27ba3fa0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c8e717f6-8341-4656-ac2b-b8b27ba3fa0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C:\Users\Мамочкин\Desktop\САША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41"/>
          <a:stretch/>
        </p:blipFill>
        <p:spPr bwMode="auto">
          <a:xfrm>
            <a:off x="2411760" y="1340768"/>
            <a:ext cx="3810000" cy="45038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364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80249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МУЛЬТИМЕДИЙНЫЕ ПРЕЗЕНТАЦИИ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68760"/>
            <a:ext cx="4445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дидактические игры по русскому языку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59445" y="1547500"/>
            <a:ext cx="4033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дидактические игры по математике</a:t>
            </a:r>
          </a:p>
        </p:txBody>
      </p:sp>
      <p:pic>
        <p:nvPicPr>
          <p:cNvPr id="5122" name="Picture 2" descr="https://rused.ru/irk-mdou58/wp-content/uploads/sites/22/2020/04/8-e15878882944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3"/>
          <a:stretch/>
        </p:blipFill>
        <p:spPr bwMode="auto">
          <a:xfrm>
            <a:off x="5220072" y="2060848"/>
            <a:ext cx="3034308" cy="18701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098" y="4365104"/>
            <a:ext cx="2990281" cy="19967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2976145" cy="17832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06" y="4149080"/>
            <a:ext cx="2859813" cy="21420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8863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98020" y="332656"/>
            <a:ext cx="64347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люсы и минусы икт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76415" y="2348880"/>
            <a:ext cx="2880320" cy="1058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Дают возможность повысить самостоятельность обучения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07322" y="4193403"/>
            <a:ext cx="2880320" cy="23164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Существует опасность того, что ученики не будут заучивать новый материал, зная, что в любой момент могут найти весь материал в сети Интернет.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2228672"/>
            <a:ext cx="2880320" cy="1764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поиске информации ребенок может выйти на сайты, содержащие вредную для психики информацию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2234" y="4950841"/>
            <a:ext cx="3960440" cy="801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ИКТ как средство повышения объективности оценки знаний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6093296"/>
            <a:ext cx="2880320" cy="5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Индивидуализация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67476" y="3591654"/>
            <a:ext cx="4098199" cy="1203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Повышение информационной обеспеченности участников образовательного процесса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956370" y="1280548"/>
            <a:ext cx="1512168" cy="914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плюсы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588224" y="1163653"/>
            <a:ext cx="1512168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минусы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97919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</TotalTime>
  <Words>316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Мамочкин</dc:creator>
  <cp:lastModifiedBy>Мамочкин</cp:lastModifiedBy>
  <cp:revision>10</cp:revision>
  <dcterms:created xsi:type="dcterms:W3CDTF">2022-11-17T07:45:10Z</dcterms:created>
  <dcterms:modified xsi:type="dcterms:W3CDTF">2022-11-17T10:14:02Z</dcterms:modified>
</cp:coreProperties>
</file>