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7" r:id="rId10"/>
    <p:sldId id="260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4" r:id="rId21"/>
    <p:sldId id="277" r:id="rId22"/>
    <p:sldId id="278" r:id="rId23"/>
    <p:sldId id="279" r:id="rId24"/>
    <p:sldId id="280" r:id="rId25"/>
    <p:sldId id="281" r:id="rId26"/>
    <p:sldId id="265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ВЫСШЕГОПРОФЕССИОНАЛЬНОГО ОБРАЗОВАНИЯ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«МОСКОВСКИЙ ПЕДАГОГИЧЕСКИЙ ГОСУДАРСТВЕННЫЙ УНИВЕРСИТЕТ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988840"/>
            <a:ext cx="7313240" cy="4485112"/>
          </a:xfrm>
        </p:spPr>
        <p:txBody>
          <a:bodyPr>
            <a:normAutofit fontScale="47500" lnSpcReduction="20000"/>
          </a:bodyPr>
          <a:lstStyle/>
          <a:p>
            <a:pPr algn="just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Генетические основы речевых расстройств и специфических расстройств развития учебных навыков»</a:t>
            </a: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студентка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курса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just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2201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 </a:t>
            </a: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дефектологического факультета</a:t>
            </a: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Алёшина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С.А.</a:t>
            </a: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Уманская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70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401845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КЛИНИКО-ПЕДАГОГИЧЕСКАЯ КЛАССИФИКАЦИЯ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1786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Клинико-педагогическая классификация опирается на традиционное для логопедии содружество с медициной, но, в отличие от чисто клинической, выделяемые в ней виды речевых нарушений не привязываются строго к формам заболеваний.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Она ориентирована в основном на коррекцию дефекта речи, на разработку дифференцированного подхода к их преодолению и нацелена на предельную детализацию видов и форм речевых нарушений, поэтому основывается на подходе от общего к частному.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8186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ней учитываются межсистемные взаимодействия речевых нарушений с обусловливающим их материальным субстратом.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Она основывается не на одном каком-то критерии, а на совокупности психолого-лингвистических и клинических (в сочетании с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этиопатогенетическими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критериев.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Такой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многоаспектный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 позволяет избежать односторонности представлений о речевом нарушении, так как он направлен на раскрытие нарушения в целом.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10669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ВИДЫ РЕЧЕВЫХ НАРУШЕНИЙ, ВЫДЕЛЯЕМЫХ В КЛИНИКО-ПЕДАГОГИЧЕСКОЙ КЛАССИФИКАЦИИ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Все виды нарушений, рассматриваемые в данной классификации, на основе психолого-лингвистических критериев можно подразделить на две большие группы в зависимости от того, какой вид речи нарушен: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устная или письменная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25070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Нарушения устной речи,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свою очередь, могут быть разделены на два типа: 1) фонационного (внешнего) оформления высказывания, которые называют нарушениями произносительной стороны речи, и 2) структурно-семантического (внутреннего) оформления высказывания, которые в логопедии называют системными или полиморфными нарушениями речи.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I. Расстройства фонационного оформления высказывания могут быть дифференцированы в зависимости от нарушенного звена: а) голосообразования, б)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темпоритмической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организации высказывания, в) интонационно-мелодической,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звукопроизносительной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организации. Эти расстройства могут наблюдаться изолированно и в различных комбинациях, в зависимости от чего в логопедии выделяются следующие виды нарушений, для обозначения которых существуют традиционно закрепившиеся термины: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2271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1.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Дисфония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(афония) --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или расстройство фонации вследствие патологических изменений голосового аппарата.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Брадилалия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патологически замедленный темп речи.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	3.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Тахилалия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патологически ускоренный темп речи.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Синоним: 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тахифразия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Проявляется в ускоренной реализации артикуляторной речевой программы, является центрально обусловленной, органической или функциональной.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 замедленном темпе речь оказывается тягуче растянутой, вялой, монотонной. При ускоренном темпе -- торопливой, стремительной, напористой. Ускорение речи может сопровождаться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аграмматизмами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Эти явления иногда выделяют как самостоятельные нарушения, выраженные в терминах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баттаризм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парафразия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случаях, когда патологически ускоренная речь сопровождается необоснованными паузами, запинками, спотыканием, она обозначается термином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полтерн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17869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4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Заикание -- нарушение темно-ритмической организации речи, обусловленное судорожным состоянием мышц речевого аппарата.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Дислалия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нарушение звукопроизношения при нормальном слухе и сохранной иннервации речевого аппарата.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6.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нарушения тембра голоса и звукопроизношения, обусловленные анатомо-физиологическими дефектами речевого аппарата.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Синонимы: 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гнусавость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(устаревшее), 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палатолалия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</a:rPr>
              <a:t> 7. Дизартрия -- нарушение произносительной стороны речи, обусловленное недостаточностью иннервации речевого аппарата.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786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35292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II. Нарушения структурно - семантического (внутреннего) оформления высказывания представлены двумя видами: алалией и афазией.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1.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Алалия -- отсутствие или недоразвитие речи вследствие органического поражения речевых зон коры головного мозга во внутриутробном или раннем периоде развития ребенка.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Синонимы: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дисфазия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ранняя детская афазия, афазия развития,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слухонемота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(устаревшее).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	2.</a:t>
            </a:r>
            <a:r>
              <a:rPr lang="ru-RU" sz="2800" dirty="0" smtClean="0"/>
              <a:t> </a:t>
            </a:r>
            <a:r>
              <a:rPr lang="ru-RU" sz="2800" b="1" dirty="0" smtClean="0"/>
              <a:t>Афазия -- полная или частная утрата речи, обусловленная локальными поражениями головного мозга. </a:t>
            </a:r>
            <a:r>
              <a:rPr lang="ru-RU" sz="2800" dirty="0" smtClean="0"/>
              <a:t>Синонимы: </a:t>
            </a:r>
            <a:r>
              <a:rPr lang="ru-RU" sz="2800" i="1" dirty="0" smtClean="0"/>
              <a:t>распад, утрата речи.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10669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	Нарушения письменной речи. Подразделяются на две группы в зависимости от того, какой вид ее нарушен.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	При нарушении продуктивного вида отмечаются расстройства письма, при нарушении рецептивной письменной деятельности -- расстройства чтения.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0346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Дислексия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частичное специфическое нарушение процесса чтения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-- частичное специфическое нарушение процесса письма.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47525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1. Исторический аспект создания классификаций речевых нарушений.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329837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4. Варианты пересечений двух классификаций.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1786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Фонетическое нарушение речи (ФНР) или нарушение произношения отдельных звуков (НПОЗ):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дислалия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дизартрия или стертая дизартрия,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нарушения голоса,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0669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	Фонетико-фонематическое нарушение речи (ФФНР):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дислалия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дизартрия или стертая дизартрия,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ринолалия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03468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	Недоразвитие лексико-грамматического строя речи (ЛГНР):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выход из моторной (сенсорной) алалии,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по типу задержки речевого развития,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при ЗПР,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невыясненного патогенеза.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2271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Общее недоразвитие речи (ОНР I, II, III уровня, НОНР):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моторная алалия,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сенсорная алалия,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сенсомоторная алалия,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дизартрия или стертая дизартрия,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 типу задержки речевого развития,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ЗПР,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невыясненного патогенеза.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25070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	Нарушение темпа и ритма речи: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заикание,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тахилалия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брадилалия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спотыкание (</a:t>
            </a:r>
            <a:r>
              <a:rPr lang="ru-RU" dirty="0" err="1" smtClean="0">
                <a:solidFill>
                  <a:schemeClr val="tx1"/>
                </a:solidFill>
              </a:rPr>
              <a:t>полтерн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20742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dirty="0" smtClean="0">
                <a:solidFill>
                  <a:schemeClr val="tx1"/>
                </a:solidFill>
              </a:rPr>
              <a:t>Классификация речевых нарушений у зарубежных исследователей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7466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Классификация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речеязыковых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нарушений американских исследователей С.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Van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Riper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L.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Emerick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использует; с одной стороны,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синдромологический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а с другой стороны, нозологический подход.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Речевые нарушения и расстройства сис­тематизированы ими в четыре группы: язык, артикуляция, плавность и голос.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Наглядно представленная на рисунке, эта классификация демонстрирует, что в каждую из кате­горий входят определенные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рече-языковые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нарушения: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178698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АРТИКУЛЯЦИИ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фонетические нарушения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фонологические нарушения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ПЛАВНОСТИ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заикание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клаттеринг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Ш. НАРУШЕНИЕ ГОЛОСА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высоты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прерывание высоты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нарушения силы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дисфония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афония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нарушение тембра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ЯЗЫКОВЫЕ НАРУШЕНИЯ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афазия /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дисфазия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задержка языкового развития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0985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импрессивные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нару­шения речи включены только рас­стройства, связанные с состоянием слуха;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 центральным отнесены аг­нозий, апраксия, речь при олигофре­нии и других психических расстрой­ствах, афазия;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 экспрессивным рас­стройствам — дизартрия,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ринола­лия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нарушение голоса;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 реактивным нарушениям речи —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мутизм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заикание 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полтерн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6048672"/>
          </a:xfrm>
        </p:spPr>
        <p:txBody>
          <a:bodyPr>
            <a:noAutofit/>
          </a:bodyPr>
          <a:lstStyle/>
          <a:p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На начальных этапах становления логопедии как науки она не располагала собственной классификацией нарушений речи, полностью принимая медицинскую классификацию речевых расстройств. Одним из первых проанализировал медицинскую классификацию речевых расстройств и, проанализировав их с точки зрения речевого дефекта, упорядочил терминологию 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А.Куссмауль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1877 г.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 классификация легла в основу множества клинических классификаций, но ни в одну из них не был заложен определенный принцип, что привело к разночтению видов и форм речевых нарушений не только в классификациях разных авторов, но и внутри одной классификации.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рубеже веков, с развитием физиологии высшей нервной деятельности, психологии, медицины, лингвистики и педагогики, эти противоречия стали особенно заметны. К пересмотру классификации речевых нарушений подключились 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М.Е.Хватцев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Ф.А.Рау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О.В.Правдина, 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С.С.Ляпидевский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пополнив содержательную характеристику речевых расстройств.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процессе разработки методов логопедического воздействия, пригодных для работы с коллективом детей, клиническая классификация нарушений речи была подвергнута критическому анализу, позволившему ввести новую группировку речевых нарушений.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423448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настоящее время в логопедии есть две классификации нарушений речи: клинико-педагогическая и психолого-педагогическая.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87444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Психолого-педагогическая классификация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55306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Психолого-педагогическая или педагогическая классификация речевых нарушений была разработана Р.Е.Левиной в 50-60-х годах 20 века, когда возникла необходимость в организации групповых форм логопедической работы.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Принципы, положенные в ее основу, удобны при комплектовании речевых групп в детских садах, отборе детей в специальные учреждения.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этой классификации основное внимание уделяется общим проявлениям речевого дефекта при разных формах аномального развития речи у детей, что существенно для разработки методов логопедического воздействия при работе с группой детей.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639472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Она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возникла в результате критического анализа клинической классификации с точки зрения применимости ее в педагогическом процессе, каким является логопедическое воздействие. Такой анализ оказался необходимым в связи с ориентацией логопедии на обучение и воспитание детей с нарушениями развития речи.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Внимание исследователей было направлено на разработку методов логопедического воздействия для работы с коллективом детей (учебной группой, классом).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Для этого необходимо было найти общие проявления дефекта при разных формах аномального развития речи у детей, особенно те, которые актуальны для коррекционного обучения. Т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 потребовал другого принципа группировки нарушений: не от общего к частному, а от частного к общему. Это позволило строить ее на основе лингвистических и психологических критериев, среди которых учитываются структурные компоненты речевой системы (звуковая сторона, грамматический строй, словарный запас), функциональные аспекты речи, соотношение видов речевой деятельности (устной и письменной).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617869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Нарушения речи в данной классификации подразделяются на две группы.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Первая группа -- 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средств общения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(фонетико-фонематическое недоразвитие и общее недоразвитие речи).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Фонетико-фонематическое недоразвитие речи -- нарушение процессов формирования произносительной системы родного языка у детей с различными речевыми расстройствами вследствие дефектов восприятия и произношения фонем.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недоразвитие речи -- различные сложные речевые расстройства, при которых нарушено формирование всех компонентов речевой системы, относящихся к звуковой и смысловой стороне.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качестве общих признаков отмечаются: позднее начало развития речи, скудный словарный запас,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аграмматизм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дефекты произношения, дефекты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фонемообразования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Недоразвитие может быть выражено в разной степени: от отсутствия речи или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лепетного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ее состояния до развернутой, но с элементами фонетического и лексико-грамматического недоразвития. В зависимости от степени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речевых средств у ребенка общее недоразвитие подразделяется на три уровня.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Вторая группа --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нарушения в применении средств общения, куда относится заикание,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которое рассматривается как нарушение коммуникативной функции речи при правильно сформировавшихся средствах общения. Возможен и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комбинированный дефект,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котором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заикание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сочетается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общим недоразвитием речи.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данной классификации не выделяются в качестве самостоятельных нарушений речи нарушения письма и чтения.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Они рассматриваются в составе фонетико-фонематического и общего недоразвития речи как их системные, отсроченные последствия, обусловленные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несформированностью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фонематических и морфологических обобщений, составляющих один из ведущих признаков.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классификации отражается последовательная опора на принцип системного подхода, на основе которого учитывается два соотношения: соотношение нарушений в системе речевой деятельности и соотношение нарушений как одного из психических процессов с другими сторонами психики ребенка, развитие которых тесно связано с речью.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88</Words>
  <Application>Microsoft Office PowerPoint</Application>
  <PresentationFormat>Экран (4:3)</PresentationFormat>
  <Paragraphs>47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   ФЕДЕРАЛЬНОЕ ГОСУДАРСТВЕННОЕ БЮДЖЕТНОЕ ОБРАЗОВАТЕЛЬНОЕ УЧРЕЖДЕНИЕ ВЫСШЕГОПРОФЕССИОНАЛЬНОГО ОБРАЗОВАНИЯ «МОСКОВСКИЙ ПЕДАГОГИЧЕСКИЙ ГОСУДАРСТВЕННЫЙ УНИВЕРСИТЕТ»</vt:lpstr>
      <vt:lpstr>1. Исторический аспект создания классификаций речевых нарушений.</vt:lpstr>
      <vt:lpstr> На начальных этапах становления логопедии как науки она не располагала собственной классификацией нарушений речи, полностью принимая медицинскую классификацию речевых расстройств. Одним из первых проанализировал медицинскую классификацию речевых расстройств и, проанализировав их с точки зрения речевого дефекта, упорядочил терминологию А.Куссмауль в 1877 г.   Эта классификация легла в основу множества клинических классификаций, но ни в одну из них не был заложен определенный принцип, что привело к разночтению видов и форм речевых нарушений не только в классификациях разных авторов, но и внутри одной классификации.   На рубеже веков, с развитием физиологии высшей нервной деятельности, психологии, медицины, лингвистики и педагогики, эти противоречия стали особенно заметны. К пересмотру классификации речевых нарушений подключились М.Е.Хватцев, Ф.А.Рау, О.В.Правдина, С.С.Ляпидевский, пополнив содержательную характеристику речевых расстройств.   В процессе разработки методов логопедического воздействия, пригодных для работы с коллективом детей, клиническая классификация нарушений речи была подвергнута критическому анализу, позволившему ввести новую группировку речевых нарушений.</vt:lpstr>
      <vt:lpstr> В настоящее время в логопедии есть две классификации нарушений речи: клинико-педагогическая и психолого-педагогическая.  </vt:lpstr>
      <vt:lpstr>2. Психолого-педагогическая классификация</vt:lpstr>
      <vt:lpstr> Психолого-педагогическая или педагогическая классификация речевых нарушений была разработана Р.Е.Левиной в 50-60-х годах 20 века, когда возникла необходимость в организации групповых форм логопедической работы.   Принципы, положенные в ее основу, удобны при комплектовании речевых групп в детских садах, отборе детей в специальные учреждения.   В этой классификации основное внимание уделяется общим проявлениям речевого дефекта при разных формах аномального развития речи у детей, что существенно для разработки методов логопедического воздействия при работе с группой детей.</vt:lpstr>
      <vt:lpstr> Она возникла в результате критического анализа клинической классификации с точки зрения применимости ее в педагогическом процессе, каким является логопедическое воздействие. Такой анализ оказался необходимым в связи с ориентацией логопедии на обучение и воспитание детей с нарушениями развития речи.  Внимание исследователей было направлено на разработку методов логопедического воздействия для работы с коллективом детей (учебной группой, классом).   Для этого необходимо было найти общие проявления дефекта при разных формах аномального развития речи у детей, особенно те, которые актуальны для коррекционного обучения. Т  акой подход потребовал другого принципа группировки нарушений: не от общего к частному, а от частного к общему. Это позволило строить ее на основе лингвистических и психологических критериев, среди которых учитываются структурные компоненты речевой системы (звуковая сторона, грамматический строй, словарный запас), функциональные аспекты речи, соотношение видов речевой деятельности (устной и письменной). </vt:lpstr>
      <vt:lpstr> Нарушения речи в данной классификации подразделяются на две группы.  Первая группа -- нарушение средств общения (фонетико-фонематическое недоразвитие и общее недоразвитие речи).   1. Фонетико-фонематическое недоразвитие речи -- нарушение процессов формирования произносительной системы родного языка у детей с различными речевыми расстройствами вследствие дефектов восприятия и произношения фонем.  2. Общее недоразвитие речи -- различные сложные речевые расстройства, при которых нарушено формирование всех компонентов речевой системы, относящихся к звуковой и смысловой стороне.  В качестве общих признаков отмечаются: позднее начало развития речи, скудный словарный запас, аграмматизм, дефекты произношения, дефекты фонемообразования.   Недоразвитие может быть выражено в разной степени: от отсутствия речи или лепетного ее состояния до развернутой, но с элементами фонетического и лексико-грамматического недоразвития. В зависимости от степени сформированности речевых средств у ребенка общее недоразвитие подразделяется на три уровня.</vt:lpstr>
      <vt:lpstr> Вторая группа -- нарушения в применении средств общения, куда относится заикание, которое рассматривается как нарушение коммуникативной функции речи при правильно сформировавшихся средствах общения. Возможен и комбинированный дефект, при котором заикание сочетается с общим недоразвитием речи.  В данной классификации не выделяются в качестве самостоятельных нарушений речи нарушения письма и чтения.   Они рассматриваются в составе фонетико-фонематического и общего недоразвития речи как их системные, отсроченные последствия, обусловленные несформированностью фонематических и морфологических обобщений, составляющих один из ведущих признаков.   В классификации отражается последовательная опора на принцип системного подхода, на основе которого учитывается два соотношения: соотношение нарушений в системе речевой деятельности и соотношение нарушений как одного из психических процессов с другими сторонами психики ребенка, развитие которых тесно связано с речью.</vt:lpstr>
      <vt:lpstr>3. КЛИНИКО-ПЕДАГОГИЧЕСКАЯ КЛАССИФИКАЦИЯ</vt:lpstr>
      <vt:lpstr> Клинико-педагогическая классификация опирается на традиционное для логопедии содружество с медициной, но, в отличие от чисто клинической, выделяемые в ней виды речевых нарушений не привязываются строго к формам заболеваний.  Она ориентирована в основном на коррекцию дефекта речи, на разработку дифференцированного подхода к их преодолению и нацелена на предельную детализацию видов и форм речевых нарушений, поэтому основывается на подходе от общего к частному. </vt:lpstr>
      <vt:lpstr> В ней учитываются межсистемные взаимодействия речевых нарушений с обусловливающим их материальным субстратом.   Она основывается не на одном каком-то критерии, а на совокупности психолого-лингвистических и клинических (в сочетании с этиопатогенетическими) критериев.   Такой многоаспектный подход позволяет избежать односторонности представлений о речевом нарушении, так как он направлен на раскрытие нарушения в целом.</vt:lpstr>
      <vt:lpstr> ВИДЫ РЕЧЕВЫХ НАРУШЕНИЙ, ВЫДЕЛЯЕМЫХ В КЛИНИКО-ПЕДАГОГИЧЕСКОЙ КЛАССИФИКАЦИИ   Все виды нарушений, рассматриваемые в данной классификации, на основе психолого-лингвистических критериев можно подразделить на две большие группы в зависимости от того, какой вид речи нарушен: устная или письменная </vt:lpstr>
      <vt:lpstr> Нарушения устной речи, в свою очередь, могут быть разделены на два типа: 1) фонационного (внешнего) оформления высказывания, которые называют нарушениями произносительной стороны речи, и 2) структурно-семантического (внутреннего) оформления высказывания, которые в логопедии называют системными или полиморфными нарушениями речи.   I. Расстройства фонационного оформления высказывания могут быть дифференцированы в зависимости от нарушенного звена: а) голосообразования, б) темпоритмической организации высказывания, в) интонационно-мелодической,  г) звукопроизносительной организации. Эти расстройства могут наблюдаться изолированно и в различных комбинациях, в зависимости от чего в логопедии выделяются следующие виды нарушений, для обозначения которых существуют традиционно закрепившиеся термины: </vt:lpstr>
      <vt:lpstr> 1. Дисфония (афония) -- отсутствие или расстройство фонации вследствие патологических изменений голосового аппарата.   2. Брадилалия -- патологически замедленный темп речи.   3. Тахилалия -- патологически ускоренный темп речи. Синоним: тахифразия.  Проявляется в ускоренной реализации артикуляторной речевой программы, является центрально обусловленной, органической или функциональной.  При замедленном темпе речь оказывается тягуче растянутой, вялой, монотонной. При ускоренном темпе -- торопливой, стремительной, напористой. Ускорение речи может сопровождаться аграмматизмами.   Эти явления иногда выделяют как самостоятельные нарушения, выраженные в терминах баттаризм, парафразия. В случаях, когда патологически ускоренная речь сопровождается необоснованными паузами, запинками, спотыканием, она обозначается термином полтерн.  </vt:lpstr>
      <vt:lpstr> 4. Заикание -- нарушение темно-ритмической организации речи, обусловленное судорожным состоянием мышц речевого аппарата.   5. Дислалия -- нарушение звукопроизношения при нормальном слухе и сохранной иннервации речевого аппарата.   6. Ринолалия -- нарушения тембра голоса и звукопроизношения, обусловленные анатомо-физиологическими дефектами речевого аппарата. Синонимы: гнусавость (устаревшее), палатолалия.   7. Дизартрия -- нарушение произносительной стороны речи, обусловленное недостаточностью иннервации речевого аппарата.</vt:lpstr>
      <vt:lpstr> </vt:lpstr>
      <vt:lpstr> Нарушения письменной речи. Подразделяются на две группы в зависимости от того, какой вид ее нарушен.   При нарушении продуктивного вида отмечаются расстройства письма, при нарушении рецептивной письменной деятельности -- расстройства чтения.  </vt:lpstr>
      <vt:lpstr>1. Дислексия -- частичное специфическое нарушение процесса чтения.    2. Дисграфия -- частичное специфическое нарушение процесса письма. </vt:lpstr>
      <vt:lpstr>4. Варианты пересечений двух классификаций.</vt:lpstr>
      <vt:lpstr> Фонетическое нарушение речи (ФНР) или нарушение произношения отдельных звуков (НПОЗ):  - дислалия, - дизартрия или стертая дизартрия, - нарушения голоса, - ринолалия.   </vt:lpstr>
      <vt:lpstr> Фонетико-фонематическое нарушение речи (ФФНР):  - дислалия, - дизартрия или стертая дизартрия, - ринолалия.    </vt:lpstr>
      <vt:lpstr> Недоразвитие лексико-грамматического строя речи (ЛГНР):  - выход из моторной (сенсорной) алалии, - по типу задержки речевого развития, - при ЗПР, - невыясненного патогенеза.   </vt:lpstr>
      <vt:lpstr> Общее недоразвитие речи (ОНР I, II, III уровня, НОНР):  - моторная алалия, - сенсорная алалия, - сенсомоторная алалия, - дизартрия или стертая дизартрия, - по типу задержки речевого развития, - при ЗПР, - невыясненного патогенеза. </vt:lpstr>
      <vt:lpstr> Нарушение темпа и ритма речи:  - заикание, - тахилалия, - брадилалия, - спотыкание (полтерн).    </vt:lpstr>
      <vt:lpstr>5. Классификация речевых нарушений у зарубежных исследователей.</vt:lpstr>
      <vt:lpstr> Классификация речеязыковых нарушений американских исследователей С. Van Riper, L. Emerick использует; с одной стороны, синдромологический; а с другой стороны, нозологический подход.   Речевые нарушения и расстройства сис­тематизированы ими в четыре группы: язык, артикуляция, плавность и голос.   Наглядно представленная на рисунке, эта классификация демонстрирует, что в каждую из кате­горий входят определенные рече-языковые нарушения:</vt:lpstr>
      <vt:lpstr>I.НАРУШЕНИЕ АРТИКУЛЯЦИИ  - фонетические нарушения  — фонологические нарушения  II.НАРУШЕНИЕ ПЛАВНОСТИ  — заикание  — клаттеринг  Ш. НАРУШЕНИЕ ГОЛОСА  - нарушение высоты  - прерывание высоты  - нарушения силы : дисфония, афония - нарушение тембра  IV. ЯЗЫКОВЫЕ НАРУШЕНИЯ  -афазия / дисфазия  - задержка языкового развития   </vt:lpstr>
      <vt:lpstr>-В импрессивные нару­шения речи включены только рас­стройства, связанные с состоянием слуха; -к центральным отнесены аг­нозий, апраксия, речь при олигофре­нии и других психических расстрой­ствах, афазия; -к экспрессивным рас­стройствам — дизартрия, ринола­лия, нарушение голоса; -к реактивным нарушениям речи —мутизм, заикание и полтерн.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речевых нарушений</dc:title>
  <dc:creator>DNS</dc:creator>
  <cp:lastModifiedBy>AD</cp:lastModifiedBy>
  <cp:revision>8</cp:revision>
  <dcterms:created xsi:type="dcterms:W3CDTF">2018-05-16T12:29:54Z</dcterms:created>
  <dcterms:modified xsi:type="dcterms:W3CDTF">2022-10-25T07:51:53Z</dcterms:modified>
</cp:coreProperties>
</file>