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0" r:id="rId4"/>
    <p:sldId id="278" r:id="rId5"/>
    <p:sldId id="290" r:id="rId6"/>
    <p:sldId id="292" r:id="rId7"/>
    <p:sldId id="293" r:id="rId8"/>
    <p:sldId id="286" r:id="rId9"/>
    <p:sldId id="288" r:id="rId10"/>
    <p:sldId id="289" r:id="rId11"/>
    <p:sldId id="294" r:id="rId12"/>
    <p:sldId id="295" r:id="rId13"/>
    <p:sldId id="296" r:id="rId14"/>
    <p:sldId id="297" r:id="rId15"/>
    <p:sldId id="28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912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404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56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760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017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776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801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925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0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336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481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CEC4A-B910-470A-B62A-B8090200F70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0657E-6A7A-46E2-98CE-255EE31C95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132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ownloads\roz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228600"/>
            <a:ext cx="8747125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aby-cry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5800" y="457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0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Потребитель</a:t>
            </a:r>
            <a:r>
              <a:rPr lang="ru-RU" dirty="0"/>
              <a:t> – гражданин, имеющий намерение заказать или приобрести товары, работы, услуги».</a:t>
            </a:r>
          </a:p>
          <a:p>
            <a:r>
              <a:rPr lang="ru-RU" dirty="0"/>
              <a:t>Потребителем человек становится с момента рождения. Приобретая товары и услуги, которые необходимы ему для жизни и деятельности, работы и учебы, быта и отдыха, каждый человек становится потребителем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206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esktop\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88392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145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Ситуация 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Катя купила в магазине шампунь. Принеся покупку, домой, она обнаружила, что срок годности товара давно истек. Однако в магазине шампунь обратно не приняли, объяснив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64485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Ситуация </a:t>
            </a:r>
            <a:r>
              <a:rPr lang="ru-RU" b="1" dirty="0" smtClean="0">
                <a:solidFill>
                  <a:srgbClr val="FF0000"/>
                </a:solidFill>
              </a:rPr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Вы приобрели товар, выполнив все советы покупателю, но ваша покупка оказалась с недостатками, которые вы обнаружили дома. Продавец не согласен с вашим решением обменять товар и предлагает ремонт. Каковы, ваши действия? 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12516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Ситуация </a:t>
            </a:r>
            <a:r>
              <a:rPr lang="ru-RU" b="1" dirty="0" smtClean="0">
                <a:solidFill>
                  <a:srgbClr val="FF0000"/>
                </a:solidFill>
              </a:rPr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Покупатель пробрёл три метра ткани на костюм, но жена посчитала мой выбор неудачным и с отрезом отправилась, чтобы заменить другой тканью, для меня подходящей. Чек был сохранён. Но в магазине, несмотря на то, что с момента покупки прошло несколько часов, покупку обменять отказались.</a:t>
            </a:r>
          </a:p>
          <a:p>
            <a:r>
              <a:rPr lang="ru-RU" dirty="0"/>
              <a:t>Кто прав в этой ситуации покупатель или магазин?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898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ownloads\9460a4d45e2e95cf3c4e09d36df832a8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62" y="258726"/>
            <a:ext cx="87630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445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00" y="533400"/>
            <a:ext cx="289560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baseline="-25000" dirty="0" smtClean="0"/>
              <a:t> </a:t>
            </a:r>
            <a:r>
              <a:rPr lang="ru-RU" b="1" baseline="-25000" dirty="0"/>
              <a:t> </a:t>
            </a:r>
            <a:r>
              <a:rPr lang="ru-RU" b="1" dirty="0" smtClean="0"/>
              <a:t>   </a:t>
            </a:r>
          </a:p>
          <a:p>
            <a:endParaRPr lang="ru-RU" b="1" dirty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2" name="Picture 2" descr="C:\Users\dns\Downloads\700-n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763000" cy="649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220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Станция 1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smtClean="0">
                <a:solidFill>
                  <a:srgbClr val="FF0000"/>
                </a:solidFill>
              </a:rPr>
              <a:t>Мы юные покупатели»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dns\Downloads\62b0d3778db11642837122784aa0bf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8686800" cy="494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588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Правила </a:t>
            </a:r>
            <a:r>
              <a:rPr lang="ru-RU" b="1" dirty="0" smtClean="0">
                <a:solidFill>
                  <a:srgbClr val="FF0000"/>
                </a:solidFill>
              </a:rPr>
              <a:t>потребителя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447800"/>
            <a:ext cx="853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 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1295400"/>
            <a:ext cx="8305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3600" dirty="0" smtClean="0"/>
          </a:p>
          <a:p>
            <a:pPr lvl="0"/>
            <a:endParaRPr lang="ru-RU" sz="3600" dirty="0"/>
          </a:p>
          <a:p>
            <a:pPr lvl="0"/>
            <a:r>
              <a:rPr lang="ru-RU" sz="3600" dirty="0" smtClean="0"/>
              <a:t>Знайте</a:t>
            </a:r>
            <a:r>
              <a:rPr lang="ru-RU" sz="3600" dirty="0"/>
              <a:t>, Закон обязывает продавца, изготовителя и исполнителя предоставлять покупателю полную и достоверную информацию. Помните, что эта информация должна быть обязательно на русском языке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6360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Помните</a:t>
            </a:r>
            <a:r>
              <a:rPr lang="ru-RU" sz="3600" dirty="0"/>
              <a:t>, что вам обязаны выдать документ, подтверждающий факт покупки. Это кассовый чек или квитанция, билет или договор. Всегда их берите и сразу никогда не выбрасывайте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72753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690336"/>
            <a:ext cx="8686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  Учтите</a:t>
            </a:r>
            <a:r>
              <a:rPr lang="ru-RU" sz="3600" dirty="0"/>
              <a:t>, если все же возник конфликт, не нужно суетиться и кидаться из одной крайности в другую - есть определенная последовательность действий, которой следует придерживаться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1413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Будьте вежливы, но настойчивы в своих справедливых требованиях и главное - старайтесь не оставлять без внимания нарушения ваших потребительских прав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72522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Станция 2. « Мы – эксперты»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dns\Downloads\14463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71600"/>
            <a:ext cx="88392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135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Мы потребители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7" name="Picture 3" descr="C:\Users\dns\Downloads\2022-11-16_21-19-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8686800" cy="531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3854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260</Words>
  <Application>Microsoft Office PowerPoint</Application>
  <PresentationFormat>Экран (4:3)</PresentationFormat>
  <Paragraphs>30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Станция 1  «Мы юные покупатели»</vt:lpstr>
      <vt:lpstr>Правила потребителя</vt:lpstr>
      <vt:lpstr>Презентация PowerPoint</vt:lpstr>
      <vt:lpstr>Презентация PowerPoint</vt:lpstr>
      <vt:lpstr>Презентация PowerPoint</vt:lpstr>
      <vt:lpstr>Станция 2. « Мы – эксперты» </vt:lpstr>
      <vt:lpstr>Мы потребители</vt:lpstr>
      <vt:lpstr>Презентация PowerPoint</vt:lpstr>
      <vt:lpstr>Презентация PowerPoint</vt:lpstr>
      <vt:lpstr>Ситуация 1</vt:lpstr>
      <vt:lpstr>Ситуация 2</vt:lpstr>
      <vt:lpstr>Ситуация 3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 что одевались в старину</dc:title>
  <dc:creator>AsusVAR</dc:creator>
  <cp:lastModifiedBy>dns</cp:lastModifiedBy>
  <cp:revision>36</cp:revision>
  <dcterms:created xsi:type="dcterms:W3CDTF">2020-04-15T08:11:59Z</dcterms:created>
  <dcterms:modified xsi:type="dcterms:W3CDTF">2022-11-17T10:37:19Z</dcterms:modified>
</cp:coreProperties>
</file>