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60648"/>
            <a:ext cx="4771256" cy="6264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Детям, с агрессивным поведением, свойственно эмоциональная неустойчивость, нестабильность нервной системы. Такие дети очень болезненно реагируют на неудачи и возникающие проблемы, склонны расстраиваться по пустякам, подвержены резким переменам настроения, тревожны и крайне чувствительны ко всему, что с ними происходит.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710186" cy="371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Взрослые и дети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4316288" cy="51845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Агрессивные дети – это та категория детей, которая наиболее осуждается и отвергается взрослыми. Непонимание и незнание причин агрессивного поведения приводит к тому, что агрессивные дети вызывают у взрослых открытую неприязнь и неприятие в целом.</a:t>
            </a:r>
          </a:p>
          <a:p>
            <a:r>
              <a:rPr lang="ru-RU" dirty="0" smtClean="0"/>
              <a:t>Взаимодействие со взрослым, готовым понять и принять его, дает агрессивному ребенку бесценный опыт (возможно, первый в его жизни), что взрослые бывают разные, а мир не только плох, что может положительно сказаться на базовом доверии ребенка к людям и миру в целом.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89132"/>
            <a:ext cx="4320480" cy="286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Принципы общения родителей с агрессивными детьми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4316288" cy="547260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1)   </a:t>
            </a:r>
            <a:r>
              <a:rPr lang="ru-RU" sz="2900" dirty="0" smtClean="0"/>
              <a:t>Родителям необходимо учиться распознаванию собственных негативных эмоциональных состояний, возникающих при общении с агрессивными детьми, а также приемам регуляции психического равновесия. </a:t>
            </a:r>
          </a:p>
          <a:p>
            <a:pPr>
              <a:buNone/>
            </a:pPr>
            <a:r>
              <a:rPr lang="ru-RU" sz="2900" dirty="0" smtClean="0"/>
              <a:t>2)   Родителям необходимо учиться навыкам «ненасильственного» общения, «активному» слушанию, в процессе общения необходимо исключать оценочные высказывания, исключение угроз и приказов.</a:t>
            </a:r>
          </a:p>
          <a:p>
            <a:pPr>
              <a:buNone/>
            </a:pPr>
            <a:r>
              <a:rPr lang="ru-RU" sz="2900" dirty="0" smtClean="0"/>
              <a:t>3)   Родителям необходимо выработать единые требования и правила воспитания в семье, а если возникают затруднения, то обратиться за помощью к педагогам и специалистам школы.</a:t>
            </a:r>
          </a:p>
          <a:p>
            <a:pPr>
              <a:buNone/>
            </a:pPr>
            <a:r>
              <a:rPr lang="ru-RU" sz="2900" dirty="0" smtClean="0"/>
              <a:t>4)   Родителям необходимо отказаться от наказаний как основного метода воспитания, переход к методам убеждения и поощрения.</a:t>
            </a:r>
          </a:p>
          <a:p>
            <a:pPr>
              <a:buNone/>
            </a:pPr>
            <a:r>
              <a:rPr lang="ru-RU" sz="2900" dirty="0" smtClean="0"/>
              <a:t>5)   Родителям необходимо позаботиться о включении ребенка в работу различных (по интересам) секций, кружков, студий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880"/>
            <a:ext cx="420103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Итак,</a:t>
            </a: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Поскольку агрессия начинает проявляться еще в детстве, актуальной остается проблема агрессивности у младших школьников. Можно сказать, что младшим школьникам свойственно агрессивное поведение, в различных формах его выражения. Проявление агрессии объясняют биологические и социальные факторы и то, что агрессивность может быть не только жестокой, но и нормальной реакцией индивидуума в ходе борьбы за выживание.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Таким образом, можно сказать, проявление детской агрессии в повышенной или высокой форме можно избежать, принимая во внимания все факторы, которые могут способствовать развитию детской агрессии.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062912" cy="35004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Формы выражения агрессии у детей в младшем школьном возрасте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56809"/>
            <a:ext cx="237939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4038600" cy="63367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Современный ребенок живёт в мире, сложном по своему содержанию. Личность ребёнка формируется не сама по себе, а в окружающей его среде. Дети получают сведения об агрессии из семьи, из общения со сверстниками, а также из средств массовой информации. Дети стараются подражать поведению любимых героев. Это нередко диктует их агрессивное поведение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4038600" cy="255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01008"/>
            <a:ext cx="4164657" cy="283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5091132" cy="1143000"/>
          </a:xfrm>
        </p:spPr>
        <p:txBody>
          <a:bodyPr vert="wordArtVert">
            <a:normAutofit/>
          </a:bodyPr>
          <a:lstStyle/>
          <a:p>
            <a:r>
              <a:rPr lang="ru-RU" sz="4000" dirty="0" smtClean="0"/>
              <a:t>Агрессия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07504" y="1124744"/>
            <a:ext cx="5112568" cy="2183508"/>
          </a:xfrm>
        </p:spPr>
        <p:txBody>
          <a:bodyPr/>
          <a:lstStyle/>
          <a:p>
            <a:r>
              <a:rPr lang="ru-RU" dirty="0" smtClean="0"/>
              <a:t>осознанные действия, которые причиняют или намерены причинить ущерб другому человеку, группе людей или животному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23528" y="3249819"/>
            <a:ext cx="4608512" cy="2871628"/>
          </a:xfrm>
        </p:spPr>
        <p:txBody>
          <a:bodyPr>
            <a:normAutofit/>
          </a:bodyPr>
          <a:lstStyle/>
          <a:p>
            <a:r>
              <a:rPr lang="ru-RU" dirty="0" smtClean="0"/>
              <a:t>свойство личности, заключающееся в готовности и предпочтении использования насильственных средств, для реализации своих целей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 flipH="1" flipV="1">
            <a:off x="1319287" y="24501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flipV="1">
            <a:off x="1365006" y="644464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04664"/>
            <a:ext cx="28956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4660" y="3429001"/>
            <a:ext cx="347139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838528" cy="116205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Основными причинами проявлений детской агрессивности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4800" y="1556792"/>
            <a:ext cx="5638800" cy="504517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стремление привлечь к себе внимание сверстников;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стремление получить желанный результат;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стремление быть главным;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защита и месть;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желание ущемить достоинство другого с целью подчеркнуть свое превосходство.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36912"/>
            <a:ext cx="275508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виды  агрессии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физическая — проявляющаяся в конкретных физических действиях, направленных против какого-либо лица, либо наносящих вред предметам (ребенок дерется, кусается, ломает, швыряет предметы);</a:t>
            </a:r>
          </a:p>
          <a:p>
            <a:r>
              <a:rPr lang="ru-RU" dirty="0" smtClean="0"/>
              <a:t>вербальная — выражающаяся в словесной форме (ребенок кричит, угрожает, оскорбляет других);</a:t>
            </a:r>
          </a:p>
          <a:p>
            <a:r>
              <a:rPr lang="ru-RU" dirty="0" smtClean="0"/>
              <a:t>косвенная — непрямая агрессия (ребенок сплетничает, ябедничает, провоцирует сверстников).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268760"/>
            <a:ext cx="27813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80920" cy="73025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познавательный , эмоциональный,  волевой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6779096" cy="9144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Агрессивное поведение складывается из трех компонентов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147248" cy="4824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Познавательный компонент заключает в себе понимание ситуации, выделение объекта и обоснование мотива для проявления агрессии.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Эмоциональный компонент представляет собой легкое возникновение отрицательных эмоций: гнева, отвращения, презрения, злости.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Волевой компонент - это целеустремленность, настойчивость, решительность, инициативность (качества сами по себе вполне положительные).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268760"/>
          </a:xfrm>
        </p:spPr>
        <p:txBody>
          <a:bodyPr/>
          <a:lstStyle/>
          <a:p>
            <a:r>
              <a:rPr lang="ru-RU" dirty="0" smtClean="0"/>
              <a:t>Дети черпают знания о моделях поведения из трех источников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1520" y="1412776"/>
            <a:ext cx="386328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Первый - это семья, которая может одновременно демонстрировать агрессивное  поведение и обеспечивать ее закрепление. </a:t>
            </a:r>
          </a:p>
          <a:p>
            <a:r>
              <a:rPr lang="ru-RU" dirty="0" smtClean="0"/>
              <a:t>Во - вторых, агрессии они обучаются при взаимодействии со сверстниками, зачастую узнавая о преимуществах агрессивного поведения («я самый сильный - и мне все можно») во время игр.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371974" y="1340768"/>
            <a:ext cx="3728417" cy="49076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третьих, дети учатся агрессивным реакциям не только на реальных примерах, но и на символических. В настоящее время практически не вызывает сомнений тот факт, что сцены насилия, демонстрируемые с экранов телевизоров, способствуют повышению уровня агрессивности зрителя, и в первую очередь детей.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82352" cy="59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8000999" y="1569720"/>
            <a:ext cx="45719" cy="590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 каждый час телевизионного времени на экране совершается 9 актов насилия и 21 акт приходится на каждый час детских мультфильмов, телевидение совершает своего рода насилие над детьми и учит их агрессивному поведению. Агрессивное поведение детей - это своеобразный сигнал SOS, крик о помощи, о внимании к своему внутреннему миру, в котором накопилось слишком много разрушительных эмоций, с которыми самостоятельно ребенок справится не в силах. У агрессивного ребенка хуже развивается самоконтроль, и тогда он попадает в порочный круг.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3">
      <a:dk1>
        <a:srgbClr val="248D7B"/>
      </a:dk1>
      <a:lt1>
        <a:srgbClr val="CEF2EC"/>
      </a:lt1>
      <a:dk2>
        <a:srgbClr val="54A838"/>
      </a:dk2>
      <a:lt2>
        <a:srgbClr val="B0DFA0"/>
      </a:lt2>
      <a:accent1>
        <a:srgbClr val="FFF654"/>
      </a:accent1>
      <a:accent2>
        <a:srgbClr val="A9A100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</TotalTime>
  <Words>712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PowerPoint</vt:lpstr>
      <vt:lpstr>Формы выражения агрессии у детей в младшем школьном возрасте </vt:lpstr>
      <vt:lpstr>Презентация PowerPoint</vt:lpstr>
      <vt:lpstr>Агрессия</vt:lpstr>
      <vt:lpstr>Основными причинами проявлений детской агрессивности являются: </vt:lpstr>
      <vt:lpstr>виды  агрессии</vt:lpstr>
      <vt:lpstr>познавательный , эмоциональный,  волевой</vt:lpstr>
      <vt:lpstr>Дети черпают знания о моделях поведения из трех источников</vt:lpstr>
      <vt:lpstr>Презентация PowerPoint</vt:lpstr>
      <vt:lpstr>Презентация PowerPoint</vt:lpstr>
      <vt:lpstr>Взрослые и дети</vt:lpstr>
      <vt:lpstr>Принципы общения родителей с агрессивными детьми</vt:lpstr>
      <vt:lpstr>Итак,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выражения агрессии у детей в младшем школьном возрасте</dc:title>
  <dc:creator>Слава</dc:creator>
  <cp:lastModifiedBy>Кнопа</cp:lastModifiedBy>
  <cp:revision>18</cp:revision>
  <dcterms:created xsi:type="dcterms:W3CDTF">2012-01-19T17:39:08Z</dcterms:created>
  <dcterms:modified xsi:type="dcterms:W3CDTF">2022-11-15T10:11:40Z</dcterms:modified>
</cp:coreProperties>
</file>