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sldIdLst>
    <p:sldId id="257" r:id="rId2"/>
    <p:sldId id="276" r:id="rId3"/>
    <p:sldId id="258" r:id="rId4"/>
    <p:sldId id="277" r:id="rId5"/>
    <p:sldId id="259" r:id="rId6"/>
    <p:sldId id="278" r:id="rId7"/>
    <p:sldId id="260" r:id="rId8"/>
    <p:sldId id="279" r:id="rId9"/>
    <p:sldId id="263" r:id="rId10"/>
    <p:sldId id="280" r:id="rId11"/>
    <p:sldId id="261" r:id="rId12"/>
    <p:sldId id="262" r:id="rId13"/>
    <p:sldId id="264" r:id="rId14"/>
    <p:sldId id="265" r:id="rId15"/>
    <p:sldId id="266" r:id="rId16"/>
    <p:sldId id="267" r:id="rId17"/>
    <p:sldId id="268" r:id="rId18"/>
    <p:sldId id="269" r:id="rId19"/>
    <p:sldId id="270" r:id="rId20"/>
    <p:sldId id="271" r:id="rId21"/>
    <p:sldId id="272" r:id="rId22"/>
    <p:sldId id="273" r:id="rId23"/>
    <p:sldId id="274" r:id="rId24"/>
    <p:sldId id="281" r:id="rId25"/>
    <p:sldId id="283" r:id="rId26"/>
    <p:sldId id="275" r:id="rId27"/>
    <p:sldId id="282"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F6BC0283-CC99-4E8C-BCFD-64BD78D118BF}">
          <p14:sldIdLst>
            <p14:sldId id="257"/>
            <p14:sldId id="276"/>
            <p14:sldId id="258"/>
            <p14:sldId id="277"/>
            <p14:sldId id="259"/>
            <p14:sldId id="278"/>
            <p14:sldId id="260"/>
            <p14:sldId id="279"/>
            <p14:sldId id="263"/>
            <p14:sldId id="280"/>
            <p14:sldId id="261"/>
            <p14:sldId id="262"/>
            <p14:sldId id="264"/>
            <p14:sldId id="265"/>
            <p14:sldId id="266"/>
            <p14:sldId id="267"/>
            <p14:sldId id="268"/>
            <p14:sldId id="269"/>
            <p14:sldId id="270"/>
            <p14:sldId id="271"/>
            <p14:sldId id="272"/>
            <p14:sldId id="273"/>
            <p14:sldId id="274"/>
            <p14:sldId id="281"/>
            <p14:sldId id="283"/>
            <p14:sldId id="275"/>
            <p14:sldId id="282"/>
          </p14:sldIdLst>
        </p14:section>
        <p14:section name="Раздел без заголовка" id="{D484B154-31EC-428A-9B0B-D5D57BD9579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44" y="6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784920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1908894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8528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511151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5743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2630483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3356863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4148741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91409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0F8E10-51AD-4496-A58C-16FDEB2626E8}" type="datetimeFigureOut">
              <a:rPr lang="ru-RU" smtClean="0"/>
              <a:t>17.11.2022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3556572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60F8E10-51AD-4496-A58C-16FDEB2626E8}" type="datetimeFigureOut">
              <a:rPr lang="ru-RU" smtClean="0"/>
              <a:t>17.11.2022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1646574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60F8E10-51AD-4496-A58C-16FDEB2626E8}" type="datetimeFigureOut">
              <a:rPr lang="ru-RU" smtClean="0"/>
              <a:t>17.11.2022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1235898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60F8E10-51AD-4496-A58C-16FDEB2626E8}" type="datetimeFigureOut">
              <a:rPr lang="ru-RU" smtClean="0"/>
              <a:t>17.11.2022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3497003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0F8E10-51AD-4496-A58C-16FDEB2626E8}" type="datetimeFigureOut">
              <a:rPr lang="ru-RU" smtClean="0"/>
              <a:t>17.11.2022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392717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60F8E10-51AD-4496-A58C-16FDEB2626E8}" type="datetimeFigureOut">
              <a:rPr lang="ru-RU" smtClean="0"/>
              <a:t>17.11.2022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1076753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60F8E10-51AD-4496-A58C-16FDEB2626E8}" type="datetimeFigureOut">
              <a:rPr lang="ru-RU" smtClean="0"/>
              <a:t>17.11.2022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D4943E-7EBA-472C-BD55-4D98722456B1}" type="slidenum">
              <a:rPr lang="ru-RU" smtClean="0"/>
              <a:t>‹#›</a:t>
            </a:fld>
            <a:endParaRPr lang="ru-RU"/>
          </a:p>
        </p:txBody>
      </p:sp>
    </p:spTree>
    <p:extLst>
      <p:ext uri="{BB962C8B-B14F-4D97-AF65-F5344CB8AC3E}">
        <p14:creationId xmlns:p14="http://schemas.microsoft.com/office/powerpoint/2010/main" val="871202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60F8E10-51AD-4496-A58C-16FDEB2626E8}" type="datetimeFigureOut">
              <a:rPr lang="ru-RU" smtClean="0"/>
              <a:t>17.11.2022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7D4943E-7EBA-472C-BD55-4D98722456B1}" type="slidenum">
              <a:rPr lang="ru-RU" smtClean="0"/>
              <a:t>‹#›</a:t>
            </a:fld>
            <a:endParaRPr lang="ru-RU"/>
          </a:p>
        </p:txBody>
      </p:sp>
    </p:spTree>
    <p:extLst>
      <p:ext uri="{BB962C8B-B14F-4D97-AF65-F5344CB8AC3E}">
        <p14:creationId xmlns:p14="http://schemas.microsoft.com/office/powerpoint/2010/main" val="330477413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5448300"/>
            <a:ext cx="8596668" cy="1409700"/>
          </a:xfrm>
        </p:spPr>
        <p:txBody>
          <a:bodyPr>
            <a:normAutofit/>
          </a:bodyPr>
          <a:lstStyle/>
          <a:p>
            <a:pPr algn="ctr"/>
            <a:r>
              <a:rPr lang="ru-RU" sz="2800" dirty="0"/>
              <a:t>П</a:t>
            </a:r>
            <a:r>
              <a:rPr lang="ru-RU" sz="2800" dirty="0" smtClean="0"/>
              <a:t>одготовила: </a:t>
            </a:r>
            <a:br>
              <a:rPr lang="ru-RU" sz="2800" dirty="0" smtClean="0"/>
            </a:br>
            <a:r>
              <a:rPr lang="ru-RU" sz="2800" dirty="0" smtClean="0"/>
              <a:t>учитель начальных классов </a:t>
            </a:r>
            <a:br>
              <a:rPr lang="ru-RU" sz="2800" dirty="0" smtClean="0"/>
            </a:br>
            <a:r>
              <a:rPr lang="ru-RU" sz="2800" dirty="0" smtClean="0"/>
              <a:t>Усова Анастасия Анатольевна.</a:t>
            </a:r>
            <a:endParaRPr lang="ru-RU" sz="2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0"/>
            <a:ext cx="8515350" cy="5448299"/>
          </a:xfrm>
        </p:spPr>
      </p:pic>
    </p:spTree>
    <p:extLst>
      <p:ext uri="{BB962C8B-B14F-4D97-AF65-F5344CB8AC3E}">
        <p14:creationId xmlns:p14="http://schemas.microsoft.com/office/powerpoint/2010/main" val="3935050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00025"/>
            <a:ext cx="8596668" cy="6543675"/>
          </a:xfrm>
        </p:spPr>
        <p:txBody>
          <a:bodyPr>
            <a:normAutofit/>
          </a:bodyPr>
          <a:lstStyle/>
          <a:p>
            <a:pPr algn="ctr"/>
            <a:r>
              <a:rPr lang="ru-RU" sz="2400" dirty="0"/>
              <a:t>В почвах тундры практически отсутствуют питательные вещества. Кроме того, они довольно переувлажненные и кислые. Можно выделить несколько разновидностей почв данной местности:</a:t>
            </a:r>
          </a:p>
          <a:p>
            <a:pPr lvl="0" algn="ctr"/>
            <a:r>
              <a:rPr lang="ru-RU" sz="2400" dirty="0"/>
              <a:t>кисло-бурые;</a:t>
            </a:r>
          </a:p>
          <a:p>
            <a:pPr lvl="0" algn="ctr"/>
            <a:r>
              <a:rPr lang="ru-RU" sz="2400" dirty="0"/>
              <a:t>глеевые;</a:t>
            </a:r>
          </a:p>
          <a:p>
            <a:pPr lvl="0" algn="ctr"/>
            <a:r>
              <a:rPr lang="ru-RU" sz="2400" dirty="0"/>
              <a:t>полигональные торфяники;</a:t>
            </a:r>
          </a:p>
          <a:p>
            <a:pPr lvl="0" algn="ctr"/>
            <a:r>
              <a:rPr lang="ru-RU" sz="2400" dirty="0"/>
              <a:t>дерновые;</a:t>
            </a:r>
          </a:p>
          <a:p>
            <a:pPr lvl="0" algn="ctr"/>
            <a:r>
              <a:rPr lang="ru-RU" sz="2400" dirty="0"/>
              <a:t>болотно-тундровые оподзоленные.</a:t>
            </a:r>
          </a:p>
          <a:p>
            <a:pPr algn="ctr"/>
            <a:r>
              <a:rPr lang="ru-RU" sz="2400" dirty="0"/>
              <a:t>Интересно отметить, что в северной части содержится всего 4% гумуса. Такая почва является самой неплодотворной.</a:t>
            </a:r>
          </a:p>
          <a:p>
            <a:pPr algn="ctr"/>
            <a:endParaRPr lang="ru-RU" sz="2400" dirty="0"/>
          </a:p>
        </p:txBody>
      </p:sp>
    </p:spTree>
    <p:extLst>
      <p:ext uri="{BB962C8B-B14F-4D97-AF65-F5344CB8AC3E}">
        <p14:creationId xmlns:p14="http://schemas.microsoft.com/office/powerpoint/2010/main" val="4124013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Алмазный лист</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5776" y="1857375"/>
            <a:ext cx="9286874" cy="4886325"/>
          </a:xfrm>
        </p:spPr>
      </p:pic>
    </p:spTree>
    <p:extLst>
      <p:ext uri="{BB962C8B-B14F-4D97-AF65-F5344CB8AC3E}">
        <p14:creationId xmlns:p14="http://schemas.microsoft.com/office/powerpoint/2010/main" val="4052626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Вереск</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2900" y="2019300"/>
            <a:ext cx="9191625" cy="4838699"/>
          </a:xfrm>
        </p:spPr>
      </p:pic>
    </p:spTree>
    <p:extLst>
      <p:ext uri="{BB962C8B-B14F-4D97-AF65-F5344CB8AC3E}">
        <p14:creationId xmlns:p14="http://schemas.microsoft.com/office/powerpoint/2010/main" val="818857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Толокнянка обыкновенная</a:t>
            </a:r>
            <a:br>
              <a:rPr lang="ru-RU" dirty="0"/>
            </a:b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6726" y="1930400"/>
            <a:ext cx="9058274" cy="4927600"/>
          </a:xfrm>
        </p:spPr>
      </p:pic>
    </p:spTree>
    <p:extLst>
      <p:ext uri="{BB962C8B-B14F-4D97-AF65-F5344CB8AC3E}">
        <p14:creationId xmlns:p14="http://schemas.microsoft.com/office/powerpoint/2010/main" val="2981698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Куропаточья</a:t>
            </a:r>
            <a:r>
              <a:rPr lang="ru-RU" dirty="0"/>
              <a:t> трава</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075" y="2160588"/>
            <a:ext cx="9054927" cy="4697412"/>
          </a:xfrm>
        </p:spPr>
      </p:pic>
    </p:spTree>
    <p:extLst>
      <p:ext uri="{BB962C8B-B14F-4D97-AF65-F5344CB8AC3E}">
        <p14:creationId xmlns:p14="http://schemas.microsoft.com/office/powerpoint/2010/main" val="2110979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Арктический мох</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325" y="1514475"/>
            <a:ext cx="8686800" cy="5343525"/>
          </a:xfrm>
        </p:spPr>
      </p:pic>
    </p:spTree>
    <p:extLst>
      <p:ext uri="{BB962C8B-B14F-4D97-AF65-F5344CB8AC3E}">
        <p14:creationId xmlns:p14="http://schemas.microsoft.com/office/powerpoint/2010/main" val="1361115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Прострел</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7334" y="1647825"/>
            <a:ext cx="8447616" cy="5133975"/>
          </a:xfrm>
        </p:spPr>
      </p:pic>
    </p:spTree>
    <p:extLst>
      <p:ext uri="{BB962C8B-B14F-4D97-AF65-F5344CB8AC3E}">
        <p14:creationId xmlns:p14="http://schemas.microsoft.com/office/powerpoint/2010/main" val="3289442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Багульник</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850" y="2372519"/>
            <a:ext cx="8753475" cy="4485481"/>
          </a:xfrm>
        </p:spPr>
      </p:pic>
    </p:spTree>
    <p:extLst>
      <p:ext uri="{BB962C8B-B14F-4D97-AF65-F5344CB8AC3E}">
        <p14:creationId xmlns:p14="http://schemas.microsoft.com/office/powerpoint/2010/main" val="3382209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Голубика</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25" y="1930400"/>
            <a:ext cx="9163050" cy="4927600"/>
          </a:xfrm>
        </p:spPr>
      </p:pic>
    </p:spTree>
    <p:extLst>
      <p:ext uri="{BB962C8B-B14F-4D97-AF65-F5344CB8AC3E}">
        <p14:creationId xmlns:p14="http://schemas.microsoft.com/office/powerpoint/2010/main" val="3755410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Полярная лисица</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2372519"/>
            <a:ext cx="8800041" cy="4571206"/>
          </a:xfrm>
        </p:spPr>
      </p:pic>
    </p:spTree>
    <p:extLst>
      <p:ext uri="{BB962C8B-B14F-4D97-AF65-F5344CB8AC3E}">
        <p14:creationId xmlns:p14="http://schemas.microsoft.com/office/powerpoint/2010/main" val="3008079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95250"/>
            <a:ext cx="9486900" cy="6762750"/>
          </a:xfrm>
        </p:spPr>
        <p:txBody>
          <a:bodyPr>
            <a:normAutofit/>
          </a:bodyPr>
          <a:lstStyle/>
          <a:p>
            <a:pPr algn="ctr"/>
            <a:r>
              <a:rPr lang="ru-RU" sz="2400" b="1" dirty="0">
                <a:solidFill>
                  <a:srgbClr val="7030A0"/>
                </a:solidFill>
              </a:rPr>
              <a:t>Тундра – это одна из разновидностей природных зон. В России она занимает побережье морей Северного ледовитого океана и прилегающих к нему территорий. Ее площадь составляет около 1/8 части всей площади страны – 11 563 300 км². Кроме того, по территории тундры протекают крупнейшие реки России – Енисей, Лена и Обь.</a:t>
            </a:r>
          </a:p>
          <a:p>
            <a:pPr algn="ctr"/>
            <a:r>
              <a:rPr lang="ru-RU" sz="2400" b="1" dirty="0">
                <a:solidFill>
                  <a:srgbClr val="7030A0"/>
                </a:solidFill>
              </a:rPr>
              <a:t>Данная местность характеризуется вечномерзлой почвой, не заливаемой морскими или речными водами, суровыми климатическими условиями, высоким уровнем влажности. Тундра находится севернее зоны тайги. Интересно отметить, что ее южную границу принимают за начало Арктики. С северной стороны тундра ограничена зоной арктических пустынь.</a:t>
            </a:r>
          </a:p>
          <a:p>
            <a:pPr algn="ctr"/>
            <a:endParaRPr lang="ru-RU" sz="2400" b="1" dirty="0">
              <a:solidFill>
                <a:srgbClr val="7030A0"/>
              </a:solidFill>
            </a:endParaRPr>
          </a:p>
        </p:txBody>
      </p:sp>
    </p:spTree>
    <p:extLst>
      <p:ext uri="{BB962C8B-B14F-4D97-AF65-F5344CB8AC3E}">
        <p14:creationId xmlns:p14="http://schemas.microsoft.com/office/powerpoint/2010/main" val="171581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Северный олень</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7674" y="2009775"/>
            <a:ext cx="8734425" cy="4848225"/>
          </a:xfrm>
        </p:spPr>
      </p:pic>
    </p:spTree>
    <p:extLst>
      <p:ext uri="{BB962C8B-B14F-4D97-AF65-F5344CB8AC3E}">
        <p14:creationId xmlns:p14="http://schemas.microsoft.com/office/powerpoint/2010/main" val="18036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Касатка</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6225" y="1752600"/>
            <a:ext cx="8915400" cy="5105400"/>
          </a:xfrm>
        </p:spPr>
      </p:pic>
    </p:spTree>
    <p:extLst>
      <p:ext uri="{BB962C8B-B14F-4D97-AF65-F5344CB8AC3E}">
        <p14:creationId xmlns:p14="http://schemas.microsoft.com/office/powerpoint/2010/main" val="1995744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Полярный волк</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5300" y="1930400"/>
            <a:ext cx="8934450" cy="4927599"/>
          </a:xfrm>
        </p:spPr>
      </p:pic>
    </p:spTree>
    <p:extLst>
      <p:ext uri="{BB962C8B-B14F-4D97-AF65-F5344CB8AC3E}">
        <p14:creationId xmlns:p14="http://schemas.microsoft.com/office/powerpoint/2010/main" val="3725165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Горностай</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7334" y="2009775"/>
            <a:ext cx="8723841" cy="4848225"/>
          </a:xfrm>
        </p:spPr>
      </p:pic>
    </p:spTree>
    <p:extLst>
      <p:ext uri="{BB962C8B-B14F-4D97-AF65-F5344CB8AC3E}">
        <p14:creationId xmlns:p14="http://schemas.microsoft.com/office/powerpoint/2010/main" val="1458246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19075"/>
            <a:ext cx="8596668" cy="5822287"/>
          </a:xfrm>
        </p:spPr>
        <p:txBody>
          <a:bodyPr>
            <a:normAutofit/>
          </a:bodyPr>
          <a:lstStyle/>
          <a:p>
            <a:r>
              <a:rPr lang="ru-RU" sz="2400" dirty="0"/>
              <a:t>Из-за неблагоприятных климатических условий население тундры немногочисленное. Плотность населения относительно маленькая: менее одного человека на 1 кв. км. Сейчас здесь проживают манси, эскимосы, саами, ненцы, якуты и т.д.</a:t>
            </a:r>
          </a:p>
          <a:p>
            <a:r>
              <a:rPr lang="ru-RU" sz="2400" dirty="0"/>
              <a:t>Коренное население  тундры – нганасаны и долганы. Первые являются самым северным народом Евразии. Ученые называют его самым древним. Согласно историческим материалам, нганасаны были первыми людьми, которые поселились в данной местности. То есть обитают они в тундре уже более 10 000 лет. Долганы – это более молодой народ, который поселился в данной природной зоне уже после нганасанов.</a:t>
            </a:r>
          </a:p>
          <a:p>
            <a:endParaRPr lang="ru-RU" sz="2400" dirty="0"/>
          </a:p>
        </p:txBody>
      </p:sp>
    </p:spTree>
    <p:extLst>
      <p:ext uri="{BB962C8B-B14F-4D97-AF65-F5344CB8AC3E}">
        <p14:creationId xmlns:p14="http://schemas.microsoft.com/office/powerpoint/2010/main" val="2323410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428625"/>
            <a:ext cx="8596668" cy="5612737"/>
          </a:xfrm>
        </p:spPr>
        <p:txBody>
          <a:bodyPr>
            <a:normAutofit/>
          </a:bodyPr>
          <a:lstStyle/>
          <a:p>
            <a:r>
              <a:rPr lang="ru-RU" sz="3200" dirty="0"/>
              <a:t>Экологические проблемы</a:t>
            </a:r>
          </a:p>
          <a:p>
            <a:r>
              <a:rPr lang="ru-RU" sz="3200" dirty="0"/>
              <a:t>Из-за экстремальных условий жизни в природной зоне, многие не осознают, что это очень хрупкая экосистема. Любые загрязнения (выхлопные газы грузовых автомашин, разлитые нефтепродукты и т.д.) способны ее разрушить, нанеся серьезный вред окружающей среде.</a:t>
            </a:r>
          </a:p>
          <a:p>
            <a:r>
              <a:rPr lang="ru-RU" sz="3200" dirty="0"/>
              <a:t> </a:t>
            </a:r>
          </a:p>
          <a:p>
            <a:endParaRPr lang="ru-RU" sz="3200" dirty="0"/>
          </a:p>
        </p:txBody>
      </p:sp>
    </p:spTree>
    <p:extLst>
      <p:ext uri="{BB962C8B-B14F-4D97-AF65-F5344CB8AC3E}">
        <p14:creationId xmlns:p14="http://schemas.microsoft.com/office/powerpoint/2010/main" val="3783162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0525" y="0"/>
            <a:ext cx="9248775" cy="6858000"/>
          </a:xfrm>
        </p:spPr>
      </p:pic>
    </p:spTree>
    <p:extLst>
      <p:ext uri="{BB962C8B-B14F-4D97-AF65-F5344CB8AC3E}">
        <p14:creationId xmlns:p14="http://schemas.microsoft.com/office/powerpoint/2010/main" val="3929150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19075"/>
            <a:ext cx="8596668" cy="5822287"/>
          </a:xfrm>
        </p:spPr>
        <p:txBody>
          <a:bodyPr>
            <a:normAutofit/>
          </a:bodyPr>
          <a:lstStyle/>
          <a:p>
            <a:r>
              <a:rPr lang="ru-RU" sz="2400" dirty="0"/>
              <a:t>Поскольку тундра находится вдали от цивилизации, основными занятиями местных жителей является:</a:t>
            </a:r>
          </a:p>
          <a:p>
            <a:pPr lvl="0"/>
            <a:r>
              <a:rPr lang="ru-RU" sz="2400" dirty="0"/>
              <a:t>оленеводство;</a:t>
            </a:r>
          </a:p>
          <a:p>
            <a:pPr lvl="0"/>
            <a:r>
              <a:rPr lang="ru-RU" sz="2400" dirty="0"/>
              <a:t>рыболовство;</a:t>
            </a:r>
          </a:p>
          <a:p>
            <a:pPr lvl="0"/>
            <a:r>
              <a:rPr lang="ru-RU" sz="2400" dirty="0"/>
              <a:t>охота на пушных животных.</a:t>
            </a:r>
          </a:p>
          <a:p>
            <a:r>
              <a:rPr lang="ru-RU" sz="2400" dirty="0"/>
              <a:t>Народ тундры органичен в выборе занятия, что обусловлено неблагоприятными климатическими условиями.</a:t>
            </a:r>
          </a:p>
          <a:p>
            <a:endParaRPr lang="ru-RU" sz="2400" dirty="0"/>
          </a:p>
        </p:txBody>
      </p:sp>
    </p:spTree>
    <p:extLst>
      <p:ext uri="{BB962C8B-B14F-4D97-AF65-F5344CB8AC3E}">
        <p14:creationId xmlns:p14="http://schemas.microsoft.com/office/powerpoint/2010/main" val="1203016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9576" y="66675"/>
            <a:ext cx="8458200" cy="6791326"/>
          </a:xfrm>
        </p:spPr>
      </p:pic>
    </p:spTree>
    <p:extLst>
      <p:ext uri="{BB962C8B-B14F-4D97-AF65-F5344CB8AC3E}">
        <p14:creationId xmlns:p14="http://schemas.microsoft.com/office/powerpoint/2010/main" val="444407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114300"/>
            <a:ext cx="8596668" cy="6743699"/>
          </a:xfrm>
        </p:spPr>
        <p:txBody>
          <a:bodyPr>
            <a:normAutofit/>
          </a:bodyPr>
          <a:lstStyle/>
          <a:p>
            <a:pPr algn="ctr"/>
            <a:r>
              <a:rPr lang="ru-RU" sz="2400" dirty="0"/>
              <a:t>Климат</a:t>
            </a:r>
          </a:p>
          <a:p>
            <a:pPr algn="ctr"/>
            <a:r>
              <a:rPr lang="ru-RU" sz="2400" dirty="0"/>
              <a:t>Тундра находится в зоне субарктического пояса. Здесь довольно суровый климат, который способны вынести не все животные и растения. Так как основная часть тундры находится за Полярным кругом, зима здесь является самым продолжительным временем года. Он может длиться от 6 до 9 месяцев. В это время температура термометра опускается ниже -30°C. Зима сопровождается сильными метелями. Зачастую порывы ветра сшибают с ног даже крупных животных. В самый разгар зимы тундру окутывает полярная ночь, которая длиться несколько месяцев (3-5 месяцев).</a:t>
            </a:r>
          </a:p>
          <a:p>
            <a:pPr algn="ctr"/>
            <a:endParaRPr lang="ru-RU" sz="2400" dirty="0"/>
          </a:p>
        </p:txBody>
      </p:sp>
    </p:spTree>
    <p:extLst>
      <p:ext uri="{BB962C8B-B14F-4D97-AF65-F5344CB8AC3E}">
        <p14:creationId xmlns:p14="http://schemas.microsoft.com/office/powerpoint/2010/main" val="2649599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4" y="76200"/>
            <a:ext cx="8963025" cy="6781799"/>
          </a:xfrm>
        </p:spPr>
      </p:pic>
    </p:spTree>
    <p:extLst>
      <p:ext uri="{BB962C8B-B14F-4D97-AF65-F5344CB8AC3E}">
        <p14:creationId xmlns:p14="http://schemas.microsoft.com/office/powerpoint/2010/main" val="383904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76225"/>
            <a:ext cx="8596668" cy="5765137"/>
          </a:xfrm>
        </p:spPr>
        <p:txBody>
          <a:bodyPr>
            <a:normAutofit/>
          </a:bodyPr>
          <a:lstStyle/>
          <a:p>
            <a:pPr algn="ctr"/>
            <a:r>
              <a:rPr lang="ru-RU" sz="2400" dirty="0"/>
              <a:t>Климатическое лето в тундре очень короткое. Длится оно в среднем 2-2.5 месяца. За это время оттаять успевает только верхняя часть почвы. Из-за этого влага не может проникнуть глубже, чем на 10 см., в результате чего скапливается на поверхности. Низкие температуры препятствуют образованию испарений. Это становится причиной образования  болот и озер. Самым теплым летним месяцем является август. В это время температура достигает +7-10 °C. В июле столбик термометра не поднимается выше 5°C.</a:t>
            </a:r>
          </a:p>
          <a:p>
            <a:pPr algn="ctr"/>
            <a:endParaRPr lang="ru-RU" sz="2400" dirty="0"/>
          </a:p>
        </p:txBody>
      </p:sp>
    </p:spTree>
    <p:extLst>
      <p:ext uri="{BB962C8B-B14F-4D97-AF65-F5344CB8AC3E}">
        <p14:creationId xmlns:p14="http://schemas.microsoft.com/office/powerpoint/2010/main" val="2831078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125" y="0"/>
            <a:ext cx="9296399" cy="6858000"/>
          </a:xfrm>
        </p:spPr>
      </p:pic>
    </p:spTree>
    <p:extLst>
      <p:ext uri="{BB962C8B-B14F-4D97-AF65-F5344CB8AC3E}">
        <p14:creationId xmlns:p14="http://schemas.microsoft.com/office/powerpoint/2010/main" val="1811176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152401"/>
            <a:ext cx="8596668" cy="5888962"/>
          </a:xfrm>
        </p:spPr>
        <p:txBody>
          <a:bodyPr>
            <a:noAutofit/>
          </a:bodyPr>
          <a:lstStyle/>
          <a:p>
            <a:pPr algn="ctr"/>
            <a:r>
              <a:rPr lang="ru-RU" sz="3200" dirty="0"/>
              <a:t>Рельеф и почвы</a:t>
            </a:r>
          </a:p>
          <a:p>
            <a:pPr algn="ctr"/>
            <a:r>
              <a:rPr lang="ru-RU" sz="3200" dirty="0"/>
              <a:t>В тундре преобладает равнинный ландшафт. Присутствуют незначительные возвышенности – </a:t>
            </a:r>
            <a:r>
              <a:rPr lang="ru-RU" sz="3200" dirty="0" err="1"/>
              <a:t>пинго</a:t>
            </a:r>
            <a:r>
              <a:rPr lang="ru-RU" sz="3200" dirty="0"/>
              <a:t>. Большая часть рельефа была сформирована обломками осадочных пород, которые оставили отступившие ледники. Суровый климат удерживает почву в замерзшем состоянии большую часть года, что отражается на углеродном цикле всей планеты. Из-за низких температур органические вещества не разлагаются, попадая в так называемые «ледяные ловушки».</a:t>
            </a:r>
          </a:p>
          <a:p>
            <a:pPr algn="ctr"/>
            <a:endParaRPr lang="ru-RU" sz="3200" dirty="0"/>
          </a:p>
        </p:txBody>
      </p:sp>
    </p:spTree>
    <p:extLst>
      <p:ext uri="{BB962C8B-B14F-4D97-AF65-F5344CB8AC3E}">
        <p14:creationId xmlns:p14="http://schemas.microsoft.com/office/powerpoint/2010/main" val="2764827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9575" y="1"/>
            <a:ext cx="8953500" cy="6858000"/>
          </a:xfrm>
        </p:spPr>
      </p:pic>
    </p:spTree>
    <p:extLst>
      <p:ext uri="{BB962C8B-B14F-4D97-AF65-F5344CB8AC3E}">
        <p14:creationId xmlns:p14="http://schemas.microsoft.com/office/powerpoint/2010/main" val="4042642537"/>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Аспект</Template>
  <TotalTime>19</TotalTime>
  <Words>508</Words>
  <Application>Microsoft Office PowerPoint</Application>
  <PresentationFormat>Широкоэкранный</PresentationFormat>
  <Paragraphs>38</Paragraphs>
  <Slides>27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27</vt:i4>
      </vt:variant>
    </vt:vector>
  </HeadingPairs>
  <TitlesOfParts>
    <vt:vector size="31" baseType="lpstr">
      <vt:lpstr>Arial</vt:lpstr>
      <vt:lpstr>Trebuchet MS</vt:lpstr>
      <vt:lpstr>Wingdings 3</vt:lpstr>
      <vt:lpstr>Аспект</vt:lpstr>
      <vt:lpstr>Подготовила:  учитель начальных классов  Усова Анастасия Анатольевна.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Алмазный лист</vt:lpstr>
      <vt:lpstr>Вереск</vt:lpstr>
      <vt:lpstr>Толокнянка обыкновенная </vt:lpstr>
      <vt:lpstr>Куропаточья трава </vt:lpstr>
      <vt:lpstr>Арктический мох </vt:lpstr>
      <vt:lpstr>Прострел</vt:lpstr>
      <vt:lpstr>Багульник</vt:lpstr>
      <vt:lpstr>Голубика</vt:lpstr>
      <vt:lpstr>Полярная лисица</vt:lpstr>
      <vt:lpstr>Северный олень</vt:lpstr>
      <vt:lpstr>Касатка</vt:lpstr>
      <vt:lpstr>Полярный волк</vt:lpstr>
      <vt:lpstr>Горностай</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Учитель</cp:lastModifiedBy>
  <cp:revision>34</cp:revision>
  <dcterms:created xsi:type="dcterms:W3CDTF">2022-11-17T08:07:05Z</dcterms:created>
  <dcterms:modified xsi:type="dcterms:W3CDTF">2022-11-17T08:26:36Z</dcterms:modified>
</cp:coreProperties>
</file>