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C210B3A9-8481-411F-8E20-607FFB5A3CF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360C496-E754-45C1-9DBB-AAA54C49D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0">
    <p:dissolv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Изготовление шкатулки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149080"/>
            <a:ext cx="4953000" cy="1752600"/>
          </a:xfrm>
        </p:spPr>
        <p:txBody>
          <a:bodyPr/>
          <a:lstStyle/>
          <a:p>
            <a:r>
              <a:rPr lang="ru-RU" b="1" dirty="0" smtClean="0"/>
              <a:t>из картонной коробки  </a:t>
            </a:r>
            <a:endParaRPr lang="ru-RU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707904" y="4869160"/>
            <a:ext cx="4953000" cy="1752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64008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Мастер- класс от педагога дополнительного образования Мережко С.В.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11906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382000" cy="84584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</a:rPr>
              <a:t>Украшение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268760"/>
            <a:ext cx="8064896" cy="457200"/>
          </a:xfrm>
        </p:spPr>
        <p:txBody>
          <a:bodyPr/>
          <a:lstStyle/>
          <a:p>
            <a:pPr algn="ctr"/>
            <a:r>
              <a:rPr lang="ru-RU" dirty="0" smtClean="0"/>
              <a:t>При использовании </a:t>
            </a:r>
            <a:r>
              <a:rPr lang="ru-RU" dirty="0" err="1" smtClean="0"/>
              <a:t>степлера</a:t>
            </a:r>
            <a:r>
              <a:rPr lang="ru-RU" dirty="0" smtClean="0"/>
              <a:t> остаются на виду скобы, которые мы должны спрятать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6016" y="2060848"/>
            <a:ext cx="4041775" cy="576064"/>
          </a:xfrm>
        </p:spPr>
        <p:txBody>
          <a:bodyPr/>
          <a:lstStyle/>
          <a:p>
            <a:r>
              <a:rPr lang="ru-RU" dirty="0" smtClean="0"/>
              <a:t>Нарезаем узкие полоски (цвет на своё усмотрение)</a:t>
            </a:r>
            <a:endParaRPr lang="ru-RU" dirty="0"/>
          </a:p>
        </p:txBody>
      </p:sp>
      <p:pic>
        <p:nvPicPr>
          <p:cNvPr id="7" name="Содержимое 6" descr="20180118_10494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 l="32069" r="5576"/>
          <a:stretch>
            <a:fillRect/>
          </a:stretch>
        </p:blipFill>
        <p:spPr>
          <a:xfrm rot="5400000">
            <a:off x="932792" y="2027648"/>
            <a:ext cx="3168353" cy="3810817"/>
          </a:xfrm>
        </p:spPr>
      </p:pic>
      <p:pic>
        <p:nvPicPr>
          <p:cNvPr id="8" name="Содержимое 7" descr="20180118_10522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6016" y="2708920"/>
            <a:ext cx="4041775" cy="3031331"/>
          </a:xfrm>
        </p:spPr>
      </p:pic>
    </p:spTree>
  </p:cSld>
  <p:clrMapOvr>
    <a:masterClrMapping/>
  </p:clrMapOvr>
  <p:transition spd="slow" advClick="0" advTm="6078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052736"/>
            <a:ext cx="4041648" cy="1008112"/>
          </a:xfrm>
        </p:spPr>
        <p:txBody>
          <a:bodyPr/>
          <a:lstStyle/>
          <a:p>
            <a:pPr algn="ctr"/>
            <a:r>
              <a:rPr lang="ru-RU" dirty="0" smtClean="0"/>
              <a:t>Приклеиваем поверх скрепок (пряча их под полоски)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860032" y="1412776"/>
            <a:ext cx="4041775" cy="457200"/>
          </a:xfrm>
        </p:spPr>
        <p:txBody>
          <a:bodyPr/>
          <a:lstStyle/>
          <a:p>
            <a:pPr algn="ctr"/>
            <a:r>
              <a:rPr lang="ru-RU" dirty="0" smtClean="0"/>
              <a:t>Шкатулка готова!</a:t>
            </a:r>
            <a:endParaRPr lang="ru-RU" dirty="0"/>
          </a:p>
        </p:txBody>
      </p:sp>
      <p:pic>
        <p:nvPicPr>
          <p:cNvPr id="7" name="Содержимое 6" descr="20180118_10552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94370" y="2710086"/>
            <a:ext cx="4041775" cy="3031331"/>
          </a:xfrm>
        </p:spPr>
      </p:pic>
      <p:pic>
        <p:nvPicPr>
          <p:cNvPr id="8" name="Содержимое 7" descr="20180118_10554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570834" y="2710086"/>
            <a:ext cx="4041775" cy="3031331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717032"/>
            <a:ext cx="5472608" cy="244827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Аналогично можно сделать шкатулки из любого материала, используя ткань, </a:t>
            </a:r>
            <a:r>
              <a:rPr lang="ru-RU" sz="2800" b="1" dirty="0" err="1" smtClean="0">
                <a:solidFill>
                  <a:schemeClr val="accent2"/>
                </a:solidFill>
              </a:rPr>
              <a:t>самоклейку</a:t>
            </a:r>
            <a:r>
              <a:rPr lang="ru-RU" sz="2800" b="1" smtClean="0">
                <a:solidFill>
                  <a:schemeClr val="accent2"/>
                </a:solidFill>
              </a:rPr>
              <a:t>, обои </a:t>
            </a:r>
            <a:r>
              <a:rPr lang="ru-RU" sz="2800" b="1" dirty="0" smtClean="0">
                <a:solidFill>
                  <a:schemeClr val="accent2"/>
                </a:solidFill>
              </a:rPr>
              <a:t>и т.д.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pic>
        <p:nvPicPr>
          <p:cNvPr id="5" name="Содержимое 3" descr="20180228_175427-1_resized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 t="16676" r="1178" b="22178"/>
          <a:stretch>
            <a:fillRect/>
          </a:stretch>
        </p:blipFill>
        <p:spPr>
          <a:xfrm>
            <a:off x="611560" y="836712"/>
            <a:ext cx="331673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3" descr="20180228_175427-1_resized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 l="43427" t="28175"/>
          <a:stretch>
            <a:fillRect/>
          </a:stretch>
        </p:blipFill>
        <p:spPr>
          <a:xfrm>
            <a:off x="5580112" y="3789040"/>
            <a:ext cx="3276061" cy="229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3" descr="20180228_175427-1_resized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572000" y="836712"/>
            <a:ext cx="3551623" cy="2663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7875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403648" y="404664"/>
            <a:ext cx="6696744" cy="1470025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  <p:pic>
        <p:nvPicPr>
          <p:cNvPr id="12" name="Рисунок 11" descr="ori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3256" y="1628800"/>
            <a:ext cx="6972267" cy="5229200"/>
          </a:xfrm>
          <a:prstGeom prst="rect">
            <a:avLst/>
          </a:prstGeom>
        </p:spPr>
      </p:pic>
    </p:spTree>
  </p:cSld>
  <p:clrMapOvr>
    <a:masterClrMapping/>
  </p:clrMapOvr>
  <p:transition spd="slow" advClick="0" advTm="9062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527883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412776"/>
            <a:ext cx="4680520" cy="4906997"/>
          </a:xfrm>
          <a:prstGeom prst="rect">
            <a:avLst/>
          </a:prstGeom>
        </p:spPr>
      </p:pic>
    </p:spTree>
  </p:cSld>
  <p:clrMapOvr>
    <a:masterClrMapping/>
  </p:clrMapOvr>
  <p:transition spd="slow" advClick="0" advTm="4266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Превращение</a:t>
            </a:r>
            <a:endParaRPr lang="ru-RU" dirty="0"/>
          </a:p>
        </p:txBody>
      </p:sp>
      <p:pic>
        <p:nvPicPr>
          <p:cNvPr id="4" name="Содержимое 3" descr="20180118_10580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0477" r="12092"/>
          <a:stretch>
            <a:fillRect/>
          </a:stretch>
        </p:blipFill>
        <p:spPr>
          <a:xfrm rot="5400000">
            <a:off x="404534" y="2195866"/>
            <a:ext cx="4014452" cy="3888432"/>
          </a:xfrm>
        </p:spPr>
      </p:pic>
      <p:pic>
        <p:nvPicPr>
          <p:cNvPr id="5" name="Содержимое 3" descr="20180118_1058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059220" y="2509732"/>
            <a:ext cx="4167131" cy="3125348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4355976" y="3284984"/>
            <a:ext cx="1266440" cy="988688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spd="slow" advClick="0" advTm="751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764704"/>
            <a:ext cx="2088232" cy="457200"/>
          </a:xfrm>
        </p:spPr>
        <p:txBody>
          <a:bodyPr/>
          <a:lstStyle/>
          <a:p>
            <a:pPr algn="ctr"/>
            <a:r>
              <a:rPr lang="ru-RU" dirty="0" smtClean="0"/>
              <a:t>разбираем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3203848" y="908720"/>
            <a:ext cx="2232248" cy="720080"/>
          </a:xfrm>
        </p:spPr>
        <p:txBody>
          <a:bodyPr/>
          <a:lstStyle/>
          <a:p>
            <a:pPr algn="ctr"/>
            <a:r>
              <a:rPr lang="ru-RU" dirty="0" smtClean="0"/>
              <a:t>Отрезаем лишнее</a:t>
            </a:r>
            <a:endParaRPr lang="ru-RU" dirty="0"/>
          </a:p>
        </p:txBody>
      </p:sp>
      <p:pic>
        <p:nvPicPr>
          <p:cNvPr id="9" name="Содержимое 8" descr="20180118_11424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132523" y="1868828"/>
            <a:ext cx="3648406" cy="2736304"/>
          </a:xfrm>
        </p:spPr>
      </p:pic>
      <p:pic>
        <p:nvPicPr>
          <p:cNvPr id="10" name="Содержимое 9" descr="20180118_11012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2471766" y="2288874"/>
            <a:ext cx="3552395" cy="2664296"/>
          </a:xfrm>
        </p:spPr>
      </p:pic>
      <p:pic>
        <p:nvPicPr>
          <p:cNvPr id="11" name="Содержимое 9" descr="20180118_110124.jpg"/>
          <p:cNvPicPr>
            <a:picLocks noChangeAspect="1"/>
          </p:cNvPicPr>
          <p:nvPr/>
        </p:nvPicPr>
        <p:blipFill>
          <a:blip r:embed="rId4" cstate="print"/>
          <a:srcRect l="5345" r="10920"/>
          <a:stretch>
            <a:fillRect/>
          </a:stretch>
        </p:blipFill>
        <p:spPr>
          <a:xfrm rot="5400000">
            <a:off x="5403589" y="2741427"/>
            <a:ext cx="3384377" cy="3031331"/>
          </a:xfrm>
          <a:prstGeom prst="rect">
            <a:avLst/>
          </a:prstGeom>
        </p:spPr>
      </p:pic>
      <p:sp>
        <p:nvSpPr>
          <p:cNvPr id="12" name="Текст 6"/>
          <p:cNvSpPr txBox="1">
            <a:spLocks/>
          </p:cNvSpPr>
          <p:nvPr/>
        </p:nvSpPr>
        <p:spPr>
          <a:xfrm>
            <a:off x="5940152" y="1340768"/>
            <a:ext cx="2232248" cy="1008112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vert="horz" anchor="ctr">
            <a:noAutofit/>
          </a:bodyPr>
          <a:lstStyle/>
          <a:p>
            <a:pPr marL="4572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Собираем и скрепляем </a:t>
            </a:r>
            <a:r>
              <a:rPr kumimoji="0" lang="ru-RU" sz="19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степлером</a:t>
            </a: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6"/>
          <p:cNvSpPr txBox="1">
            <a:spLocks/>
          </p:cNvSpPr>
          <p:nvPr/>
        </p:nvSpPr>
        <p:spPr>
          <a:xfrm>
            <a:off x="1043608" y="5877272"/>
            <a:ext cx="6480720" cy="72008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vert="horz" anchor="ctr">
            <a:noAutofit/>
          </a:bodyPr>
          <a:lstStyle/>
          <a:p>
            <a:pPr marL="4572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Основа для будущей шкатулки готова!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1325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992888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Оформляем коробку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556792"/>
            <a:ext cx="4041648" cy="751982"/>
          </a:xfrm>
        </p:spPr>
        <p:txBody>
          <a:bodyPr/>
          <a:lstStyle/>
          <a:p>
            <a:pPr algn="ctr"/>
            <a:r>
              <a:rPr lang="ru-RU" dirty="0" smtClean="0"/>
              <a:t>Приклеиваем картон с внутренней стороны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860032" y="5661248"/>
            <a:ext cx="4041775" cy="648072"/>
          </a:xfrm>
        </p:spPr>
        <p:txBody>
          <a:bodyPr/>
          <a:lstStyle/>
          <a:p>
            <a:pPr algn="ctr"/>
            <a:r>
              <a:rPr lang="ru-RU" dirty="0" smtClean="0"/>
              <a:t>Формируем козырёк на крышке</a:t>
            </a:r>
            <a:endParaRPr lang="ru-RU" dirty="0"/>
          </a:p>
        </p:txBody>
      </p:sp>
      <p:pic>
        <p:nvPicPr>
          <p:cNvPr id="7" name="Содержимое 6" descr="20180118_09515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2636912"/>
            <a:ext cx="4041775" cy="3031331"/>
          </a:xfrm>
        </p:spPr>
      </p:pic>
      <p:pic>
        <p:nvPicPr>
          <p:cNvPr id="8" name="Содержимое 7" descr="20180118_09514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786858" y="1917998"/>
            <a:ext cx="4041775" cy="3031331"/>
          </a:xfrm>
        </p:spPr>
      </p:pic>
    </p:spTree>
  </p:cSld>
  <p:clrMapOvr>
    <a:masterClrMapping/>
  </p:clrMapOvr>
  <p:transition spd="slow" advClick="0" advTm="11781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079432" cy="6298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Закрываем боковины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4041648" cy="1008112"/>
          </a:xfrm>
        </p:spPr>
        <p:txBody>
          <a:bodyPr/>
          <a:lstStyle/>
          <a:p>
            <a:pPr algn="ctr"/>
            <a:r>
              <a:rPr lang="ru-RU" dirty="0" smtClean="0"/>
              <a:t>Отмеряем ширину и длину боковин с прибавкой по 2 см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679974"/>
          </a:xfrm>
        </p:spPr>
        <p:txBody>
          <a:bodyPr/>
          <a:lstStyle/>
          <a:p>
            <a:pPr algn="ctr"/>
            <a:r>
              <a:rPr lang="ru-RU" dirty="0" smtClean="0"/>
              <a:t>Нарезаем полоски нужного размера</a:t>
            </a:r>
            <a:endParaRPr lang="ru-RU" dirty="0"/>
          </a:p>
        </p:txBody>
      </p:sp>
      <p:pic>
        <p:nvPicPr>
          <p:cNvPr id="7" name="Содержимое 6" descr="20180118_09535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81000" y="3135709"/>
            <a:ext cx="4041775" cy="3031331"/>
          </a:xfrm>
        </p:spPr>
      </p:pic>
      <p:pic>
        <p:nvPicPr>
          <p:cNvPr id="8" name="Содержимое 7" descr="20180118_095649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8050" y="3135709"/>
            <a:ext cx="4041775" cy="3031331"/>
          </a:xfrm>
        </p:spPr>
      </p:pic>
    </p:spTree>
  </p:cSld>
  <p:clrMapOvr>
    <a:masterClrMapping/>
  </p:clrMapOvr>
  <p:transition spd="slow" advClick="0" advTm="13797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382000" cy="84584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</a:rPr>
              <a:t>Закрываем боковины</a:t>
            </a:r>
            <a:endParaRPr lang="ru-RU" sz="3600" dirty="0">
              <a:solidFill>
                <a:schemeClr val="accent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844824"/>
            <a:ext cx="4041648" cy="457200"/>
          </a:xfrm>
        </p:spPr>
        <p:txBody>
          <a:bodyPr/>
          <a:lstStyle/>
          <a:p>
            <a:r>
              <a:rPr lang="ru-RU" dirty="0" smtClean="0"/>
              <a:t>Наклеиваем  длинные части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6016" y="1844824"/>
            <a:ext cx="4041775" cy="457200"/>
          </a:xfrm>
        </p:spPr>
        <p:txBody>
          <a:bodyPr/>
          <a:lstStyle/>
          <a:p>
            <a:r>
              <a:rPr lang="ru-RU" dirty="0" smtClean="0"/>
              <a:t>Сверху наклеиваем короткие</a:t>
            </a:r>
            <a:endParaRPr lang="ru-RU" dirty="0"/>
          </a:p>
        </p:txBody>
      </p:sp>
      <p:pic>
        <p:nvPicPr>
          <p:cNvPr id="7" name="Содержимое 6" descr="20180118_10013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94370" y="2926110"/>
            <a:ext cx="4041775" cy="3031331"/>
          </a:xfrm>
        </p:spPr>
      </p:pic>
      <p:pic>
        <p:nvPicPr>
          <p:cNvPr id="8" name="Содержимое 7" descr="20180118_10055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642842" y="2926110"/>
            <a:ext cx="4041775" cy="3031331"/>
          </a:xfrm>
        </p:spPr>
      </p:pic>
    </p:spTree>
  </p:cSld>
  <p:clrMapOvr>
    <a:masterClrMapping/>
  </p:clrMapOvr>
  <p:transition spd="slow" advClick="0" advTm="10672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382000" cy="106984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</a:rPr>
              <a:t>Формируем крышку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700808"/>
            <a:ext cx="4041648" cy="1224136"/>
          </a:xfrm>
        </p:spPr>
        <p:txBody>
          <a:bodyPr/>
          <a:lstStyle/>
          <a:p>
            <a:pPr algn="ctr"/>
            <a:r>
              <a:rPr lang="ru-RU" dirty="0" smtClean="0"/>
              <a:t>Наклеиваем или крепим степлером картон </a:t>
            </a:r>
          </a:p>
          <a:p>
            <a:pPr algn="ctr"/>
            <a:r>
              <a:rPr lang="ru-RU" dirty="0" smtClean="0"/>
              <a:t>(цвет и фактура на выбор)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4941168"/>
            <a:ext cx="4041775" cy="720080"/>
          </a:xfrm>
        </p:spPr>
        <p:txBody>
          <a:bodyPr/>
          <a:lstStyle/>
          <a:p>
            <a:pPr algn="ctr"/>
            <a:r>
              <a:rPr lang="ru-RU" dirty="0" smtClean="0"/>
              <a:t>Крышка шкатулки сформирована</a:t>
            </a:r>
            <a:endParaRPr lang="ru-RU" dirty="0"/>
          </a:p>
        </p:txBody>
      </p:sp>
      <p:pic>
        <p:nvPicPr>
          <p:cNvPr id="7" name="Содержимое 6" descr="20180118_10170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 l="21538" r="8980"/>
          <a:stretch>
            <a:fillRect/>
          </a:stretch>
        </p:blipFill>
        <p:spPr>
          <a:xfrm rot="5400000">
            <a:off x="874775" y="2877753"/>
            <a:ext cx="3001961" cy="3240360"/>
          </a:xfrm>
        </p:spPr>
      </p:pic>
      <p:pic>
        <p:nvPicPr>
          <p:cNvPr id="9" name="Содержимое 6" descr="20180118_101701.jpg"/>
          <p:cNvPicPr>
            <a:picLocks noChangeAspect="1"/>
          </p:cNvPicPr>
          <p:nvPr/>
        </p:nvPicPr>
        <p:blipFill>
          <a:blip r:embed="rId3" cstate="print"/>
          <a:srcRect l="53294" t="4892" r="10496" b="17515"/>
          <a:stretch>
            <a:fillRect/>
          </a:stretch>
        </p:blipFill>
        <p:spPr>
          <a:xfrm rot="5400000">
            <a:off x="5288878" y="1271962"/>
            <a:ext cx="2598691" cy="4176464"/>
          </a:xfrm>
          <a:prstGeom prst="rect">
            <a:avLst/>
          </a:prstGeom>
        </p:spPr>
      </p:pic>
    </p:spTree>
  </p:cSld>
  <p:clrMapOvr>
    <a:masterClrMapping/>
  </p:clrMapOvr>
  <p:transition spd="slow" advClick="0" advTm="14313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382000" cy="106984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</a:rPr>
              <a:t>Оформляем внутреннюю часть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700808"/>
            <a:ext cx="4041648" cy="1217386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Отмеряем ширину и длину внутренних боковин с прибавкой по 2 см у длинных сторон коробки</a:t>
            </a:r>
          </a:p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88024" y="1916832"/>
            <a:ext cx="4041775" cy="1152128"/>
          </a:xfrm>
        </p:spPr>
        <p:txBody>
          <a:bodyPr/>
          <a:lstStyle/>
          <a:p>
            <a:pPr algn="ctr"/>
            <a:r>
              <a:rPr lang="ru-RU" dirty="0" smtClean="0"/>
              <a:t>Нарезаем полоски для боковых частей и дно коробки (цвет и материал на выбор)</a:t>
            </a:r>
            <a:endParaRPr lang="ru-RU" dirty="0"/>
          </a:p>
        </p:txBody>
      </p:sp>
      <p:pic>
        <p:nvPicPr>
          <p:cNvPr id="7" name="Содержимое 6" descr="20180118_10323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81000" y="3135709"/>
            <a:ext cx="4041775" cy="3031331"/>
          </a:xfrm>
        </p:spPr>
      </p:pic>
      <p:pic>
        <p:nvPicPr>
          <p:cNvPr id="8" name="Содержимое 7" descr="20180118_10341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8050" y="3135709"/>
            <a:ext cx="4041775" cy="3031331"/>
          </a:xfrm>
        </p:spPr>
      </p:pic>
    </p:spTree>
  </p:cSld>
  <p:clrMapOvr>
    <a:masterClrMapping/>
  </p:clrMapOvr>
  <p:transition spd="slow" advClick="0" advTm="9968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03848" y="620688"/>
            <a:ext cx="4401688" cy="745232"/>
          </a:xfrm>
        </p:spPr>
        <p:txBody>
          <a:bodyPr/>
          <a:lstStyle/>
          <a:p>
            <a:pPr algn="ctr"/>
            <a:r>
              <a:rPr lang="ru-RU" dirty="0" smtClean="0"/>
              <a:t>Приклеиваем все подготовленные полоски и дно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83568" y="5733256"/>
            <a:ext cx="4905871" cy="673224"/>
          </a:xfrm>
        </p:spPr>
        <p:txBody>
          <a:bodyPr/>
          <a:lstStyle/>
          <a:p>
            <a:pPr algn="ctr"/>
            <a:r>
              <a:rPr lang="ru-RU" dirty="0" smtClean="0"/>
              <a:t>Внутренняя часть шкатулки готова!</a:t>
            </a:r>
            <a:endParaRPr lang="ru-RU" dirty="0"/>
          </a:p>
        </p:txBody>
      </p:sp>
      <p:pic>
        <p:nvPicPr>
          <p:cNvPr id="7" name="Содержимое 6" descr="20180118_104126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288540" y="1448781"/>
            <a:ext cx="3744416" cy="2808312"/>
          </a:xfrm>
        </p:spPr>
      </p:pic>
      <p:pic>
        <p:nvPicPr>
          <p:cNvPr id="9" name="Содержимое 7" descr="20180118_104424.jpg"/>
          <p:cNvPicPr>
            <a:picLocks noChangeAspect="1"/>
          </p:cNvPicPr>
          <p:nvPr/>
        </p:nvPicPr>
        <p:blipFill>
          <a:blip r:embed="rId3" cstate="print"/>
          <a:srcRect t="5087"/>
          <a:stretch>
            <a:fillRect/>
          </a:stretch>
        </p:blipFill>
        <p:spPr>
          <a:xfrm rot="5400000">
            <a:off x="2333488" y="2067112"/>
            <a:ext cx="4041775" cy="2877120"/>
          </a:xfrm>
          <a:prstGeom prst="rect">
            <a:avLst/>
          </a:prstGeom>
        </p:spPr>
      </p:pic>
      <p:pic>
        <p:nvPicPr>
          <p:cNvPr id="11" name="Содержимое 7" descr="20180118_1044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316616" y="3260448"/>
            <a:ext cx="3836160" cy="2877120"/>
          </a:xfrm>
          <a:prstGeom prst="rect">
            <a:avLst/>
          </a:prstGeom>
        </p:spPr>
      </p:pic>
    </p:spTree>
  </p:cSld>
  <p:clrMapOvr>
    <a:masterClrMapping/>
  </p:clrMapOvr>
  <p:transition spd="slow" advClick="0" advTm="2438"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147</TotalTime>
  <Words>179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Изготовление шкатулки</vt:lpstr>
      <vt:lpstr>Превращение</vt:lpstr>
      <vt:lpstr>Слайд 3</vt:lpstr>
      <vt:lpstr>Оформляем коробку</vt:lpstr>
      <vt:lpstr>Закрываем боковины</vt:lpstr>
      <vt:lpstr>Закрываем боковины</vt:lpstr>
      <vt:lpstr>Формируем крышку</vt:lpstr>
      <vt:lpstr>Оформляем внутреннюю часть</vt:lpstr>
      <vt:lpstr>Слайд 9</vt:lpstr>
      <vt:lpstr>Украшение</vt:lpstr>
      <vt:lpstr>Слайд 11</vt:lpstr>
      <vt:lpstr>Аналогично можно сделать шкатулки из любого материала, используя ткань, самоклейку, обои и т.д.</vt:lpstr>
      <vt:lpstr>Спасибо за внимание!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DruGaN</cp:lastModifiedBy>
  <cp:revision>19</cp:revision>
  <dcterms:created xsi:type="dcterms:W3CDTF">2018-02-27T15:05:33Z</dcterms:created>
  <dcterms:modified xsi:type="dcterms:W3CDTF">2022-11-17T11:12:04Z</dcterms:modified>
</cp:coreProperties>
</file>