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8" r:id="rId10"/>
    <p:sldId id="265" r:id="rId11"/>
    <p:sldId id="269" r:id="rId12"/>
    <p:sldId id="264" r:id="rId13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52" d="100"/>
          <a:sy n="52" d="100"/>
        </p:scale>
        <p:origin x="96" y="6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76E8E-913E-4D26-A71A-802A71058D72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5DB6D-684F-416B-B8A4-09EA3237CA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868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417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581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7169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1322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95191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0547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535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92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978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59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290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958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415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133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859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714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2745F-0C24-4C2F-B3C1-17DB94B56F2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6E73F22-F8E0-45A9-94F1-F86A8D5842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58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4brain.ru/tvorcheskoe-myshlenie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/>
              <a:t>Формирование и развитие творческих способностей у детей с умственной отсталостью.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999" y="4315326"/>
            <a:ext cx="8021054" cy="1540042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sz="3300" dirty="0"/>
              <a:t>подготовила: </a:t>
            </a:r>
            <a:endParaRPr lang="ru-RU" sz="3300" b="0" dirty="0" smtClean="0">
              <a:effectLst/>
            </a:endParaRPr>
          </a:p>
          <a:p>
            <a:pPr algn="r"/>
            <a:r>
              <a:rPr lang="ru-RU" sz="3300" dirty="0"/>
              <a:t>педагог-психолог</a:t>
            </a:r>
            <a:endParaRPr lang="ru-RU" sz="3300" b="0" dirty="0" smtClean="0">
              <a:effectLst/>
            </a:endParaRPr>
          </a:p>
          <a:p>
            <a:pPr algn="r"/>
            <a:r>
              <a:rPr lang="ru-RU" sz="3300" dirty="0"/>
              <a:t> Таирова С.С</a:t>
            </a:r>
            <a:r>
              <a:rPr lang="ru-RU" dirty="0"/>
              <a:t>.</a:t>
            </a:r>
            <a:endParaRPr lang="ru-RU" b="0" dirty="0" smtClean="0">
              <a:effectLst/>
            </a:endParaRPr>
          </a:p>
          <a:p>
            <a:pPr algn="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3098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Составьте </a:t>
            </a:r>
            <a:r>
              <a:rPr lang="ru-RU" dirty="0" smtClean="0"/>
              <a:t>рассказ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6883" y="1270000"/>
            <a:ext cx="10930702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421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97" y="470569"/>
            <a:ext cx="10295466" cy="618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366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dirty="0" smtClean="0"/>
              <a:t>Спасибо за внимание!!!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805422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Аппликация;</a:t>
            </a:r>
          </a:p>
          <a:p>
            <a:r>
              <a:rPr lang="ru-RU" sz="2400" dirty="0" smtClean="0"/>
              <a:t>торцевание;</a:t>
            </a:r>
          </a:p>
          <a:p>
            <a:r>
              <a:rPr lang="ru-RU" sz="2400" dirty="0" err="1" smtClean="0"/>
              <a:t>квиллинг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оригами;</a:t>
            </a:r>
          </a:p>
          <a:p>
            <a:r>
              <a:rPr lang="ru-RU" sz="2400" dirty="0" smtClean="0"/>
              <a:t>лепка из глины;</a:t>
            </a:r>
          </a:p>
          <a:p>
            <a:r>
              <a:rPr lang="ru-RU" sz="2400" dirty="0" smtClean="0"/>
              <a:t>арт-терапия;</a:t>
            </a:r>
          </a:p>
          <a:p>
            <a:r>
              <a:rPr lang="ru-RU" sz="2400" dirty="0" err="1" smtClean="0"/>
              <a:t>пластилинография</a:t>
            </a:r>
            <a:r>
              <a:rPr lang="ru-RU" sz="2400" dirty="0" smtClean="0"/>
              <a:t> и т.д. 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3386" y="574376"/>
            <a:ext cx="2776754" cy="20249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7608" y="3016511"/>
            <a:ext cx="1853020" cy="26186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1095" y="3679292"/>
            <a:ext cx="2047273" cy="28542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7704" y="3182582"/>
            <a:ext cx="2648853" cy="19886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0328" y="886920"/>
            <a:ext cx="2841673" cy="212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065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</a:t>
            </a:r>
            <a:r>
              <a:rPr lang="ru-RU" dirty="0" err="1" smtClean="0"/>
              <a:t>такое</a:t>
            </a:r>
            <a:r>
              <a:rPr lang="ru-RU" dirty="0" smtClean="0"/>
              <a:t> ДРУДЛЫ?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44252" y="1825625"/>
            <a:ext cx="8209547" cy="4351338"/>
          </a:xfrm>
        </p:spPr>
        <p:txBody>
          <a:bodyPr>
            <a:normAutofit/>
          </a:bodyPr>
          <a:lstStyle/>
          <a:p>
            <a:pPr algn="just"/>
            <a:r>
              <a:rPr lang="ru-RU" sz="2400" smtClean="0"/>
              <a:t>Друдлы - это  как комбинация трех слов "doodle"</a:t>
            </a:r>
            <a:r>
              <a:rPr lang="ru-RU" sz="2400" b="1" smtClean="0"/>
              <a:t> (каракули), </a:t>
            </a:r>
            <a:r>
              <a:rPr lang="ru-RU" sz="2400" smtClean="0"/>
              <a:t>"drawing" </a:t>
            </a:r>
            <a:r>
              <a:rPr lang="ru-RU" sz="2400" b="1" smtClean="0"/>
              <a:t>(рисунок)</a:t>
            </a:r>
            <a:r>
              <a:rPr lang="ru-RU" sz="2400" smtClean="0"/>
              <a:t> и "riddle" </a:t>
            </a:r>
            <a:r>
              <a:rPr lang="ru-RU" sz="2400" b="1" smtClean="0"/>
              <a:t>(загадка).</a:t>
            </a:r>
            <a:r>
              <a:rPr lang="ru-RU" sz="2400" smtClean="0"/>
              <a:t> Даже само название изобретения целиком отражает </a:t>
            </a:r>
            <a:r>
              <a:rPr lang="ru-RU" sz="2400" u="sng" smtClean="0">
                <a:hlinkClick r:id="rId2"/>
              </a:rPr>
              <a:t>креативное мышление</a:t>
            </a:r>
            <a:r>
              <a:rPr lang="ru-RU" sz="2400" smtClean="0"/>
              <a:t> своих авторов американского автора-юмориста Роджера Прайса и креативного продюсера Леонарда Стерна, предложенное ими в 1950-х годах. </a:t>
            </a:r>
            <a:endParaRPr lang="ru-RU" sz="2400" b="0" dirty="0" smtClean="0">
              <a:effectLst/>
            </a:endParaRPr>
          </a:p>
        </p:txBody>
      </p:sp>
      <p:sp>
        <p:nvSpPr>
          <p:cNvPr id="4" name="AutoShape 2" descr="https://lh6.googleusercontent.com/Z9IN3cX-PNxRqB_3czRAzfM_V6hfhDysfWmI8YyzqcVgav8uSDavqt4SkBU873ib6Ak5a2Pwg5I4lGYOlqvsEz98WhloSHRIxIgTRWyPwE_S26-WGdnA1h0BTHdmhMsvL54zWj1HLNUent9igSOdaInoUqurrw9YEUe_jcSIiIpEPnXu4vu-9ANjO7SB"/>
          <p:cNvSpPr>
            <a:spLocks noChangeAspect="1" noChangeArrowheads="1"/>
          </p:cNvSpPr>
          <p:nvPr/>
        </p:nvSpPr>
        <p:spPr bwMode="auto">
          <a:xfrm>
            <a:off x="155575" y="841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lh4.googleusercontent.com/3cWBWWavGwqjTHQY1qsiPufQb_MqR1lMGp2ZncwFvfvUeoCiVTX9jD5H4n-pRHCP7XCM-P-U1yC507RHKFiGmh27BMVUXkHc-LsonUWC-qgWY4uW0CAO4SrV9lBdLlzZNUqq7Sc4MX0XNaXfmnpAC0k4_GcXdhnZpqmkRZZTn_y5BVz4SdU1LkcuLEAM"/>
          <p:cNvSpPr>
            <a:spLocks noChangeAspect="1" noChangeArrowheads="1"/>
          </p:cNvSpPr>
          <p:nvPr/>
        </p:nvSpPr>
        <p:spPr bwMode="auto">
          <a:xfrm>
            <a:off x="307975" y="2365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lh4.googleusercontent.com/3cWBWWavGwqjTHQY1qsiPufQb_MqR1lMGp2ZncwFvfvUeoCiVTX9jD5H4n-pRHCP7XCM-P-U1yC507RHKFiGmh27BMVUXkHc-LsonUWC-qgWY4uW0CAO4SrV9lBdLlzZNUqq7Sc4MX0XNaXfmnpAC0k4_GcXdhnZpqmkRZZTn_y5BVz4SdU1LkcuLEAM"/>
          <p:cNvSpPr>
            <a:spLocks noChangeAspect="1" noChangeArrowheads="1"/>
          </p:cNvSpPr>
          <p:nvPr/>
        </p:nvSpPr>
        <p:spPr bwMode="auto">
          <a:xfrm>
            <a:off x="460375" y="3889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429" y="1265338"/>
            <a:ext cx="2788343" cy="27883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4450" y="4657092"/>
            <a:ext cx="3991225" cy="18259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4417" y="4508519"/>
            <a:ext cx="2266369" cy="212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050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 </a:t>
            </a:r>
            <a:r>
              <a:rPr lang="ru-RU" dirty="0" err="1" smtClean="0"/>
              <a:t>Друдл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08717" y="1746084"/>
            <a:ext cx="4641724" cy="464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740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2 ДРУДЛ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5300" y="2160588"/>
            <a:ext cx="3881437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153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3 ДРУДЛ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5300" y="2160588"/>
            <a:ext cx="3881437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24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4</a:t>
            </a:r>
            <a:r>
              <a:rPr lang="ru-RU" dirty="0" smtClean="0"/>
              <a:t> ДРУДЛ </a:t>
            </a:r>
            <a:endParaRPr lang="ru-RU" dirty="0"/>
          </a:p>
        </p:txBody>
      </p:sp>
      <p:pic>
        <p:nvPicPr>
          <p:cNvPr id="2050" name="Picture 2" descr="https://346130.selcdn.ru/storage1/include/site_809/section_67/thumbs/M38uiwI6itdM_1200x0_AybP2us9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5300" y="2160588"/>
            <a:ext cx="3881437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678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5</a:t>
            </a:r>
            <a:r>
              <a:rPr lang="ru-RU" dirty="0" smtClean="0"/>
              <a:t> ДРУДЛ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66294" y="2491581"/>
            <a:ext cx="32194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309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6 ДРУДЛ </a:t>
            </a:r>
            <a:endParaRPr lang="ru-RU" dirty="0"/>
          </a:p>
        </p:txBody>
      </p:sp>
      <p:pic>
        <p:nvPicPr>
          <p:cNvPr id="3074" name="Picture 2" descr="Развитие креативного мышления у дошкольников с использованием техники &amp;quot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2019" y="2577306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946816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67</TotalTime>
  <Words>59</Words>
  <Application>Microsoft Office PowerPoint</Application>
  <PresentationFormat>Широкоэкранный</PresentationFormat>
  <Paragraphs>23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Trebuchet MS</vt:lpstr>
      <vt:lpstr>Wingdings 3</vt:lpstr>
      <vt:lpstr>Грань</vt:lpstr>
      <vt:lpstr>Формирование и развитие творческих способностей у детей с умственной отсталостью.</vt:lpstr>
      <vt:lpstr>Виды :</vt:lpstr>
      <vt:lpstr>Что такое такое ДРУДЛЫ?</vt:lpstr>
      <vt:lpstr>1 Друдл </vt:lpstr>
      <vt:lpstr>2 ДРУДЛ </vt:lpstr>
      <vt:lpstr>3 ДРУДЛ</vt:lpstr>
      <vt:lpstr>4 ДРУДЛ </vt:lpstr>
      <vt:lpstr>5 ДРУДЛ </vt:lpstr>
      <vt:lpstr>6 ДРУДЛ </vt:lpstr>
      <vt:lpstr>Составьте рассказ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и развитие творческих способностей у детей с умственной отсталостью.</dc:title>
  <dc:creator>user</dc:creator>
  <cp:lastModifiedBy>user</cp:lastModifiedBy>
  <cp:revision>9</cp:revision>
  <cp:lastPrinted>2022-10-19T15:33:20Z</cp:lastPrinted>
  <dcterms:created xsi:type="dcterms:W3CDTF">2022-10-19T14:14:17Z</dcterms:created>
  <dcterms:modified xsi:type="dcterms:W3CDTF">2022-11-17T10:58:26Z</dcterms:modified>
</cp:coreProperties>
</file>