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4" r:id="rId3"/>
    <p:sldId id="272" r:id="rId4"/>
    <p:sldId id="275" r:id="rId5"/>
    <p:sldId id="270" r:id="rId6"/>
    <p:sldId id="273" r:id="rId7"/>
    <p:sldId id="276" r:id="rId8"/>
    <p:sldId id="267" r:id="rId9"/>
    <p:sldId id="259" r:id="rId10"/>
    <p:sldId id="266" r:id="rId11"/>
    <p:sldId id="281" r:id="rId12"/>
    <p:sldId id="279" r:id="rId13"/>
    <p:sldId id="284" r:id="rId14"/>
    <p:sldId id="283" r:id="rId15"/>
    <p:sldId id="282" r:id="rId16"/>
    <p:sldId id="271" r:id="rId17"/>
    <p:sldId id="258" r:id="rId18"/>
    <p:sldId id="277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700808"/>
            <a:ext cx="6192688" cy="27363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8" descr="http://900igr.net/up/datas/118929/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260648"/>
            <a:ext cx="44644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Театрализованные игры как средство развитие речи </a:t>
            </a:r>
          </a:p>
          <a:p>
            <a:r>
              <a:rPr lang="ru-RU" sz="3600" dirty="0" smtClean="0">
                <a:solidFill>
                  <a:srgbClr val="FF0000"/>
                </a:solidFill>
              </a:rPr>
              <a:t>детей младшего возраста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Воспитатель младшей группы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              «Светлячки»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Огиенко Наталия Анатолиевна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ГБОУ Московская международная                 школа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pic>
        <p:nvPicPr>
          <p:cNvPr id="9" name="Рисунок 8" descr="20211102_0910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340768"/>
            <a:ext cx="1872208" cy="1717705"/>
          </a:xfrm>
          <a:prstGeom prst="rect">
            <a:avLst/>
          </a:prstGeom>
        </p:spPr>
      </p:pic>
      <p:pic>
        <p:nvPicPr>
          <p:cNvPr id="10" name="Рисунок 9" descr="20211026_1601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7227725">
            <a:off x="6010606" y="3670549"/>
            <a:ext cx="1965244" cy="1287564"/>
          </a:xfrm>
          <a:prstGeom prst="rect">
            <a:avLst/>
          </a:prstGeom>
        </p:spPr>
      </p:pic>
      <p:pic>
        <p:nvPicPr>
          <p:cNvPr id="11" name="Рисунок 10" descr="20211011_0736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135803">
            <a:off x="-43791" y="339867"/>
            <a:ext cx="1872208" cy="1285657"/>
          </a:xfrm>
          <a:prstGeom prst="rect">
            <a:avLst/>
          </a:prstGeom>
        </p:spPr>
      </p:pic>
      <p:pic>
        <p:nvPicPr>
          <p:cNvPr id="13" name="Рисунок 12" descr="20211102_09122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67744" y="4581128"/>
            <a:ext cx="3600400" cy="1944216"/>
          </a:xfrm>
          <a:prstGeom prst="rect">
            <a:avLst/>
          </a:prstGeom>
        </p:spPr>
      </p:pic>
      <p:pic>
        <p:nvPicPr>
          <p:cNvPr id="14" name="Рисунок 13" descr="20211102_09120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568670">
            <a:off x="-13314" y="2207455"/>
            <a:ext cx="2366032" cy="17223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s03.infourok.ru/uploads/ex/105c/00041b83-9389f64a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4" name="Рисунок 3" descr="20211102_0912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20163" y="1340768"/>
            <a:ext cx="5644325" cy="29523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ds03.infourok.ru/uploads/ex/1049/00009900-4baf2472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s04.infourok.ru/uploads/ex/0737/00145286-ce6fd607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252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ds04.infourok.ru/uploads/ex/0c1d/0007c0c4-3cc1db31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25252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ds04.infourok.ru/uploads/ex/004b/00139bd2-7ebe560e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fs00.infourok.ru/images/doc/205/233907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detsad-kalinka.ru/wp-content/uploads/2015/03/teatr-i-logoped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-243408"/>
            <a:ext cx="9144000" cy="6858000"/>
          </a:xfrm>
          <a:prstGeom prst="rect">
            <a:avLst/>
          </a:prstGeom>
          <a:noFill/>
        </p:spPr>
      </p:pic>
      <p:pic>
        <p:nvPicPr>
          <p:cNvPr id="24581" name="Picture 5" descr="C:\Users\Computer\Desktop\фотки 280921\20210922_171931(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5229200"/>
            <a:ext cx="3096344" cy="16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3.infourok.ru/uploads/ex/116b/00036cca-31c3230f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</p:spPr>
      </p:pic>
      <p:pic>
        <p:nvPicPr>
          <p:cNvPr id="4098" name="Picture 2" descr="C:\Users\Computer\Desktop\20211102_0912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12578" y="3397561"/>
            <a:ext cx="3573018" cy="33478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ds04.infourok.ru/uploads/ex/0c01/0005b150-85e3211c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1747" name="Picture 3" descr="C:\Users\Computer\Desktop\фотки 280921\20210922_1722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555768" y="112576"/>
            <a:ext cx="1700808" cy="1475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prezentacii.info/wp-content/uploads/2016/07/B1iLaP00orPNvv70/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9" name="Picture 1" descr="C:\Users\Computer\Desktop\моя\20211102_0910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1633" y="3356992"/>
            <a:ext cx="3312367" cy="350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portal-kolomna.ru/wp-content/uploads/5/1/a/51a381576336aa16fabee5210bea3a8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20211026_1601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7915806" y="112577"/>
            <a:ext cx="1340769" cy="11156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s04.infourok.ru/uploads/ex/0fbf/00182b9e-37a0d772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C:\Users\Computer\Desktop\20211011_0736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41011">
            <a:off x="92346" y="572519"/>
            <a:ext cx="2301422" cy="1644016"/>
          </a:xfrm>
          <a:prstGeom prst="rect">
            <a:avLst/>
          </a:prstGeom>
          <a:noFill/>
        </p:spPr>
      </p:pic>
      <p:pic>
        <p:nvPicPr>
          <p:cNvPr id="4" name="Рисунок 3" descr="20211102_0911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583660" y="220590"/>
            <a:ext cx="2780928" cy="23397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s05.infourok.ru/uploads/ex/0e83/0016b74a-769b3fdc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IMG-20210531-WA0004 —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"/>
            <a:ext cx="3635895" cy="2673841"/>
          </a:xfrm>
          <a:prstGeom prst="rect">
            <a:avLst/>
          </a:prstGeom>
        </p:spPr>
      </p:pic>
      <p:pic>
        <p:nvPicPr>
          <p:cNvPr id="28675" name="Picture 3" descr="C:\Users\Computer\Desktop\фотки 280921\20210922_0911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48424"/>
            <a:ext cx="5292080" cy="2409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detsad-kalinka.ru/wp-content/uploads/2015/03/teatr-i-logoped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3557" name="Picture 5" descr="C:\Users\Computer\Desktop\фотки 280921\20210922_1614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725144"/>
            <a:ext cx="4431832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eti.jofo.me/data/userfiles/5019/images/i802672_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20211102_0912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94970">
            <a:off x="6909456" y="4657766"/>
            <a:ext cx="2294918" cy="18582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images.myshared.ru/32/1317562/slide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5.infourok.ru/uploads/ex/10d9/000183f0-acadff9d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"/>
            <a:ext cx="9324528" cy="6858001"/>
          </a:xfrm>
          <a:prstGeom prst="rect">
            <a:avLst/>
          </a:prstGeom>
          <a:noFill/>
        </p:spPr>
      </p:pic>
      <p:pic>
        <p:nvPicPr>
          <p:cNvPr id="3" name="Рисунок 2" descr="20211026_1601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638393">
            <a:off x="6816102" y="585703"/>
            <a:ext cx="2347067" cy="1583013"/>
          </a:xfrm>
          <a:prstGeom prst="rect">
            <a:avLst/>
          </a:prstGeom>
        </p:spPr>
      </p:pic>
      <p:pic>
        <p:nvPicPr>
          <p:cNvPr id="4" name="Рисунок 3" descr="20211102_0912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003558">
            <a:off x="-21070" y="492083"/>
            <a:ext cx="2294918" cy="18582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ds05.infourok.ru/uploads/ex/06c5/0012b7ec-08d95b17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26" name="Picture 2" descr="C:\Users\Computer\Desktop\20211102_091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055244"/>
            <a:ext cx="4464496" cy="3614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23</Words>
  <Application>Microsoft Office PowerPoint</Application>
  <PresentationFormat>Экран (4:3)</PresentationFormat>
  <Paragraphs>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Computer</dc:creator>
  <cp:lastModifiedBy>Computer</cp:lastModifiedBy>
  <cp:revision>50</cp:revision>
  <dcterms:created xsi:type="dcterms:W3CDTF">2021-11-01T12:28:59Z</dcterms:created>
  <dcterms:modified xsi:type="dcterms:W3CDTF">2022-04-07T07:28:21Z</dcterms:modified>
</cp:coreProperties>
</file>