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373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B5DC2-90AB-4CD5-86E9-2D040FAF6FC5}" type="datetimeFigureOut">
              <a:rPr lang="ru-RU" smtClean="0"/>
              <a:t>04.11.2022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068C3-7834-4CE5-887E-1E44B43175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14154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B5DC2-90AB-4CD5-86E9-2D040FAF6FC5}" type="datetimeFigureOut">
              <a:rPr lang="ru-RU" smtClean="0"/>
              <a:t>04.11.2022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068C3-7834-4CE5-887E-1E44B43175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35291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B5DC2-90AB-4CD5-86E9-2D040FAF6FC5}" type="datetimeFigureOut">
              <a:rPr lang="ru-RU" smtClean="0"/>
              <a:t>04.11.2022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068C3-7834-4CE5-887E-1E44B43175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13963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B5DC2-90AB-4CD5-86E9-2D040FAF6FC5}" type="datetimeFigureOut">
              <a:rPr lang="ru-RU" smtClean="0"/>
              <a:t>04.11.2022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068C3-7834-4CE5-887E-1E44B43175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70107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B5DC2-90AB-4CD5-86E9-2D040FAF6FC5}" type="datetimeFigureOut">
              <a:rPr lang="ru-RU" smtClean="0"/>
              <a:t>04.11.2022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068C3-7834-4CE5-887E-1E44B43175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57751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B5DC2-90AB-4CD5-86E9-2D040FAF6FC5}" type="datetimeFigureOut">
              <a:rPr lang="ru-RU" smtClean="0"/>
              <a:t>04.11.2022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068C3-7834-4CE5-887E-1E44B43175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88234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B5DC2-90AB-4CD5-86E9-2D040FAF6FC5}" type="datetimeFigureOut">
              <a:rPr lang="ru-RU" smtClean="0"/>
              <a:t>04.11.2022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068C3-7834-4CE5-887E-1E44B43175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67621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B5DC2-90AB-4CD5-86E9-2D040FAF6FC5}" type="datetimeFigureOut">
              <a:rPr lang="ru-RU" smtClean="0"/>
              <a:t>04.11.2022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068C3-7834-4CE5-887E-1E44B43175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21527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B5DC2-90AB-4CD5-86E9-2D040FAF6FC5}" type="datetimeFigureOut">
              <a:rPr lang="ru-RU" smtClean="0"/>
              <a:t>04.11.2022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068C3-7834-4CE5-887E-1E44B43175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9990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B5DC2-90AB-4CD5-86E9-2D040FAF6FC5}" type="datetimeFigureOut">
              <a:rPr lang="ru-RU" smtClean="0"/>
              <a:t>04.11.2022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068C3-7834-4CE5-887E-1E44B43175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96820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B5DC2-90AB-4CD5-86E9-2D040FAF6FC5}" type="datetimeFigureOut">
              <a:rPr lang="ru-RU" smtClean="0"/>
              <a:t>04.11.2022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068C3-7834-4CE5-887E-1E44B43175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61896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EB5DC2-90AB-4CD5-86E9-2D040FAF6FC5}" type="datetimeFigureOut">
              <a:rPr lang="ru-RU" smtClean="0"/>
              <a:t>04.11.2022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4068C3-7834-4CE5-887E-1E44B43175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67417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g"/><Relationship Id="rId5" Type="http://schemas.openxmlformats.org/officeDocument/2006/relationships/image" Target="../media/image25.jpeg"/><Relationship Id="rId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33905" r="-1" b="7337"/>
          <a:stretch/>
        </p:blipFill>
        <p:spPr bwMode="auto">
          <a:xfrm>
            <a:off x="0" y="1988840"/>
            <a:ext cx="9143999" cy="4869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404664"/>
            <a:ext cx="7772400" cy="720080"/>
          </a:xfrm>
        </p:spPr>
        <p:txBody>
          <a:bodyPr>
            <a:normAutofit fontScale="90000"/>
          </a:bodyPr>
          <a:lstStyle/>
          <a:p>
            <a:pPr lvl="0">
              <a:spcBef>
                <a:spcPts val="0"/>
              </a:spcBef>
            </a:pPr>
            <a:r>
              <a:rPr lang="ru-RU" sz="2000" dirty="0">
                <a:solidFill>
                  <a:srgbClr val="002060"/>
                </a:solidFill>
                <a:latin typeface="Century" panose="02040604050505020304" pitchFamily="18" charset="0"/>
                <a:ea typeface="+mn-ea"/>
                <a:cs typeface="+mn-cs"/>
              </a:rPr>
              <a:t>Муниципальное бюджетное дошкольное </a:t>
            </a:r>
            <a:br>
              <a:rPr lang="ru-RU" sz="2000" dirty="0">
                <a:solidFill>
                  <a:srgbClr val="002060"/>
                </a:solidFill>
                <a:latin typeface="Century" panose="02040604050505020304" pitchFamily="18" charset="0"/>
                <a:ea typeface="+mn-ea"/>
                <a:cs typeface="+mn-cs"/>
              </a:rPr>
            </a:br>
            <a:r>
              <a:rPr lang="ru-RU" sz="2000" dirty="0">
                <a:solidFill>
                  <a:srgbClr val="002060"/>
                </a:solidFill>
                <a:latin typeface="Century" panose="02040604050505020304" pitchFamily="18" charset="0"/>
                <a:ea typeface="+mn-ea"/>
                <a:cs typeface="+mn-cs"/>
              </a:rPr>
              <a:t>образовательное учреждение</a:t>
            </a:r>
            <a:br>
              <a:rPr lang="ru-RU" sz="2000" dirty="0">
                <a:solidFill>
                  <a:srgbClr val="002060"/>
                </a:solidFill>
                <a:latin typeface="Century" panose="02040604050505020304" pitchFamily="18" charset="0"/>
                <a:ea typeface="+mn-ea"/>
                <a:cs typeface="+mn-cs"/>
              </a:rPr>
            </a:br>
            <a:r>
              <a:rPr lang="ru-RU" sz="2000" dirty="0">
                <a:solidFill>
                  <a:srgbClr val="002060"/>
                </a:solidFill>
                <a:latin typeface="Century" panose="02040604050505020304" pitchFamily="18" charset="0"/>
                <a:ea typeface="+mn-ea"/>
                <a:cs typeface="+mn-cs"/>
              </a:rPr>
              <a:t>«Детский сад № 100» </a:t>
            </a:r>
            <a:br>
              <a:rPr lang="ru-RU" sz="2000" dirty="0">
                <a:solidFill>
                  <a:srgbClr val="002060"/>
                </a:solidFill>
                <a:latin typeface="Century" panose="02040604050505020304" pitchFamily="18" charset="0"/>
                <a:ea typeface="+mn-ea"/>
                <a:cs typeface="+mn-cs"/>
              </a:rPr>
            </a:b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87623" y="1844824"/>
            <a:ext cx="7439237" cy="2016224"/>
          </a:xfrm>
        </p:spPr>
        <p:txBody>
          <a:bodyPr>
            <a:normAutofit fontScale="62500" lnSpcReduction="20000"/>
          </a:bodyPr>
          <a:lstStyle/>
          <a:p>
            <a:pPr>
              <a:lnSpc>
                <a:spcPct val="160000"/>
              </a:lnSpc>
            </a:pPr>
            <a:r>
              <a:rPr lang="ru-RU" b="1" dirty="0">
                <a:solidFill>
                  <a:srgbClr val="002060"/>
                </a:solidFill>
                <a:latin typeface="Century" pitchFamily="18" charset="0"/>
              </a:rPr>
              <a:t>Праздничное мероприятие, посвященное </a:t>
            </a:r>
          </a:p>
          <a:p>
            <a:pPr>
              <a:lnSpc>
                <a:spcPct val="170000"/>
              </a:lnSpc>
            </a:pPr>
            <a:r>
              <a:rPr lang="ru-RU" b="1" dirty="0">
                <a:solidFill>
                  <a:srgbClr val="002060"/>
                </a:solidFill>
                <a:latin typeface="Century" pitchFamily="18" charset="0"/>
              </a:rPr>
              <a:t>Дню народного единства в 1 младшей группе «Бусинки»</a:t>
            </a:r>
          </a:p>
          <a:p>
            <a:pPr>
              <a:lnSpc>
                <a:spcPct val="170000"/>
              </a:lnSpc>
            </a:pPr>
            <a:endParaRPr lang="ru-RU" sz="1600" b="1" dirty="0">
              <a:solidFill>
                <a:srgbClr val="002060"/>
              </a:solidFill>
              <a:latin typeface="Century" pitchFamily="18" charset="0"/>
            </a:endParaRPr>
          </a:p>
          <a:p>
            <a:r>
              <a:rPr lang="ru-RU" sz="4500" b="1" dirty="0">
                <a:solidFill>
                  <a:srgbClr val="002060"/>
                </a:solidFill>
                <a:latin typeface="Century" pitchFamily="18" charset="0"/>
              </a:rPr>
              <a:t>«Мы силой единой сильны»</a:t>
            </a:r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6682645" y="4437112"/>
            <a:ext cx="1944216" cy="13858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ru-RU" sz="1800" dirty="0">
                <a:solidFill>
                  <a:srgbClr val="002060"/>
                </a:solidFill>
                <a:latin typeface="Century" pitchFamily="18" charset="0"/>
              </a:rPr>
              <a:t>Воспитатели:</a:t>
            </a:r>
          </a:p>
          <a:p>
            <a:pPr algn="l"/>
            <a:r>
              <a:rPr lang="ru-RU" sz="1800" dirty="0">
                <a:solidFill>
                  <a:srgbClr val="002060"/>
                </a:solidFill>
                <a:latin typeface="Century" pitchFamily="18" charset="0"/>
              </a:rPr>
              <a:t>Маковеева А.В.</a:t>
            </a:r>
          </a:p>
          <a:p>
            <a:pPr algn="l"/>
            <a:r>
              <a:rPr lang="ru-RU" sz="1800" dirty="0">
                <a:solidFill>
                  <a:srgbClr val="002060"/>
                </a:solidFill>
                <a:latin typeface="Century" pitchFamily="18" charset="0"/>
              </a:rPr>
              <a:t>Кучер С.Е.</a:t>
            </a:r>
          </a:p>
        </p:txBody>
      </p:sp>
    </p:spTree>
    <p:extLst>
      <p:ext uri="{BB962C8B-B14F-4D97-AF65-F5344CB8AC3E}">
        <p14:creationId xmlns:p14="http://schemas.microsoft.com/office/powerpoint/2010/main" val="28091146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16" b="33087"/>
          <a:stretch/>
        </p:blipFill>
        <p:spPr bwMode="auto">
          <a:xfrm>
            <a:off x="0" y="0"/>
            <a:ext cx="9144000" cy="4745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6801" y="1911958"/>
            <a:ext cx="3984464" cy="2088232"/>
          </a:xfrm>
        </p:spPr>
        <p:txBody>
          <a:bodyPr>
            <a:noAutofit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ru-RU" sz="1800" b="1" dirty="0">
                <a:solidFill>
                  <a:srgbClr val="002060"/>
                </a:solidFill>
                <a:latin typeface="Century" pitchFamily="18" charset="0"/>
              </a:rPr>
              <a:t>В нашей стране народов много,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ru-RU" sz="1800" b="1" dirty="0">
                <a:solidFill>
                  <a:srgbClr val="002060"/>
                </a:solidFill>
                <a:latin typeface="Century" pitchFamily="18" charset="0"/>
              </a:rPr>
              <a:t>Мы все — один большой народ!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ru-RU" sz="1800" b="1" dirty="0">
                <a:solidFill>
                  <a:srgbClr val="002060"/>
                </a:solidFill>
                <a:latin typeface="Century" pitchFamily="18" charset="0"/>
              </a:rPr>
              <a:t>У нас, у всех — одна дорога,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ru-RU" sz="1800" b="1" dirty="0">
                <a:solidFill>
                  <a:srgbClr val="002060"/>
                </a:solidFill>
                <a:latin typeface="Century" pitchFamily="18" charset="0"/>
              </a:rPr>
              <a:t>И к дружбе нас одна ведет!</a:t>
            </a:r>
          </a:p>
          <a:p>
            <a:pPr marL="0" indent="0" algn="ctr">
              <a:lnSpc>
                <a:spcPct val="150000"/>
              </a:lnSpc>
              <a:buNone/>
            </a:pPr>
            <a:endParaRPr lang="ru-RU" sz="1600" b="1" dirty="0">
              <a:solidFill>
                <a:srgbClr val="23732D"/>
              </a:solidFill>
              <a:latin typeface="Century" pitchFamily="18" charset="0"/>
            </a:endParaRPr>
          </a:p>
          <a:p>
            <a:pPr marL="0" indent="0" algn="ctr">
              <a:lnSpc>
                <a:spcPct val="150000"/>
              </a:lnSpc>
              <a:buNone/>
            </a:pPr>
            <a:endParaRPr lang="ru-RU" sz="1600" b="1" dirty="0">
              <a:solidFill>
                <a:srgbClr val="23732D"/>
              </a:solidFill>
              <a:latin typeface="Century" pitchFamily="18" charset="0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38" r="13004"/>
          <a:stretch/>
        </p:blipFill>
        <p:spPr bwMode="auto">
          <a:xfrm>
            <a:off x="3979774" y="1700808"/>
            <a:ext cx="5057826" cy="24482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4218776"/>
            <a:ext cx="5408100" cy="25202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230091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81"/>
          <a:stretch/>
        </p:blipFill>
        <p:spPr bwMode="auto">
          <a:xfrm flipV="1">
            <a:off x="0" y="2204864"/>
            <a:ext cx="9144000" cy="4653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642342" y="284256"/>
            <a:ext cx="826040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000" b="1" dirty="0">
                <a:solidFill>
                  <a:srgbClr val="002060"/>
                </a:solidFill>
                <a:latin typeface="Century" pitchFamily="18" charset="0"/>
              </a:rPr>
              <a:t>Мы за одно и мы едины, мы прославляем мир и лад,</a:t>
            </a:r>
          </a:p>
          <a:p>
            <a:pPr algn="ctr">
              <a:lnSpc>
                <a:spcPct val="150000"/>
              </a:lnSpc>
            </a:pPr>
            <a:r>
              <a:rPr lang="ru-RU" sz="2000" b="1" dirty="0">
                <a:solidFill>
                  <a:srgbClr val="002060"/>
                </a:solidFill>
                <a:latin typeface="Century" pitchFamily="18" charset="0"/>
              </a:rPr>
              <a:t>Мы вместе, мы непобедимы, и нет для нас пути назад.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30" r="7489" b="1499"/>
          <a:stretch/>
        </p:blipFill>
        <p:spPr bwMode="auto">
          <a:xfrm>
            <a:off x="77917" y="1556792"/>
            <a:ext cx="4733070" cy="247509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2542" y="2564904"/>
            <a:ext cx="4283674" cy="252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081940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79912" y="1600201"/>
            <a:ext cx="4906888" cy="2476872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  </a:t>
            </a:r>
          </a:p>
        </p:txBody>
      </p:sp>
      <p:pic>
        <p:nvPicPr>
          <p:cNvPr id="2" name="Picture 4" descr="День народного единства народы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95" b="34754"/>
          <a:stretch/>
        </p:blipFill>
        <p:spPr bwMode="auto">
          <a:xfrm>
            <a:off x="0" y="0"/>
            <a:ext cx="9144000" cy="4142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2673386" y="5589240"/>
            <a:ext cx="3797227" cy="956776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ru-RU" sz="1800" b="1" dirty="0">
                <a:solidFill>
                  <a:srgbClr val="002060"/>
                </a:solidFill>
                <a:latin typeface="Century" pitchFamily="18" charset="0"/>
              </a:rPr>
              <a:t>Коллективная аппликация</a:t>
            </a:r>
            <a:br>
              <a:rPr lang="ru-RU" sz="1800" b="1" dirty="0">
                <a:solidFill>
                  <a:srgbClr val="002060"/>
                </a:solidFill>
                <a:latin typeface="Century" pitchFamily="18" charset="0"/>
              </a:rPr>
            </a:br>
            <a:r>
              <a:rPr lang="ru-RU" sz="1800" b="1" dirty="0">
                <a:solidFill>
                  <a:srgbClr val="002060"/>
                </a:solidFill>
                <a:latin typeface="Century" pitchFamily="18" charset="0"/>
              </a:rPr>
              <a:t> «Мы – одна семья!»</a:t>
            </a:r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32" t="18358" r="13222" b="23384"/>
          <a:stretch/>
        </p:blipFill>
        <p:spPr bwMode="auto">
          <a:xfrm>
            <a:off x="1259632" y="1416811"/>
            <a:ext cx="1944216" cy="303957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26" t="15425" r="3215" b="20268"/>
          <a:stretch/>
        </p:blipFill>
        <p:spPr bwMode="auto">
          <a:xfrm>
            <a:off x="230050" y="3870252"/>
            <a:ext cx="2059163" cy="273861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55" t="12964" r="5056" b="22638"/>
          <a:stretch/>
        </p:blipFill>
        <p:spPr bwMode="auto">
          <a:xfrm flipH="1">
            <a:off x="7020272" y="3964974"/>
            <a:ext cx="2016224" cy="273861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7" t="10929" b="22531"/>
          <a:stretch/>
        </p:blipFill>
        <p:spPr bwMode="auto">
          <a:xfrm flipH="1">
            <a:off x="3491880" y="2276799"/>
            <a:ext cx="2392209" cy="296276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5" name="Picture 9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91" t="19231" r="3779" b="24705"/>
          <a:stretch/>
        </p:blipFill>
        <p:spPr bwMode="auto">
          <a:xfrm>
            <a:off x="6228184" y="1412775"/>
            <a:ext cx="2160240" cy="261839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429912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0" y="3645024"/>
            <a:ext cx="9144000" cy="32129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38" t="12869" r="2642" b="29531"/>
          <a:stretch/>
        </p:blipFill>
        <p:spPr bwMode="auto">
          <a:xfrm>
            <a:off x="395536" y="225192"/>
            <a:ext cx="2157984" cy="29260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32" t="6267" r="6153" b="28612"/>
          <a:stretch/>
        </p:blipFill>
        <p:spPr bwMode="auto">
          <a:xfrm>
            <a:off x="3491880" y="244648"/>
            <a:ext cx="2043121" cy="32175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008" b="27606"/>
          <a:stretch/>
        </p:blipFill>
        <p:spPr bwMode="auto">
          <a:xfrm flipH="1">
            <a:off x="1221372" y="2936539"/>
            <a:ext cx="2664296" cy="26527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90" r="2992" b="22196"/>
          <a:stretch/>
        </p:blipFill>
        <p:spPr bwMode="auto">
          <a:xfrm>
            <a:off x="4860032" y="2924944"/>
            <a:ext cx="2610524" cy="26642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575412" y="225192"/>
            <a:ext cx="2160240" cy="302167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428403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0" y="0"/>
            <a:ext cx="9179496" cy="28529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5520921"/>
            <a:ext cx="5544616" cy="956776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ru-RU" sz="2000" b="1" dirty="0">
                <a:solidFill>
                  <a:srgbClr val="002060"/>
                </a:solidFill>
                <a:latin typeface="Century" pitchFamily="18" charset="0"/>
              </a:rPr>
              <a:t>Едино государство, когда един народ,</a:t>
            </a:r>
            <a:br>
              <a:rPr lang="ru-RU" sz="2000" b="1" dirty="0">
                <a:solidFill>
                  <a:srgbClr val="002060"/>
                </a:solidFill>
                <a:latin typeface="Century" pitchFamily="18" charset="0"/>
              </a:rPr>
            </a:br>
            <a:r>
              <a:rPr lang="ru-RU" sz="2000" b="1" dirty="0">
                <a:solidFill>
                  <a:srgbClr val="002060"/>
                </a:solidFill>
                <a:latin typeface="Century" pitchFamily="18" charset="0"/>
              </a:rPr>
              <a:t>Когда великой силой он движется вперед.</a:t>
            </a:r>
            <a:endParaRPr lang="ru-RU" sz="2000" b="1" dirty="0">
              <a:solidFill>
                <a:srgbClr val="23732D"/>
              </a:solidFill>
              <a:latin typeface="Century" pitchFamily="18" charset="0"/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6" t="10939" r="10939"/>
          <a:stretch/>
        </p:blipFill>
        <p:spPr bwMode="auto">
          <a:xfrm>
            <a:off x="755576" y="1337079"/>
            <a:ext cx="7028256" cy="402043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306D3DF-196B-4D07-A27F-82444B910FE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8184" y="4190015"/>
            <a:ext cx="2721101" cy="18968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734473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476672"/>
            <a:ext cx="7056784" cy="494928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ru-RU" sz="1700" b="1" dirty="0">
                <a:solidFill>
                  <a:srgbClr val="002060"/>
                </a:solidFill>
                <a:latin typeface="Century" pitchFamily="18" charset="0"/>
              </a:rPr>
              <a:t>Работы воспитанников, выполненные совместно с родителями были отправлены на Всероссийский конкурс </a:t>
            </a:r>
            <a:br>
              <a:rPr lang="ru-RU" sz="1700" b="1" dirty="0">
                <a:solidFill>
                  <a:srgbClr val="002060"/>
                </a:solidFill>
                <a:latin typeface="Century" pitchFamily="18" charset="0"/>
              </a:rPr>
            </a:br>
            <a:r>
              <a:rPr lang="ru-RU" sz="1700" b="1" dirty="0">
                <a:solidFill>
                  <a:srgbClr val="002060"/>
                </a:solidFill>
                <a:latin typeface="Century" pitchFamily="18" charset="0"/>
              </a:rPr>
              <a:t>«В дружбе народов – единство страны». </a:t>
            </a:r>
            <a:br>
              <a:rPr lang="ru-RU" sz="1700" b="1" dirty="0">
                <a:solidFill>
                  <a:srgbClr val="002060"/>
                </a:solidFill>
                <a:latin typeface="Century" pitchFamily="18" charset="0"/>
              </a:rPr>
            </a:br>
            <a:endParaRPr lang="ru-RU" sz="1700" b="1" dirty="0">
              <a:solidFill>
                <a:srgbClr val="002060"/>
              </a:solidFill>
              <a:latin typeface="Century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-19050" y="4005064"/>
            <a:ext cx="9182100" cy="28529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06" t="13026" r="30810" b="5608"/>
          <a:stretch/>
        </p:blipFill>
        <p:spPr bwMode="auto">
          <a:xfrm>
            <a:off x="798004" y="1388086"/>
            <a:ext cx="3073635" cy="204639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94" t="5084" r="24269" b="4924"/>
          <a:stretch/>
        </p:blipFill>
        <p:spPr bwMode="auto">
          <a:xfrm>
            <a:off x="4860032" y="1392773"/>
            <a:ext cx="3167643" cy="216226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E538AF0-E2B0-48E3-97DA-89306660251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7565" y="3430235"/>
            <a:ext cx="2730034" cy="19305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055BCD7-6514-45F2-89D0-6CF08FC2F51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0081" y="3314366"/>
            <a:ext cx="2893888" cy="20463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436527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https://kartinkin.net/uploads/posts/2021-07/1625266675_43-kartinkin-com-p-yedinstvo-narodov-fon-krasivie-foni-4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1955062"/>
            <a:ext cx="5680992" cy="28433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9592" y="1955062"/>
            <a:ext cx="2699117" cy="2691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834885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335</TotalTime>
  <Words>149</Words>
  <Application>Microsoft Office PowerPoint</Application>
  <PresentationFormat>Экран (4:3)</PresentationFormat>
  <Paragraphs>18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Arial</vt:lpstr>
      <vt:lpstr>Calibri</vt:lpstr>
      <vt:lpstr>Century</vt:lpstr>
      <vt:lpstr>Тема Office</vt:lpstr>
      <vt:lpstr>Муниципальное бюджетное дошкольное  образовательное учреждение «Детский сад № 100»  </vt:lpstr>
      <vt:lpstr>Презентация PowerPoint</vt:lpstr>
      <vt:lpstr>Презентация PowerPoint</vt:lpstr>
      <vt:lpstr>Коллективная аппликация  «Мы – одна семья!»</vt:lpstr>
      <vt:lpstr>Презентация PowerPoint</vt:lpstr>
      <vt:lpstr>Едино государство, когда един народ, Когда великой силой он движется вперед.</vt:lpstr>
      <vt:lpstr>Работы воспитанников, выполненные совместно с родителями были отправлены на Всероссийский конкурс  «В дружбе народов – единство страны».  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бюджетное дошкольное  образовательное учреждение «Детский сад № 100»</dc:title>
  <dc:creator>User</dc:creator>
  <cp:lastModifiedBy>Егор Маковеев</cp:lastModifiedBy>
  <cp:revision>22</cp:revision>
  <dcterms:created xsi:type="dcterms:W3CDTF">2022-04-13T08:55:22Z</dcterms:created>
  <dcterms:modified xsi:type="dcterms:W3CDTF">2022-11-04T14:39:12Z</dcterms:modified>
</cp:coreProperties>
</file>