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бл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2204864"/>
            <a:ext cx="705678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Arial Black" pitchFamily="34" charset="0"/>
              </a:rPr>
              <a:t>Эхо блокады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Обзор книг, посвященный памяти жертв блокады Ленинграда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бло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755576" y="260648"/>
            <a:ext cx="7759988" cy="6349969"/>
          </a:xfrm>
          <a:prstGeom prst="rect">
            <a:avLst/>
          </a:prstGeom>
          <a:noFill/>
        </p:spPr>
      </p:pic>
      <p:pic>
        <p:nvPicPr>
          <p:cNvPr id="1028" name="Picture 4" descr="И не было судьбы у нас другой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111377" cy="603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95936" y="2085927"/>
            <a:ext cx="46805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не было судьбы у нас другой: </a:t>
            </a:r>
            <a:r>
              <a:rPr lang="ru-RU" sz="1400" b="1" dirty="0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сборник воспоминаний ветеранов Великой Отечественной войны, документальной прозы о войне, статей ученых-историков.-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Санкт-Петербург: Общество "Знание, 2005. – 368 с.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Pictures\бло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1640" y="44624"/>
            <a:ext cx="6768752" cy="6768752"/>
          </a:xfrm>
          <a:prstGeom prst="rect">
            <a:avLst/>
          </a:prstGeom>
          <a:noFill/>
        </p:spPr>
      </p:pic>
      <p:pic>
        <p:nvPicPr>
          <p:cNvPr id="15363" name="Picture 3" descr="C:\Users\User\Pictures\c4251dfc4362.jpg"/>
          <p:cNvPicPr>
            <a:picLocks noChangeAspect="1" noChangeArrowheads="1"/>
          </p:cNvPicPr>
          <p:nvPr/>
        </p:nvPicPr>
        <p:blipFill>
          <a:blip r:embed="rId3" cstate="print"/>
          <a:srcRect l="17744" t="16736" r="11697" b="22785"/>
          <a:stretch>
            <a:fillRect/>
          </a:stretch>
        </p:blipFill>
        <p:spPr bwMode="auto">
          <a:xfrm>
            <a:off x="467544" y="908720"/>
            <a:ext cx="3969441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7984" y="1844824"/>
            <a:ext cx="4572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Arial Black" pitchFamily="34" charset="0"/>
              </a:rPr>
              <a:t>Неизвестная блокада / Составитель: Александр Веселов. - СПб.: ООО ТД "Современная интеллектуальная книга", 2019. - 240 с. </a:t>
            </a:r>
          </a:p>
          <a:p>
            <a:endParaRPr lang="ru-RU" sz="1600" dirty="0">
              <a:solidFill>
                <a:srgbClr val="C00000"/>
              </a:solidFill>
              <a:latin typeface="Arial Black" pitchFamily="34" charset="0"/>
            </a:endParaRPr>
          </a:p>
          <a:p>
            <a:pPr algn="just"/>
            <a:r>
              <a:rPr lang="ru-RU" sz="1600" dirty="0">
                <a:solidFill>
                  <a:srgbClr val="C00000"/>
                </a:solidFill>
                <a:latin typeface="Arial Black" pitchFamily="34" charset="0"/>
              </a:rPr>
              <a:t>Перед вами хроника ленинградской блокады, дневник нечеловеческих страданий, выпавших на долю великого города и миллионов его жителей. В издании использованы архивные документы и редкие фотографии ленинградских фоторепортеров блокадных дней.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бло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15616" y="0"/>
            <a:ext cx="7749480" cy="6858000"/>
          </a:xfrm>
          <a:prstGeom prst="rect">
            <a:avLst/>
          </a:prstGeom>
          <a:noFill/>
        </p:spPr>
      </p:pic>
      <p:pic>
        <p:nvPicPr>
          <p:cNvPr id="16388" name="Picture 4" descr="Битва за Ленинград. 1941. 22 июня - 31 декаб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4208259" cy="51845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7984" y="404664"/>
            <a:ext cx="4464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Ланнуа Франсуаза де Битва за Ленинград. 1941. 22 июня – 31 декабря / Франсуаза де Ланнуа; пер. с фр. Михаила Стровского – Москва: Эксмо, 2009. – 184 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844824"/>
            <a:ext cx="44279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 Black" pitchFamily="34" charset="0"/>
              </a:rPr>
              <a:t>Книга-альбом французского автора Франсуа де Ланнуа, посвящена операциям в Прибалтике и северо-западной России в начальный период Великой Отечественной войны, первому этапу сражения за Ленинград и блокады этого города. Помимо достаточно подробного описания боевых действий между немецкой группой армий «Север» и противостоявшими ей советскими войсками Северо-Западного и Ленинградского фронтов, автор уделяет значительное место положению в Ленинграде в первые месяцы блокады, стойкости его защитников и жителей, а также усилиям, предпринятым для снабжения осажденного города продовольствием.</a:t>
            </a:r>
          </a:p>
          <a:p>
            <a:pPr algn="just"/>
            <a:r>
              <a:rPr lang="ru-RU" sz="1400" b="1" dirty="0">
                <a:solidFill>
                  <a:srgbClr val="C00000"/>
                </a:solidFill>
                <a:latin typeface="Arial Black" pitchFamily="34" charset="0"/>
              </a:rPr>
              <a:t>Книга содержит раздел, посвященный тихвинскому сражению.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Pictures\бло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  <p:pic>
        <p:nvPicPr>
          <p:cNvPr id="17412" name="Picture 4" descr="Лев Лурье - Ленинградский фро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98" y="764704"/>
            <a:ext cx="3507212" cy="49685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79912" y="1772816"/>
            <a:ext cx="50040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Arial Black" pitchFamily="34" charset="0"/>
              </a:rPr>
              <a:t>В 1941–1944 годах на берегах Невы произошла одна из крупнейших в истории человечества гуманитарных катастроф. Миллион мирных граждан, в основном женщин и детей, умерли от голода, холода и бомбежек в блокадном Ленинграде. Еще полтора миллиона красноармейцев и солдат вермахта погибли в битвах за город. В течение многих десятилетий «правду» о войне писали генералы и политработники. В середине 2000-х годов петербургский «Пятый канал» предпринял попытку опросить еще оставшихся рядовых блокадников и фронтовиков. Были взяты около сотни интервью. В 4-серийный документальный фильм «Ленинградский фронт» вошла только малая их доля. В этой книге авторы попытались дать слово всем.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476672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Лурье Л. Я. Ленинградский фронт / Л. Я. Лурье, Л. И. Маляров. – Санкт-Петербург: БХВ-Петербург, 2012. – 272 с.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Pictures\бло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  <p:pic>
        <p:nvPicPr>
          <p:cNvPr id="18436" name="Picture 4" descr="Ленинградский «Блицкриг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01" y="548680"/>
            <a:ext cx="3648405" cy="54726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5936" y="1628800"/>
            <a:ext cx="45365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  <a:latin typeface="Arial Black" pitchFamily="34" charset="0"/>
              </a:rPr>
              <a:t>В книге представлены отрывки из военных дневников двух высших офицеров вермахта: </a:t>
            </a:r>
            <a:r>
              <a:rPr lang="ru-RU" sz="1400" dirty="0" err="1">
                <a:solidFill>
                  <a:srgbClr val="C00000"/>
                </a:solidFill>
                <a:latin typeface="Arial Black" pitchFamily="34" charset="0"/>
              </a:rPr>
              <a:t>генерал-фельдмаршала</a:t>
            </a:r>
            <a:r>
              <a:rPr lang="ru-RU" sz="1400" dirty="0">
                <a:solidFill>
                  <a:srgbClr val="C00000"/>
                </a:solidFill>
                <a:latin typeface="Arial Black" pitchFamily="34" charset="0"/>
              </a:rPr>
              <a:t> Вильгельма </a:t>
            </a:r>
            <a:r>
              <a:rPr lang="ru-RU" sz="1400" dirty="0" err="1">
                <a:solidFill>
                  <a:srgbClr val="C00000"/>
                </a:solidFill>
                <a:latin typeface="Arial Black" pitchFamily="34" charset="0"/>
              </a:rPr>
              <a:t>Риттера</a:t>
            </a:r>
            <a:r>
              <a:rPr lang="ru-RU" sz="1400" dirty="0">
                <a:solidFill>
                  <a:srgbClr val="C00000"/>
                </a:solidFill>
                <a:latin typeface="Arial Black" pitchFamily="34" charset="0"/>
              </a:rPr>
              <a:t> фон </a:t>
            </a:r>
            <a:r>
              <a:rPr lang="ru-RU" sz="1400" dirty="0" err="1">
                <a:solidFill>
                  <a:srgbClr val="C00000"/>
                </a:solidFill>
                <a:latin typeface="Arial Black" pitchFamily="34" charset="0"/>
              </a:rPr>
              <a:t>Лееба</a:t>
            </a:r>
            <a:r>
              <a:rPr lang="ru-RU" sz="1400" dirty="0">
                <a:solidFill>
                  <a:srgbClr val="C00000"/>
                </a:solidFill>
                <a:latin typeface="Arial Black" pitchFamily="34" charset="0"/>
              </a:rPr>
              <a:t> и генерал-полковника Франца </a:t>
            </a:r>
            <a:r>
              <a:rPr lang="ru-RU" sz="1400" dirty="0" err="1">
                <a:solidFill>
                  <a:srgbClr val="C00000"/>
                </a:solidFill>
                <a:latin typeface="Arial Black" pitchFamily="34" charset="0"/>
              </a:rPr>
              <a:t>Гальдера</a:t>
            </a:r>
            <a:r>
              <a:rPr lang="ru-RU" sz="1400" dirty="0">
                <a:solidFill>
                  <a:srgbClr val="C00000"/>
                </a:solidFill>
                <a:latin typeface="Arial Black" pitchFamily="34" charset="0"/>
              </a:rPr>
              <a:t>. Во время Великой Отечественной войны первый из них был командующим группы армий «Север», второй являлся начальником Генерального штаба сухопутных войск (ОКХ). Ленинград стал ареной их личного противоборства. Победил в конце концов </a:t>
            </a:r>
            <a:r>
              <a:rPr lang="ru-RU" sz="1400" dirty="0" err="1">
                <a:solidFill>
                  <a:srgbClr val="C00000"/>
                </a:solidFill>
                <a:latin typeface="Arial Black" pitchFamily="34" charset="0"/>
              </a:rPr>
              <a:t>Гальдер</a:t>
            </a:r>
            <a:r>
              <a:rPr lang="ru-RU" sz="1400" dirty="0">
                <a:solidFill>
                  <a:srgbClr val="C00000"/>
                </a:solidFill>
                <a:latin typeface="Arial Black" pitchFamily="34" charset="0"/>
              </a:rPr>
              <a:t>, убедивший Гитлера отказаться от штурма Северной столицы. Ради захвата Москвы город на Неве был объявлен «театром второстепенных военных действий» и был обречен на бесчеловечную блокаду, а его жители — на лишения, голод и гибель</a:t>
            </a: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404664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C00000"/>
                </a:solidFill>
                <a:latin typeface="Arial Black" pitchFamily="34" charset="0"/>
              </a:rPr>
              <a:t>Лебедев Ю. М.</a:t>
            </a: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 Ленинградский «Блицкриг» 1941-1942. — М., СПб.: </a:t>
            </a:r>
            <a:r>
              <a:rPr lang="ru-RU" dirty="0" err="1">
                <a:solidFill>
                  <a:srgbClr val="C00000"/>
                </a:solidFill>
                <a:latin typeface="Arial Black" pitchFamily="34" charset="0"/>
              </a:rPr>
              <a:t>Центрполиграф</a:t>
            </a: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; Русская тройка-СПб, 2011.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497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Любовь Кузьмина</cp:lastModifiedBy>
  <cp:revision>15</cp:revision>
  <dcterms:created xsi:type="dcterms:W3CDTF">2020-09-02T08:52:20Z</dcterms:created>
  <dcterms:modified xsi:type="dcterms:W3CDTF">2022-02-02T11:14:39Z</dcterms:modified>
</cp:coreProperties>
</file>