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6" r:id="rId15"/>
    <p:sldId id="277" r:id="rId16"/>
    <p:sldId id="274" r:id="rId17"/>
    <p:sldId id="275" r:id="rId18"/>
    <p:sldId id="269" r:id="rId19"/>
    <p:sldId id="270" r:id="rId20"/>
    <p:sldId id="278" r:id="rId21"/>
    <p:sldId id="271" r:id="rId22"/>
    <p:sldId id="272" r:id="rId23"/>
    <p:sldId id="273" r:id="rId24"/>
    <p:sldId id="280" r:id="rId25"/>
    <p:sldId id="279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000" autoAdjust="0"/>
    <p:restoredTop sz="94660"/>
  </p:normalViewPr>
  <p:slideViewPr>
    <p:cSldViewPr snapToGrid="0">
      <p:cViewPr>
        <p:scale>
          <a:sx n="73" d="100"/>
          <a:sy n="73" d="100"/>
        </p:scale>
        <p:origin x="-11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dirty="0"/>
              <a:t>11/24/2020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E4D1A55-63BC-4BA2-9538-7DDEADA10621}" type="datetimeFigureOut">
              <a:rPr lang="en-US" dirty="0"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dirty="0"/>
              <a:t>11/24/2020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dirty="0"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Музыкальная викторина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Музыкальный спектакль, в котором все действующие </a:t>
            </a:r>
          </a:p>
          <a:p>
            <a:pPr marL="0" indent="0">
              <a:buNone/>
            </a:pPr>
            <a:r>
              <a:rPr lang="ru-RU" sz="2800" dirty="0" smtClean="0"/>
              <a:t>лица танцуют:</a:t>
            </a:r>
          </a:p>
          <a:p>
            <a:pPr marL="0" indent="0">
              <a:buNone/>
            </a:pPr>
            <a:endParaRPr lang="ru-RU" sz="2800" dirty="0" smtClean="0"/>
          </a:p>
          <a:p>
            <a:pPr marL="514350" indent="-514350">
              <a:buAutoNum type="arabicPeriod"/>
            </a:pPr>
            <a:r>
              <a:rPr lang="ru-RU" sz="2800" dirty="0" smtClean="0"/>
              <a:t>Мюзикл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Рок-опера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Балет</a:t>
            </a:r>
            <a:endParaRPr lang="ru-RU" sz="2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119" y="3573049"/>
            <a:ext cx="2616200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081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Балет</a:t>
            </a:r>
            <a:endParaRPr lang="ru-RU" sz="4000" dirty="0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965" y="2429692"/>
            <a:ext cx="5734595" cy="354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504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Музыкант, занимающийся </a:t>
            </a:r>
            <a:r>
              <a:rPr lang="ru-RU" sz="2800" dirty="0" err="1" smtClean="0"/>
              <a:t>сичинением</a:t>
            </a:r>
            <a:r>
              <a:rPr lang="ru-RU" sz="2800" dirty="0" smtClean="0"/>
              <a:t> музыки:</a:t>
            </a:r>
          </a:p>
          <a:p>
            <a:pPr marL="0" indent="0">
              <a:buNone/>
            </a:pPr>
            <a:endParaRPr lang="ru-RU" sz="2800" dirty="0" smtClean="0"/>
          </a:p>
          <a:p>
            <a:pPr marL="514350" indent="-514350">
              <a:buAutoNum type="arabicPeriod"/>
            </a:pPr>
            <a:r>
              <a:rPr lang="ru-RU" sz="2800" dirty="0" smtClean="0"/>
              <a:t>Художник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Композитор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Поэт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Писатель</a:t>
            </a:r>
            <a:endParaRPr lang="ru-RU" sz="2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324" y="3458210"/>
            <a:ext cx="2663825" cy="250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64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Композитор</a:t>
            </a:r>
            <a:endParaRPr lang="ru-RU" sz="4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291" y="2286000"/>
            <a:ext cx="5290457" cy="3722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48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 лишнее слово в ряду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1. Скрипка, труба, гитара, балалайка</a:t>
            </a: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r>
              <a:rPr lang="ru-RU" sz="2800" dirty="0" smtClean="0"/>
              <a:t>2. Вальс, полька, опера, мазурка 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3. Чайковский, Бетховен, Дирижер, Моцарт</a:t>
            </a: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022" y="3700190"/>
            <a:ext cx="2616200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903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AutoNum type="arabicPeriod"/>
            </a:pPr>
            <a:r>
              <a:rPr lang="ru-RU" sz="2800" dirty="0" smtClean="0"/>
              <a:t>Труба</a:t>
            </a:r>
          </a:p>
          <a:p>
            <a:pPr marL="342900" indent="-342900">
              <a:buAutoNum type="arabicPeriod"/>
            </a:pPr>
            <a:endParaRPr lang="ru-RU" sz="2800" dirty="0" smtClean="0"/>
          </a:p>
          <a:p>
            <a:pPr marL="342900" indent="-342900">
              <a:buAutoNum type="arabicPeriod"/>
            </a:pPr>
            <a:r>
              <a:rPr lang="ru-RU" sz="2800" dirty="0" smtClean="0"/>
              <a:t>Опера</a:t>
            </a:r>
          </a:p>
          <a:p>
            <a:pPr marL="342900" indent="-342900">
              <a:buAutoNum type="arabicPeriod"/>
            </a:pPr>
            <a:endParaRPr lang="ru-RU" sz="2800" dirty="0" smtClean="0"/>
          </a:p>
          <a:p>
            <a:pPr marL="342900" indent="-342900">
              <a:buAutoNum type="arabicPeriod"/>
            </a:pPr>
            <a:r>
              <a:rPr lang="ru-RU" sz="2800" dirty="0" smtClean="0"/>
              <a:t>Дирижер</a:t>
            </a:r>
            <a:endParaRPr lang="ru-RU" sz="2800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9686" y="721657"/>
            <a:ext cx="2172788" cy="1603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668" y="2795185"/>
            <a:ext cx="2172788" cy="1502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9686" y="4659973"/>
            <a:ext cx="2172788" cy="1440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676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Определите национальность танца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Вальс                     Русский</a:t>
            </a:r>
          </a:p>
          <a:p>
            <a:pPr marL="0" indent="0">
              <a:buNone/>
            </a:pPr>
            <a:r>
              <a:rPr lang="ru-RU" sz="2800" dirty="0" smtClean="0"/>
              <a:t>Хоровод                 Кавказский</a:t>
            </a:r>
          </a:p>
          <a:p>
            <a:pPr marL="0" indent="0">
              <a:buNone/>
            </a:pPr>
            <a:r>
              <a:rPr lang="ru-RU" sz="2800" dirty="0" smtClean="0"/>
              <a:t>Лезгинка                Польский          </a:t>
            </a:r>
          </a:p>
          <a:p>
            <a:pPr marL="0" indent="0">
              <a:buNone/>
            </a:pPr>
            <a:r>
              <a:rPr lang="ru-RU" sz="2800" dirty="0" smtClean="0"/>
              <a:t>Полька                   Итальянский      </a:t>
            </a:r>
          </a:p>
          <a:p>
            <a:pPr marL="0" indent="0">
              <a:buNone/>
            </a:pPr>
            <a:r>
              <a:rPr lang="ru-RU" sz="2800" dirty="0" smtClean="0"/>
              <a:t>Сарабанда            Австрийский</a:t>
            </a:r>
            <a:endParaRPr lang="ru-RU" sz="2800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4456" y="3575776"/>
            <a:ext cx="2663825" cy="250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401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2114" y="2063931"/>
            <a:ext cx="10058400" cy="3931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Вальс - австрийский</a:t>
            </a:r>
          </a:p>
          <a:p>
            <a:pPr marL="0" indent="0">
              <a:buNone/>
            </a:pPr>
            <a:r>
              <a:rPr lang="ru-RU" sz="2800" dirty="0" smtClean="0"/>
              <a:t>Хоровод – русский</a:t>
            </a:r>
          </a:p>
          <a:p>
            <a:pPr marL="0" indent="0">
              <a:buNone/>
            </a:pPr>
            <a:r>
              <a:rPr lang="ru-RU" sz="2800" dirty="0" smtClean="0"/>
              <a:t>Лезгинка – кавказский</a:t>
            </a:r>
          </a:p>
          <a:p>
            <a:pPr marL="0" indent="0">
              <a:buNone/>
            </a:pPr>
            <a:r>
              <a:rPr lang="ru-RU" sz="2800" dirty="0" smtClean="0"/>
              <a:t>Полька – польский</a:t>
            </a:r>
          </a:p>
          <a:p>
            <a:pPr marL="0" indent="0">
              <a:buNone/>
            </a:pPr>
            <a:r>
              <a:rPr lang="ru-RU" sz="2800" dirty="0" smtClean="0"/>
              <a:t>Сарабанда - итальянский</a:t>
            </a:r>
            <a:endParaRPr lang="ru-RU" sz="28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749" y="1534886"/>
            <a:ext cx="2262052" cy="147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7691" y="2377442"/>
            <a:ext cx="2048145" cy="1449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749" y="3592284"/>
            <a:ext cx="2262052" cy="1384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7691" y="548641"/>
            <a:ext cx="2048145" cy="128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1501" y="4386816"/>
            <a:ext cx="2014335" cy="1465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6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Тридцать маленьких ребят</a:t>
            </a:r>
          </a:p>
          <a:p>
            <a:pPr marL="0" indent="0">
              <a:buNone/>
            </a:pPr>
            <a:r>
              <a:rPr lang="ru-RU" sz="2800" dirty="0" smtClean="0"/>
              <a:t>На </a:t>
            </a:r>
            <a:r>
              <a:rPr lang="ru-RU" sz="2800" dirty="0" err="1" smtClean="0"/>
              <a:t>ступенечках</a:t>
            </a:r>
            <a:r>
              <a:rPr lang="ru-RU" sz="2800" dirty="0" smtClean="0"/>
              <a:t> стоят,</a:t>
            </a:r>
          </a:p>
          <a:p>
            <a:pPr marL="0" indent="0">
              <a:buNone/>
            </a:pPr>
            <a:r>
              <a:rPr lang="ru-RU" sz="2800" dirty="0" smtClean="0"/>
              <a:t>И с улыбкой в день весенний</a:t>
            </a:r>
          </a:p>
          <a:p>
            <a:pPr marL="0" indent="0">
              <a:buNone/>
            </a:pPr>
            <a:r>
              <a:rPr lang="ru-RU" sz="2800" dirty="0" smtClean="0"/>
              <a:t>Все поют про день рожденья.</a:t>
            </a:r>
          </a:p>
          <a:p>
            <a:pPr marL="0" indent="0">
              <a:buNone/>
            </a:pPr>
            <a:r>
              <a:rPr lang="ru-RU" sz="2800" dirty="0" smtClean="0"/>
              <a:t>Голоса, как на подбор.</a:t>
            </a:r>
          </a:p>
          <a:p>
            <a:pPr marL="0" indent="0">
              <a:buNone/>
            </a:pPr>
            <a:r>
              <a:rPr lang="ru-RU" sz="2800" dirty="0" smtClean="0"/>
              <a:t>Выступает детский……</a:t>
            </a:r>
            <a:endParaRPr lang="ru-RU" sz="2800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547" y="2657112"/>
            <a:ext cx="4976949" cy="334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018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Если нота захотела</a:t>
            </a:r>
          </a:p>
          <a:p>
            <a:pPr marL="0" indent="0">
              <a:buNone/>
            </a:pPr>
            <a:r>
              <a:rPr lang="ru-RU" sz="2800" dirty="0" smtClean="0"/>
              <a:t>Повышенья до небес, </a:t>
            </a:r>
          </a:p>
          <a:p>
            <a:pPr marL="0" indent="0">
              <a:buNone/>
            </a:pPr>
            <a:r>
              <a:rPr lang="ru-RU" sz="2800" dirty="0" smtClean="0"/>
              <a:t>Для нее есть знак особый,</a:t>
            </a:r>
          </a:p>
          <a:p>
            <a:pPr marL="0" indent="0">
              <a:buNone/>
            </a:pPr>
            <a:r>
              <a:rPr lang="ru-RU" sz="2800" dirty="0" smtClean="0"/>
              <a:t>Называется…..</a:t>
            </a:r>
          </a:p>
          <a:p>
            <a:pPr marL="0" indent="0">
              <a:buNone/>
            </a:pPr>
            <a:endParaRPr lang="ru-RU" sz="4000" dirty="0"/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651" y="3409406"/>
            <a:ext cx="3342459" cy="2630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490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Слово, употребляемое в музыке и живописи:</a:t>
            </a:r>
          </a:p>
          <a:p>
            <a:pPr marL="0" indent="0">
              <a:buNone/>
            </a:pPr>
            <a:endParaRPr lang="ru-RU" sz="2800" dirty="0" smtClean="0"/>
          </a:p>
          <a:p>
            <a:pPr marL="342900" indent="-342900">
              <a:buAutoNum type="arabicPeriod"/>
            </a:pPr>
            <a:r>
              <a:rPr lang="ru-RU" sz="2800" dirty="0" smtClean="0"/>
              <a:t>Тембр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Оркестр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Этюд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Портрет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420" y="3580327"/>
            <a:ext cx="2614410" cy="2407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126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Чтобы сделать ноту ниже</a:t>
            </a:r>
          </a:p>
          <a:p>
            <a:pPr marL="0" indent="0">
              <a:buNone/>
            </a:pPr>
            <a:r>
              <a:rPr lang="ru-RU" sz="2800" dirty="0" smtClean="0"/>
              <a:t>Есть другой значок – пароль,</a:t>
            </a:r>
          </a:p>
          <a:p>
            <a:pPr marL="0" indent="0">
              <a:buNone/>
            </a:pPr>
            <a:r>
              <a:rPr lang="ru-RU" sz="2800" dirty="0" smtClean="0"/>
              <a:t>Называется он просто:</a:t>
            </a:r>
          </a:p>
          <a:p>
            <a:pPr marL="0" indent="0">
              <a:buNone/>
            </a:pPr>
            <a:r>
              <a:rPr lang="ru-RU" sz="2800" dirty="0" smtClean="0"/>
              <a:t>Понижающий…..</a:t>
            </a:r>
            <a:endParaRPr lang="ru-RU" sz="28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274" y="3130732"/>
            <a:ext cx="3409406" cy="2904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410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Чтоб не спутать польку с маршем</a:t>
            </a:r>
          </a:p>
          <a:p>
            <a:pPr marL="0" indent="0">
              <a:buNone/>
            </a:pPr>
            <a:r>
              <a:rPr lang="ru-RU" sz="2800" dirty="0" smtClean="0"/>
              <a:t>Или вальсом, например,</a:t>
            </a:r>
          </a:p>
          <a:p>
            <a:pPr marL="0" indent="0">
              <a:buNone/>
            </a:pPr>
            <a:r>
              <a:rPr lang="ru-RU" sz="2800" dirty="0" smtClean="0"/>
              <a:t>Обязательно на страже</a:t>
            </a:r>
          </a:p>
          <a:p>
            <a:pPr marL="0" indent="0">
              <a:buNone/>
            </a:pPr>
            <a:r>
              <a:rPr lang="ru-RU" sz="2800" dirty="0" smtClean="0"/>
              <a:t>Здесь всегда стоит…..</a:t>
            </a:r>
            <a:endParaRPr lang="ru-RU" sz="28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337" y="2899954"/>
            <a:ext cx="3454036" cy="3030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578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Эти черные значки –</a:t>
            </a:r>
          </a:p>
          <a:p>
            <a:pPr marL="0" indent="0">
              <a:buNone/>
            </a:pPr>
            <a:r>
              <a:rPr lang="ru-RU" sz="2800" dirty="0" smtClean="0"/>
              <a:t>Не случайные крючки.</a:t>
            </a:r>
          </a:p>
          <a:p>
            <a:pPr marL="0" indent="0">
              <a:buNone/>
            </a:pPr>
            <a:r>
              <a:rPr lang="ru-RU" sz="2800" dirty="0" smtClean="0"/>
              <a:t>На линеечках стоят</a:t>
            </a:r>
          </a:p>
          <a:p>
            <a:pPr marL="0" indent="0">
              <a:buNone/>
            </a:pPr>
            <a:r>
              <a:rPr lang="ru-RU" sz="2800" dirty="0" smtClean="0"/>
              <a:t>И мелодию хранят.</a:t>
            </a:r>
          </a:p>
          <a:p>
            <a:pPr marL="0" indent="0">
              <a:buNone/>
            </a:pPr>
            <a:r>
              <a:rPr lang="ru-RU" sz="2800" dirty="0" smtClean="0"/>
              <a:t>Музыкальный алфавит</a:t>
            </a:r>
          </a:p>
          <a:p>
            <a:pPr marL="0" indent="0">
              <a:buNone/>
            </a:pPr>
            <a:r>
              <a:rPr lang="ru-RU" sz="2800" dirty="0" smtClean="0"/>
              <a:t>Непривычный нам на вид.</a:t>
            </a:r>
            <a:endParaRPr lang="ru-RU" sz="2800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829" y="3161210"/>
            <a:ext cx="4876800" cy="2935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413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err="1" smtClean="0"/>
              <a:t>Шестиструнку</a:t>
            </a:r>
            <a:r>
              <a:rPr lang="ru-RU" sz="2800" dirty="0" smtClean="0"/>
              <a:t> – чужестранку,</a:t>
            </a:r>
          </a:p>
          <a:p>
            <a:pPr marL="0" indent="0">
              <a:buNone/>
            </a:pPr>
            <a:r>
              <a:rPr lang="ru-RU" sz="2800" dirty="0" smtClean="0"/>
              <a:t>Этот звонкий инструмент,</a:t>
            </a:r>
          </a:p>
          <a:p>
            <a:pPr marL="0" indent="0">
              <a:buNone/>
            </a:pPr>
            <a:r>
              <a:rPr lang="ru-RU" sz="2800" dirty="0" smtClean="0"/>
              <a:t>Романтичную испанку, </a:t>
            </a:r>
          </a:p>
          <a:p>
            <a:pPr marL="0" indent="0">
              <a:buNone/>
            </a:pPr>
            <a:r>
              <a:rPr lang="ru-RU" sz="2800" dirty="0" smtClean="0"/>
              <a:t>Любит бард, солдат, студент,</a:t>
            </a:r>
          </a:p>
          <a:p>
            <a:pPr marL="0" indent="0">
              <a:buNone/>
            </a:pPr>
            <a:r>
              <a:rPr lang="ru-RU" sz="2800" dirty="0" smtClean="0"/>
              <a:t>И заслуженный артист,</a:t>
            </a:r>
          </a:p>
          <a:p>
            <a:pPr marL="0" indent="0">
              <a:buNone/>
            </a:pPr>
            <a:r>
              <a:rPr lang="ru-RU" sz="2800" dirty="0" smtClean="0"/>
              <a:t>И нагруженный турист.</a:t>
            </a:r>
            <a:endParaRPr lang="ru-RU" sz="2800" dirty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246" y="2560320"/>
            <a:ext cx="4833258" cy="3553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256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Разгадки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Хор</a:t>
            </a:r>
          </a:p>
          <a:p>
            <a:pPr marL="0" indent="0">
              <a:buNone/>
            </a:pPr>
            <a:r>
              <a:rPr lang="ru-RU" sz="2800" dirty="0" smtClean="0"/>
              <a:t>Диез</a:t>
            </a:r>
          </a:p>
          <a:p>
            <a:pPr marL="0" indent="0">
              <a:buNone/>
            </a:pPr>
            <a:r>
              <a:rPr lang="ru-RU" sz="2800" dirty="0" smtClean="0"/>
              <a:t>Бемоль</a:t>
            </a:r>
          </a:p>
          <a:p>
            <a:pPr marL="0" indent="0">
              <a:buNone/>
            </a:pPr>
            <a:r>
              <a:rPr lang="ru-RU" sz="2800" dirty="0" smtClean="0"/>
              <a:t>Размер </a:t>
            </a:r>
          </a:p>
          <a:p>
            <a:pPr marL="0" indent="0">
              <a:buNone/>
            </a:pPr>
            <a:r>
              <a:rPr lang="ru-RU" sz="2800" dirty="0" smtClean="0"/>
              <a:t>Ноты</a:t>
            </a:r>
          </a:p>
          <a:p>
            <a:pPr marL="0" indent="0">
              <a:buNone/>
            </a:pPr>
            <a:r>
              <a:rPr lang="ru-RU" sz="2800" dirty="0" smtClean="0"/>
              <a:t>Гитара</a:t>
            </a:r>
            <a:endParaRPr lang="ru-RU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846" y="1894114"/>
            <a:ext cx="5711733" cy="4302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157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3"/>
            <a:ext cx="10058400" cy="1382149"/>
          </a:xfrm>
        </p:spPr>
        <p:txBody>
          <a:bodyPr/>
          <a:lstStyle/>
          <a:p>
            <a:pPr algn="ctr"/>
            <a:r>
              <a:rPr lang="ru-RU" dirty="0" smtClean="0"/>
              <a:t>Спасибо за просмотр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560" y="2720612"/>
            <a:ext cx="914400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55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Правильный ответ: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Этюд</a:t>
            </a:r>
            <a:endParaRPr lang="ru-RU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950" y="2202287"/>
            <a:ext cx="3977548" cy="3729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206" y="1463040"/>
            <a:ext cx="3404099" cy="446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403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У какого инструмента больше всего струн?</a:t>
            </a:r>
          </a:p>
          <a:p>
            <a:pPr marL="0" indent="0">
              <a:buNone/>
            </a:pPr>
            <a:endParaRPr lang="ru-RU" sz="2800" dirty="0" smtClean="0"/>
          </a:p>
          <a:p>
            <a:pPr marL="342900" indent="-342900">
              <a:buAutoNum type="arabicPeriod"/>
            </a:pPr>
            <a:r>
              <a:rPr lang="ru-RU" sz="2800" dirty="0" smtClean="0"/>
              <a:t>Скрипка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Арфа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Гитара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Балалайка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388" y="3493305"/>
            <a:ext cx="2665791" cy="24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818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Арфа – 46 струн</a:t>
            </a:r>
          </a:p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r>
              <a:rPr lang="ru-RU" sz="2200" dirty="0" smtClean="0"/>
              <a:t>Скрипка – 4 струны</a:t>
            </a:r>
            <a:endParaRPr lang="ru-RU" sz="2200" dirty="0"/>
          </a:p>
          <a:p>
            <a:pPr marL="0" indent="0">
              <a:buNone/>
            </a:pPr>
            <a:r>
              <a:rPr lang="ru-RU" sz="2200" dirty="0" smtClean="0"/>
              <a:t>Гитара – 6 струн</a:t>
            </a:r>
          </a:p>
          <a:p>
            <a:pPr marL="0" indent="0">
              <a:buNone/>
            </a:pPr>
            <a:r>
              <a:rPr lang="ru-RU" sz="2200" dirty="0" smtClean="0"/>
              <a:t>Балалайка – 3 струны</a:t>
            </a:r>
            <a:endParaRPr lang="ru-RU" sz="2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006" y="1593669"/>
            <a:ext cx="3279952" cy="456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049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Музыкальный спектакль, в котором все действующие </a:t>
            </a:r>
          </a:p>
          <a:p>
            <a:pPr marL="0" indent="0">
              <a:buNone/>
            </a:pPr>
            <a:r>
              <a:rPr lang="ru-RU" sz="2800" dirty="0" smtClean="0"/>
              <a:t>лица поют:</a:t>
            </a:r>
          </a:p>
          <a:p>
            <a:pPr marL="0" indent="0">
              <a:buNone/>
            </a:pPr>
            <a:endParaRPr lang="ru-RU" sz="2800" dirty="0" smtClean="0"/>
          </a:p>
          <a:p>
            <a:pPr marL="514350" indent="-514350">
              <a:buAutoNum type="arabicPeriod"/>
            </a:pPr>
            <a:r>
              <a:rPr lang="ru-RU" sz="2800" dirty="0" smtClean="0"/>
              <a:t>Комедия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Опера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Драма</a:t>
            </a:r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1604" y="3579545"/>
            <a:ext cx="2616200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251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Опера</a:t>
            </a:r>
            <a:endParaRPr lang="ru-RU" sz="4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984" y="2399150"/>
            <a:ext cx="6053070" cy="3739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479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Большой коллектив людей, </a:t>
            </a:r>
          </a:p>
          <a:p>
            <a:pPr marL="0" indent="0">
              <a:buNone/>
            </a:pPr>
            <a:r>
              <a:rPr lang="ru-RU" sz="2800" dirty="0" smtClean="0"/>
              <a:t>играющих на разных музыкальных инструментах:</a:t>
            </a:r>
          </a:p>
          <a:p>
            <a:pPr marL="0" indent="0">
              <a:buNone/>
            </a:pPr>
            <a:endParaRPr lang="ru-RU" sz="2800" dirty="0" smtClean="0"/>
          </a:p>
          <a:p>
            <a:pPr marL="514350" indent="-514350">
              <a:buAutoNum type="arabicPeriod"/>
            </a:pPr>
            <a:r>
              <a:rPr lang="ru-RU" sz="2800" dirty="0" smtClean="0"/>
              <a:t>Ансамбль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Оркестр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Хор</a:t>
            </a:r>
            <a:endParaRPr lang="ru-RU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670" y="3469112"/>
            <a:ext cx="2663825" cy="250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338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Оркестр</a:t>
            </a:r>
            <a:endParaRPr lang="ru-RU" sz="4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120" y="2390684"/>
            <a:ext cx="5937158" cy="3721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712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205</TotalTime>
  <Words>329</Words>
  <Application>Microsoft Office PowerPoint</Application>
  <PresentationFormat>Произвольный</PresentationFormat>
  <Paragraphs>128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Савон</vt:lpstr>
      <vt:lpstr>Музыкальная викторина</vt:lpstr>
      <vt:lpstr>Вопрос 1</vt:lpstr>
      <vt:lpstr>Правильный ответ:</vt:lpstr>
      <vt:lpstr>Вопрос 2</vt:lpstr>
      <vt:lpstr>Правильный ответ:</vt:lpstr>
      <vt:lpstr>Вопрос 3</vt:lpstr>
      <vt:lpstr>Правильный ответ</vt:lpstr>
      <vt:lpstr>Вопрос 4</vt:lpstr>
      <vt:lpstr>Правильный ответ</vt:lpstr>
      <vt:lpstr>Вопрос 5</vt:lpstr>
      <vt:lpstr>Правильный ответ</vt:lpstr>
      <vt:lpstr>Вопрос 6</vt:lpstr>
      <vt:lpstr>Правильный ответ</vt:lpstr>
      <vt:lpstr>Найди лишнее слово в ряду</vt:lpstr>
      <vt:lpstr>Правильный ответ</vt:lpstr>
      <vt:lpstr>Определите национальность танца</vt:lpstr>
      <vt:lpstr>Правильный ответ</vt:lpstr>
      <vt:lpstr>Загадка</vt:lpstr>
      <vt:lpstr>Загадка</vt:lpstr>
      <vt:lpstr>Загадка</vt:lpstr>
      <vt:lpstr>Загадка</vt:lpstr>
      <vt:lpstr>Загадка</vt:lpstr>
      <vt:lpstr>Загадка</vt:lpstr>
      <vt:lpstr>Разгадки</vt:lpstr>
      <vt:lpstr>Спасибо за просмотр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Чивилихина</dc:creator>
  <cp:lastModifiedBy>Asus</cp:lastModifiedBy>
  <cp:revision>27</cp:revision>
  <dcterms:created xsi:type="dcterms:W3CDTF">2017-08-25T08:26:48Z</dcterms:created>
  <dcterms:modified xsi:type="dcterms:W3CDTF">2020-11-24T12:52:35Z</dcterms:modified>
</cp:coreProperties>
</file>