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3" r:id="rId4"/>
    <p:sldId id="259" r:id="rId5"/>
    <p:sldId id="260" r:id="rId6"/>
    <p:sldId id="261" r:id="rId7"/>
    <p:sldId id="262" r:id="rId8"/>
    <p:sldId id="258" r:id="rId9"/>
    <p:sldId id="264" r:id="rId10"/>
    <p:sldId id="265" r:id="rId11"/>
    <p:sldId id="266" r:id="rId12"/>
    <p:sldId id="269" r:id="rId13"/>
    <p:sldId id="267" r:id="rId14"/>
    <p:sldId id="26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8" y="10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4E83-93F7-4274-AEE0-DA79CBA20FA8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5E06-2C93-4953-9358-E4E14C886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302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4E83-93F7-4274-AEE0-DA79CBA20FA8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5E06-2C93-4953-9358-E4E14C886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81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4E83-93F7-4274-AEE0-DA79CBA20FA8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5E06-2C93-4953-9358-E4E14C886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297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4E83-93F7-4274-AEE0-DA79CBA20FA8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5E06-2C93-4953-9358-E4E14C8867C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757879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4E83-93F7-4274-AEE0-DA79CBA20FA8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5E06-2C93-4953-9358-E4E14C886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146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4E83-93F7-4274-AEE0-DA79CBA20FA8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5E06-2C93-4953-9358-E4E14C886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698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4E83-93F7-4274-AEE0-DA79CBA20FA8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5E06-2C93-4953-9358-E4E14C886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3616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4E83-93F7-4274-AEE0-DA79CBA20FA8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5E06-2C93-4953-9358-E4E14C886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236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4E83-93F7-4274-AEE0-DA79CBA20FA8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5E06-2C93-4953-9358-E4E14C886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311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4E83-93F7-4274-AEE0-DA79CBA20FA8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5E06-2C93-4953-9358-E4E14C886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193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4E83-93F7-4274-AEE0-DA79CBA20FA8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5E06-2C93-4953-9358-E4E14C886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406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4E83-93F7-4274-AEE0-DA79CBA20FA8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5E06-2C93-4953-9358-E4E14C886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352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4E83-93F7-4274-AEE0-DA79CBA20FA8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5E06-2C93-4953-9358-E4E14C886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340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4E83-93F7-4274-AEE0-DA79CBA20FA8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5E06-2C93-4953-9358-E4E14C886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860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4E83-93F7-4274-AEE0-DA79CBA20FA8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5E06-2C93-4953-9358-E4E14C886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146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4E83-93F7-4274-AEE0-DA79CBA20FA8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5E06-2C93-4953-9358-E4E14C886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70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54E83-93F7-4274-AEE0-DA79CBA20FA8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5E06-2C93-4953-9358-E4E14C886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54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4D254E83-93F7-4274-AEE0-DA79CBA20FA8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F8175E06-2C93-4953-9358-E4E14C886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6523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15907" y="878669"/>
            <a:ext cx="4400050" cy="817650"/>
          </a:xfrm>
        </p:spPr>
        <p:txBody>
          <a:bodyPr>
            <a:noAutofit/>
          </a:bodyPr>
          <a:lstStyle/>
          <a:p>
            <a:r>
              <a:rPr lang="ru-RU" sz="3600" dirty="0" smtClean="0"/>
              <a:t>Антон Семенович</a:t>
            </a:r>
            <a:br>
              <a:rPr lang="ru-RU" sz="3600" dirty="0" smtClean="0"/>
            </a:br>
            <a:r>
              <a:rPr lang="ru-RU" sz="3600" dirty="0" smtClean="0"/>
              <a:t>Макаренко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0" y="5548580"/>
            <a:ext cx="6676382" cy="1309420"/>
          </a:xfrm>
        </p:spPr>
        <p:txBody>
          <a:bodyPr>
            <a:noAutofit/>
          </a:bodyPr>
          <a:lstStyle/>
          <a:p>
            <a:pPr algn="l"/>
            <a:r>
              <a:rPr lang="ru-RU" sz="1800" dirty="0" smtClean="0"/>
              <a:t>Презентацию выполнила:</a:t>
            </a:r>
          </a:p>
          <a:p>
            <a:pPr algn="l"/>
            <a:r>
              <a:rPr lang="ru-RU" sz="1800" dirty="0" smtClean="0"/>
              <a:t>Васильева Алина Дмитриевна </a:t>
            </a:r>
          </a:p>
          <a:p>
            <a:pPr algn="l"/>
            <a:r>
              <a:rPr lang="ru-RU" sz="1800" dirty="0" smtClean="0"/>
              <a:t>Студент второго курса ЮСПК. </a:t>
            </a:r>
            <a:endParaRPr lang="ru-RU" sz="1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736" y="0"/>
            <a:ext cx="5160264" cy="688035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08526" y="1696319"/>
            <a:ext cx="64678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/>
              <a:t>Воспитывает все: люди, вещи, явления, но прежде всего и дольше всего — люди. Из них на первом месте — родители и педагоги</a:t>
            </a:r>
            <a:r>
              <a:rPr lang="ru-RU" sz="3600" i="1" dirty="0" smtClean="0"/>
              <a:t>. </a:t>
            </a:r>
            <a:r>
              <a:rPr lang="ru-RU" sz="3600" i="1" u="sng" dirty="0" smtClean="0"/>
              <a:t>А.Н.Макаренко</a:t>
            </a:r>
            <a:endParaRPr lang="ru-RU" sz="3600" i="1" u="sng" dirty="0"/>
          </a:p>
        </p:txBody>
      </p:sp>
    </p:spTree>
    <p:extLst>
      <p:ext uri="{BB962C8B-B14F-4D97-AF65-F5344CB8AC3E}">
        <p14:creationId xmlns:p14="http://schemas.microsoft.com/office/powerpoint/2010/main" val="69805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506" y="0"/>
            <a:ext cx="8694819" cy="62312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16506" y="6288505"/>
            <a:ext cx="8855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Ученики Макаренко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6663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761999"/>
            <a:ext cx="10353762" cy="97045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/>
              </a:rPr>
              <a:t>Принципы воспитания Макаренко </a:t>
            </a:r>
            <a:br>
              <a:rPr lang="ru-RU" b="1" dirty="0">
                <a:effectLst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378" y="1058779"/>
            <a:ext cx="12047621" cy="5799221"/>
          </a:xfrm>
        </p:spPr>
        <p:txBody>
          <a:bodyPr>
            <a:normAutofit fontScale="92500" lnSpcReduction="10000"/>
          </a:bodyPr>
          <a:lstStyle/>
          <a:p>
            <a:pPr marL="551250" indent="-514350" algn="ctr">
              <a:buFont typeface="+mj-lt"/>
              <a:buAutoNum type="romanUcPeriod"/>
            </a:pPr>
            <a:r>
              <a:rPr lang="ru-RU" sz="3200" b="1" dirty="0" smtClean="0"/>
              <a:t>Чувство дома</a:t>
            </a:r>
          </a:p>
          <a:p>
            <a:pPr marL="551250" indent="-514350" algn="ctr">
              <a:buFont typeface="+mj-lt"/>
              <a:buAutoNum type="romanUcPeriod"/>
            </a:pPr>
            <a:r>
              <a:rPr lang="ru-RU" sz="3200" b="1" dirty="0">
                <a:effectLst/>
              </a:rPr>
              <a:t>Авторитет воспитателя</a:t>
            </a:r>
          </a:p>
          <a:p>
            <a:pPr marL="551250" indent="-514350" algn="ctr">
              <a:buFont typeface="+mj-lt"/>
              <a:buAutoNum type="romanUcPeriod"/>
            </a:pPr>
            <a:r>
              <a:rPr lang="ru-RU" sz="3200" b="1" dirty="0">
                <a:effectLst/>
              </a:rPr>
              <a:t>Справедливость</a:t>
            </a:r>
          </a:p>
          <a:p>
            <a:pPr marL="551250" indent="-514350" algn="ctr">
              <a:buFont typeface="+mj-lt"/>
              <a:buAutoNum type="romanUcPeriod"/>
            </a:pPr>
            <a:r>
              <a:rPr lang="ru-RU" sz="3200" b="1" dirty="0">
                <a:effectLst/>
              </a:rPr>
              <a:t>Труд</a:t>
            </a:r>
          </a:p>
          <a:p>
            <a:pPr marL="551250" indent="-514350" algn="ctr">
              <a:buFont typeface="+mj-lt"/>
              <a:buAutoNum type="romanUcPeriod"/>
            </a:pPr>
            <a:r>
              <a:rPr lang="ru-RU" sz="3200" b="1" dirty="0">
                <a:effectLst/>
              </a:rPr>
              <a:t>Коллективизм</a:t>
            </a:r>
          </a:p>
          <a:p>
            <a:pPr marL="551250" indent="-514350" algn="ctr">
              <a:buFont typeface="+mj-lt"/>
              <a:buAutoNum type="romanUcPeriod"/>
            </a:pPr>
            <a:r>
              <a:rPr lang="ru-RU" sz="3200" b="1" dirty="0">
                <a:effectLst/>
              </a:rPr>
              <a:t>Самоуправление</a:t>
            </a:r>
          </a:p>
          <a:p>
            <a:pPr marL="551250" indent="-514350" algn="ctr">
              <a:buFont typeface="+mj-lt"/>
              <a:buAutoNum type="romanUcPeriod"/>
            </a:pPr>
            <a:r>
              <a:rPr lang="ru-RU" sz="3200" b="1" dirty="0">
                <a:effectLst/>
              </a:rPr>
              <a:t>Целеполагание</a:t>
            </a:r>
          </a:p>
          <a:p>
            <a:pPr marL="551250" indent="-514350" algn="ctr">
              <a:buFont typeface="+mj-lt"/>
              <a:buAutoNum type="romanUcPeriod"/>
            </a:pPr>
            <a:r>
              <a:rPr lang="ru-RU" sz="3200" b="1" dirty="0">
                <a:effectLst/>
              </a:rPr>
              <a:t>Дисциплина</a:t>
            </a:r>
          </a:p>
          <a:p>
            <a:pPr marL="551250" indent="-514350" algn="ctr">
              <a:buFont typeface="+mj-lt"/>
              <a:buAutoNum type="romanUcPeriod"/>
            </a:pPr>
            <a:r>
              <a:rPr lang="ru-RU" sz="3200" b="1" dirty="0">
                <a:effectLst/>
              </a:rPr>
              <a:t>Эстетика</a:t>
            </a:r>
          </a:p>
          <a:p>
            <a:pPr marL="551250" indent="-514350" algn="ctr">
              <a:buFont typeface="+mj-lt"/>
              <a:buAutoNum type="romanUcPeriod"/>
            </a:pPr>
            <a:r>
              <a:rPr lang="ru-RU" sz="3200" b="1" dirty="0">
                <a:effectLst/>
              </a:rPr>
              <a:t>Игра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0818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80112"/>
            <a:ext cx="10353762" cy="970450"/>
          </a:xfrm>
        </p:spPr>
        <p:txBody>
          <a:bodyPr>
            <a:normAutofit fontScale="90000"/>
          </a:bodyPr>
          <a:lstStyle/>
          <a:p>
            <a:r>
              <a:rPr lang="ru-RU" dirty="0"/>
              <a:t>Авторитет воспитателя</a:t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1398" y="761804"/>
            <a:ext cx="7340602" cy="580743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35650" y="1386645"/>
            <a:ext cx="40155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Воспитатель должен себя так вести, чтобы каждое движение его воспитывало, и всегда должен знать, чего он хочет в данный момент и чего он не хочет. Если воспитатель не знает этого, кого он может воспитывать?</a:t>
            </a:r>
          </a:p>
          <a:p>
            <a:r>
              <a:rPr lang="ru-RU" i="1" dirty="0"/>
              <a:t>                                                                                                                       А. С. Макаренко</a:t>
            </a:r>
          </a:p>
        </p:txBody>
      </p:sp>
    </p:spTree>
    <p:extLst>
      <p:ext uri="{BB962C8B-B14F-4D97-AF65-F5344CB8AC3E}">
        <p14:creationId xmlns:p14="http://schemas.microsoft.com/office/powerpoint/2010/main" val="5474947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0"/>
            <a:ext cx="10353762" cy="970450"/>
          </a:xfrm>
        </p:spPr>
        <p:txBody>
          <a:bodyPr/>
          <a:lstStyle/>
          <a:p>
            <a:r>
              <a:rPr lang="ru-RU" dirty="0" smtClean="0"/>
              <a:t>Труд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5685512"/>
            <a:ext cx="10353762" cy="962526"/>
          </a:xfrm>
        </p:spPr>
        <p:txBody>
          <a:bodyPr>
            <a:normAutofit fontScale="92500" lnSpcReduction="20000"/>
          </a:bodyPr>
          <a:lstStyle/>
          <a:p>
            <a:pPr marL="36900" indent="0">
              <a:buNone/>
            </a:pPr>
            <a:r>
              <a:rPr lang="ru-RU" i="1" dirty="0"/>
              <a:t>В нашем обществе деловитость становится достоинством, которое должно быть у всех граждан, оно делается критерием правильного поведения вообще.</a:t>
            </a:r>
          </a:p>
          <a:p>
            <a:pPr marL="36900" indent="0">
              <a:buNone/>
            </a:pPr>
            <a:r>
              <a:rPr lang="ru-RU" i="1" dirty="0" smtClean="0"/>
              <a:t>                                                                                                                     </a:t>
            </a:r>
            <a:r>
              <a:rPr lang="ru-RU" i="1" dirty="0"/>
              <a:t>А. С. Макаренко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2493" y="773620"/>
            <a:ext cx="6616366" cy="461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27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850" y="1743075"/>
            <a:ext cx="54483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956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335" y="-160421"/>
            <a:ext cx="12609095" cy="1360571"/>
          </a:xfrm>
        </p:spPr>
        <p:txBody>
          <a:bodyPr>
            <a:normAutofit/>
          </a:bodyPr>
          <a:lstStyle/>
          <a:p>
            <a:r>
              <a:rPr lang="ru-RU" dirty="0" smtClean="0"/>
              <a:t>Антон Семенович Макаренко</a:t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/>
              <a:t>1 марта-	1 апреля 1939 </a:t>
            </a:r>
            <a:r>
              <a:rPr lang="ru-RU" dirty="0" smtClean="0"/>
              <a:t>)</a:t>
            </a:r>
            <a:br>
              <a:rPr lang="ru-RU" dirty="0" smtClean="0"/>
            </a:br>
            <a:r>
              <a:rPr lang="ru-RU" dirty="0" smtClean="0">
                <a:effectLst/>
              </a:rPr>
              <a:t>советский </a:t>
            </a:r>
            <a:r>
              <a:rPr lang="ru-RU" dirty="0">
                <a:effectLst/>
              </a:rPr>
              <a:t>педагог, общественный деятель и писатель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83" y="1200150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618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316" y="0"/>
            <a:ext cx="9023684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5036082"/>
            <a:ext cx="3168316" cy="1821918"/>
          </a:xfrm>
        </p:spPr>
        <p:txBody>
          <a:bodyPr/>
          <a:lstStyle/>
          <a:p>
            <a:r>
              <a:rPr lang="ru-RU" i="1" dirty="0" smtClean="0"/>
              <a:t>А.С. Макаренко с </a:t>
            </a:r>
            <a:r>
              <a:rPr lang="ru-RU" i="1" dirty="0" err="1" smtClean="0"/>
              <a:t>воспитаниками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542485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938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0"/>
            <a:ext cx="9791700" cy="686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727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1" y="0"/>
            <a:ext cx="8429624" cy="684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70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0"/>
            <a:ext cx="11201400" cy="684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447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631" y="0"/>
            <a:ext cx="9781674" cy="619913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8678" y="6199136"/>
            <a:ext cx="10451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/>
              <a:t>Куряжский</a:t>
            </a:r>
            <a:r>
              <a:rPr lang="ru-RU" dirty="0"/>
              <a:t> Преображенский </a:t>
            </a:r>
            <a:r>
              <a:rPr lang="ru-RU" dirty="0" smtClean="0"/>
              <a:t>монастырь, с 1926г.  место расположении коммуны имени Горького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814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71437"/>
            <a:ext cx="9429750" cy="671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0696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">
  <a:themeElements>
    <a:clrScheme name="Сланец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Сланец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анец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Сланец</Template>
  <TotalTime>133</TotalTime>
  <Words>155</Words>
  <Application>Microsoft Office PowerPoint</Application>
  <PresentationFormat>Широкоэкранный</PresentationFormat>
  <Paragraphs>26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Calisto MT</vt:lpstr>
      <vt:lpstr>Trebuchet MS</vt:lpstr>
      <vt:lpstr>Wingdings 2</vt:lpstr>
      <vt:lpstr>Сланец</vt:lpstr>
      <vt:lpstr>Антон Семенович Макаренко </vt:lpstr>
      <vt:lpstr>Антон Семенович Макаренко (1 марта- 1 апреля 1939 ) советский педагог, общественный деятель и писатель</vt:lpstr>
      <vt:lpstr>А.С. Макаренко с воспитаниками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Принципы воспитания Макаренко   </vt:lpstr>
      <vt:lpstr>Авторитет воспитателя </vt:lpstr>
      <vt:lpstr>Труд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Антон Семенович Макаренко </dc:title>
  <dc:creator>Пользователь Windows</dc:creator>
  <cp:lastModifiedBy>Пользователь Windows</cp:lastModifiedBy>
  <cp:revision>9</cp:revision>
  <dcterms:created xsi:type="dcterms:W3CDTF">2022-09-15T10:52:56Z</dcterms:created>
  <dcterms:modified xsi:type="dcterms:W3CDTF">2022-09-15T13:17:05Z</dcterms:modified>
</cp:coreProperties>
</file>