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317D4-FCB3-45BC-B7EE-22D32929091E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5C566-5130-40B6-9C09-FF5417EE9E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317D4-FCB3-45BC-B7EE-22D32929091E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5C566-5130-40B6-9C09-FF5417EE9E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317D4-FCB3-45BC-B7EE-22D32929091E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5C566-5130-40B6-9C09-FF5417EE9E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317D4-FCB3-45BC-B7EE-22D32929091E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5C566-5130-40B6-9C09-FF5417EE9E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317D4-FCB3-45BC-B7EE-22D32929091E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5C566-5130-40B6-9C09-FF5417EE9E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317D4-FCB3-45BC-B7EE-22D32929091E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5C566-5130-40B6-9C09-FF5417EE9E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317D4-FCB3-45BC-B7EE-22D32929091E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5C566-5130-40B6-9C09-FF5417EE9E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317D4-FCB3-45BC-B7EE-22D32929091E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5C566-5130-40B6-9C09-FF5417EE9E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317D4-FCB3-45BC-B7EE-22D32929091E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5C566-5130-40B6-9C09-FF5417EE9E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317D4-FCB3-45BC-B7EE-22D32929091E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5C566-5130-40B6-9C09-FF5417EE9E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317D4-FCB3-45BC-B7EE-22D32929091E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5C566-5130-40B6-9C09-FF5417EE9E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75000"/>
              </a:schemeClr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F317D4-FCB3-45BC-B7EE-22D32929091E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55C566-5130-40B6-9C09-FF5417EE9E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2643181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</a:rPr>
              <a:t>ЯНТАРЬ- ВОЛШЕБНЫЕ СЛЁЗЫ ДЕРЕВЬЕВ</a:t>
            </a:r>
            <a:endParaRPr lang="ru-RU" sz="5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43636" y="4357694"/>
            <a:ext cx="2714644" cy="192882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Работу выполнил  ученик 2 «б» класса Белов Кирилл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 descr="s12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71744"/>
            <a:ext cx="5857884" cy="4286256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Применение янтаря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2000265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Янтарь популярен в искусстве. Пример- знаменитая Янтарная комната.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 descr="1-0.Комнат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214554"/>
            <a:ext cx="8143900" cy="42433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Заключение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3643338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Янтарь-это волшебные слёзы деревьев, который по-прежнему является одним из самых прекрасных и манящих произведений природы.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 descr="9a3618730dae96c83bde1bb11ab143f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248" y="1214422"/>
            <a:ext cx="4286280" cy="5214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Цель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изучение янтаря.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2571767"/>
          </a:xfrm>
        </p:spPr>
        <p:txBody>
          <a:bodyPr>
            <a:normAutofit fontScale="92500" lnSpcReduction="10000"/>
          </a:bodyPr>
          <a:lstStyle/>
          <a:p>
            <a:r>
              <a:rPr lang="ru-RU" b="1" smtClean="0">
                <a:solidFill>
                  <a:schemeClr val="accent1">
                    <a:lumMod val="75000"/>
                  </a:schemeClr>
                </a:solidFill>
              </a:rPr>
              <a:t>Задачи </a:t>
            </a:r>
            <a:r>
              <a:rPr lang="ru-RU" b="1" smtClean="0">
                <a:solidFill>
                  <a:schemeClr val="accent1">
                    <a:lumMod val="75000"/>
                  </a:schemeClr>
                </a:solidFill>
              </a:rPr>
              <a:t>: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1. Изучить литературу по данной теме.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2. Узнать историю происхождения янтаря.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3. Изучить свойства янтаря и его использование.</a:t>
            </a:r>
          </a:p>
          <a:p>
            <a:endParaRPr lang="ru-RU" dirty="0"/>
          </a:p>
        </p:txBody>
      </p:sp>
      <p:pic>
        <p:nvPicPr>
          <p:cNvPr id="4" name="Рисунок 3" descr="738598819_1abc5b4035_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3714752"/>
            <a:ext cx="8429684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Происхождение янтаря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5043494" cy="4911741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Вопросом о происхождении солнечного камня заинтересовался ещё Плиний Старший 2000 лет назад. После изучения древнеримский писатель пришёл к выводу, что янтарь- это древесная смола. Смола хвойных деревьев затвердела и накапливалась  миллионы лет.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 descr="4wbrrr9vmszp-portret-pliniia-starshe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4942" y="1071546"/>
            <a:ext cx="3643338" cy="535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Добыча янтаря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3471858" cy="507209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Реки и ручьи постепенно смывали комья смолы из земли и сносили их в море. Самые большие запасы янтаря находятся на побережье Балтийского моря.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 descr="2017_12_26-019-02_0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496" y="1357298"/>
            <a:ext cx="4857754" cy="49292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Свойства янтаря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1"/>
            <a:ext cx="8229600" cy="250033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Янтарь легко воспламеняется и издает при этом хвойный запах. Кроме того он электризуется при интенсивном трении. Считается, что янтарь способен принести удачу.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 descr="333011_5be70088c25715be70088c25a9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2786058"/>
            <a:ext cx="3857652" cy="35099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Amb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3357562"/>
            <a:ext cx="3857652" cy="3262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Разновидности янтаря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Янтарь бывает: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Прозрачный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Полупрозрачный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Непрозрачный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 descr="1532018137_photo_file_51092_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8546" y="1357298"/>
            <a:ext cx="4655420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1970324855154478_2f9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071942"/>
            <a:ext cx="4786314" cy="27837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Окраска янтаря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71546"/>
            <a:ext cx="4500594" cy="5286411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Природа одарила янтарь невероятным богатством красок.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Здесь и ярко-жёлтые, и красноватые, напоминающие язычок пламени, и медовые камни. Встречаются удивительно красивые янтари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голубых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и зеленоватых оттенков.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 descr="85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2" y="1142984"/>
            <a:ext cx="4357718" cy="54530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Применение янтаря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9"/>
            <a:ext cx="8229600" cy="1285884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Чаще всего янтарь применяется в ювелирном производстве.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 descr="7_jpg_13438946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2" y="1643050"/>
            <a:ext cx="4286280" cy="5000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b3144145bdaebe700ed5f48539sz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883" y="2214554"/>
            <a:ext cx="4129365" cy="4286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Применение янтаря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Применение янтаря очень востребовано в медицине. В его составе содержится много полезных веществ: железо, калий, йод, цинк.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 descr="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3714752"/>
            <a:ext cx="5357850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244</Words>
  <Application>Microsoft Office PowerPoint</Application>
  <PresentationFormat>Экран (4:3)</PresentationFormat>
  <Paragraphs>29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ЯНТАРЬ- ВОЛШЕБНЫЕ СЛЁЗЫ ДЕРЕВЬЕВ</vt:lpstr>
      <vt:lpstr>Цель : изучение янтаря.</vt:lpstr>
      <vt:lpstr>Происхождение янтаря</vt:lpstr>
      <vt:lpstr>Добыча янтаря</vt:lpstr>
      <vt:lpstr>Свойства янтаря </vt:lpstr>
      <vt:lpstr>Разновидности янтаря</vt:lpstr>
      <vt:lpstr>Окраска янтаря</vt:lpstr>
      <vt:lpstr>Применение янтаря</vt:lpstr>
      <vt:lpstr>Применение янтаря</vt:lpstr>
      <vt:lpstr>Применение янтаря</vt:lpstr>
      <vt:lpstr>Заключение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ЯНТАРЬ- ВОЛШЕБНЫЕ СЛЁЗЫ ДЕРЕВЬЕВ</dc:title>
  <dc:creator>kab9</dc:creator>
  <cp:lastModifiedBy>kab9</cp:lastModifiedBy>
  <cp:revision>19</cp:revision>
  <dcterms:created xsi:type="dcterms:W3CDTF">2019-12-25T08:33:25Z</dcterms:created>
  <dcterms:modified xsi:type="dcterms:W3CDTF">2022-11-17T12:02:38Z</dcterms:modified>
</cp:coreProperties>
</file>