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8288000" cy="10287000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>
        <p:scale>
          <a:sx n="56" d="100"/>
          <a:sy n="56" d="100"/>
        </p:scale>
        <p:origin x="-610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18" Type="http://schemas.openxmlformats.org/officeDocument/2006/relationships/image" Target="../media/image16.svg"/><Relationship Id="rId3" Type="http://schemas.openxmlformats.org/officeDocument/2006/relationships/image" Target="../media/image2.svg"/><Relationship Id="rId21" Type="http://schemas.openxmlformats.org/officeDocument/2006/relationships/image" Target="../media/image12.pn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17" Type="http://schemas.openxmlformats.org/officeDocument/2006/relationships/image" Target="../media/image9.png"/><Relationship Id="rId2" Type="http://schemas.openxmlformats.org/officeDocument/2006/relationships/image" Target="../media/image1.png"/><Relationship Id="rId16" Type="http://schemas.openxmlformats.org/officeDocument/2006/relationships/image" Target="../media/image14.sv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24" Type="http://schemas.openxmlformats.org/officeDocument/2006/relationships/image" Target="../media/image20.svg"/><Relationship Id="rId5" Type="http://schemas.openxmlformats.org/officeDocument/2006/relationships/image" Target="../media/image4.svg"/><Relationship Id="rId15" Type="http://schemas.openxmlformats.org/officeDocument/2006/relationships/image" Target="../media/image8.png"/><Relationship Id="rId23" Type="http://schemas.openxmlformats.org/officeDocument/2006/relationships/image" Target="../media/image14.png"/><Relationship Id="rId10" Type="http://schemas.openxmlformats.org/officeDocument/2006/relationships/image" Target="../media/image5.png"/><Relationship Id="rId19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12.svg"/><Relationship Id="rId22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2.svg"/><Relationship Id="rId3" Type="http://schemas.openxmlformats.org/officeDocument/2006/relationships/image" Target="../media/image22.svg"/><Relationship Id="rId7" Type="http://schemas.openxmlformats.org/officeDocument/2006/relationships/image" Target="../media/image20.svg"/><Relationship Id="rId12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8.svg"/><Relationship Id="rId5" Type="http://schemas.openxmlformats.org/officeDocument/2006/relationships/image" Target="../media/image30.svg"/><Relationship Id="rId10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32.svg"/><Relationship Id="rId1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7.png"/><Relationship Id="rId18" Type="http://schemas.openxmlformats.org/officeDocument/2006/relationships/image" Target="../media/image41.svg"/><Relationship Id="rId26" Type="http://schemas.openxmlformats.org/officeDocument/2006/relationships/image" Target="../media/image47.svg"/><Relationship Id="rId3" Type="http://schemas.openxmlformats.org/officeDocument/2006/relationships/image" Target="../media/image35.svg"/><Relationship Id="rId21" Type="http://schemas.openxmlformats.org/officeDocument/2006/relationships/image" Target="../media/image8.png"/><Relationship Id="rId7" Type="http://schemas.openxmlformats.org/officeDocument/2006/relationships/image" Target="../media/image28.svg"/><Relationship Id="rId12" Type="http://schemas.openxmlformats.org/officeDocument/2006/relationships/image" Target="../media/image26.png"/><Relationship Id="rId17" Type="http://schemas.openxmlformats.org/officeDocument/2006/relationships/image" Target="../media/image29.png"/><Relationship Id="rId25" Type="http://schemas.openxmlformats.org/officeDocument/2006/relationships/image" Target="../media/image32.png"/><Relationship Id="rId2" Type="http://schemas.openxmlformats.org/officeDocument/2006/relationships/image" Target="../media/image22.png"/><Relationship Id="rId16" Type="http://schemas.openxmlformats.org/officeDocument/2006/relationships/image" Target="../media/image10.svg"/><Relationship Id="rId20" Type="http://schemas.openxmlformats.org/officeDocument/2006/relationships/image" Target="../media/image43.svg"/><Relationship Id="rId29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5.png"/><Relationship Id="rId24" Type="http://schemas.openxmlformats.org/officeDocument/2006/relationships/image" Target="../media/image45.svg"/><Relationship Id="rId32" Type="http://schemas.openxmlformats.org/officeDocument/2006/relationships/image" Target="../media/image51.svg"/><Relationship Id="rId5" Type="http://schemas.openxmlformats.org/officeDocument/2006/relationships/image" Target="../media/image20.svg"/><Relationship Id="rId15" Type="http://schemas.openxmlformats.org/officeDocument/2006/relationships/image" Target="../media/image28.png"/><Relationship Id="rId23" Type="http://schemas.openxmlformats.org/officeDocument/2006/relationships/image" Target="../media/image31.png"/><Relationship Id="rId28" Type="http://schemas.openxmlformats.org/officeDocument/2006/relationships/image" Target="../media/image49.svg"/><Relationship Id="rId10" Type="http://schemas.openxmlformats.org/officeDocument/2006/relationships/image" Target="../media/image24.png"/><Relationship Id="rId19" Type="http://schemas.openxmlformats.org/officeDocument/2006/relationships/image" Target="../media/image30.png"/><Relationship Id="rId31" Type="http://schemas.openxmlformats.org/officeDocument/2006/relationships/image" Target="../media/image35.png"/><Relationship Id="rId4" Type="http://schemas.openxmlformats.org/officeDocument/2006/relationships/image" Target="../media/image14.png"/><Relationship Id="rId9" Type="http://schemas.openxmlformats.org/officeDocument/2006/relationships/image" Target="../media/image37.svg"/><Relationship Id="rId14" Type="http://schemas.openxmlformats.org/officeDocument/2006/relationships/image" Target="../media/image39.svg"/><Relationship Id="rId22" Type="http://schemas.openxmlformats.org/officeDocument/2006/relationships/image" Target="../media/image14.svg"/><Relationship Id="rId27" Type="http://schemas.openxmlformats.org/officeDocument/2006/relationships/image" Target="../media/image33.png"/><Relationship Id="rId30" Type="http://schemas.openxmlformats.org/officeDocument/2006/relationships/image" Target="../media/image2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8.png"/><Relationship Id="rId18" Type="http://schemas.openxmlformats.org/officeDocument/2006/relationships/image" Target="../media/image45.svg"/><Relationship Id="rId3" Type="http://schemas.openxmlformats.org/officeDocument/2006/relationships/image" Target="../media/image35.svg"/><Relationship Id="rId21" Type="http://schemas.openxmlformats.org/officeDocument/2006/relationships/image" Target="../media/image34.png"/><Relationship Id="rId7" Type="http://schemas.openxmlformats.org/officeDocument/2006/relationships/image" Target="../media/image28.svg"/><Relationship Id="rId12" Type="http://schemas.openxmlformats.org/officeDocument/2006/relationships/image" Target="../media/image39.svg"/><Relationship Id="rId17" Type="http://schemas.openxmlformats.org/officeDocument/2006/relationships/image" Target="../media/image31.png"/><Relationship Id="rId25" Type="http://schemas.openxmlformats.org/officeDocument/2006/relationships/image" Target="../media/image36.png"/><Relationship Id="rId2" Type="http://schemas.openxmlformats.org/officeDocument/2006/relationships/image" Target="../media/image22.png"/><Relationship Id="rId16" Type="http://schemas.openxmlformats.org/officeDocument/2006/relationships/image" Target="../media/image14.svg"/><Relationship Id="rId20" Type="http://schemas.openxmlformats.org/officeDocument/2006/relationships/image" Target="../media/image47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7.png"/><Relationship Id="rId24" Type="http://schemas.openxmlformats.org/officeDocument/2006/relationships/image" Target="../media/image51.svg"/><Relationship Id="rId5" Type="http://schemas.openxmlformats.org/officeDocument/2006/relationships/image" Target="../media/image20.svg"/><Relationship Id="rId15" Type="http://schemas.openxmlformats.org/officeDocument/2006/relationships/image" Target="../media/image8.png"/><Relationship Id="rId23" Type="http://schemas.openxmlformats.org/officeDocument/2006/relationships/image" Target="../media/image35.png"/><Relationship Id="rId10" Type="http://schemas.openxmlformats.org/officeDocument/2006/relationships/image" Target="../media/image37.svg"/><Relationship Id="rId19" Type="http://schemas.openxmlformats.org/officeDocument/2006/relationships/image" Target="../media/image32.png"/><Relationship Id="rId4" Type="http://schemas.openxmlformats.org/officeDocument/2006/relationships/image" Target="../media/image14.png"/><Relationship Id="rId9" Type="http://schemas.openxmlformats.org/officeDocument/2006/relationships/image" Target="../media/image26.png"/><Relationship Id="rId14" Type="http://schemas.openxmlformats.org/officeDocument/2006/relationships/image" Target="../media/image10.svg"/><Relationship Id="rId22" Type="http://schemas.openxmlformats.org/officeDocument/2006/relationships/image" Target="../media/image2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8.png"/><Relationship Id="rId18" Type="http://schemas.openxmlformats.org/officeDocument/2006/relationships/image" Target="../media/image45.svg"/><Relationship Id="rId3" Type="http://schemas.openxmlformats.org/officeDocument/2006/relationships/image" Target="../media/image35.svg"/><Relationship Id="rId21" Type="http://schemas.openxmlformats.org/officeDocument/2006/relationships/image" Target="../media/image34.png"/><Relationship Id="rId7" Type="http://schemas.openxmlformats.org/officeDocument/2006/relationships/image" Target="../media/image28.svg"/><Relationship Id="rId12" Type="http://schemas.openxmlformats.org/officeDocument/2006/relationships/image" Target="../media/image39.svg"/><Relationship Id="rId17" Type="http://schemas.openxmlformats.org/officeDocument/2006/relationships/image" Target="../media/image31.png"/><Relationship Id="rId25" Type="http://schemas.openxmlformats.org/officeDocument/2006/relationships/image" Target="../media/image36.png"/><Relationship Id="rId2" Type="http://schemas.openxmlformats.org/officeDocument/2006/relationships/image" Target="../media/image22.png"/><Relationship Id="rId16" Type="http://schemas.openxmlformats.org/officeDocument/2006/relationships/image" Target="../media/image14.svg"/><Relationship Id="rId20" Type="http://schemas.openxmlformats.org/officeDocument/2006/relationships/image" Target="../media/image47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7.png"/><Relationship Id="rId24" Type="http://schemas.openxmlformats.org/officeDocument/2006/relationships/image" Target="../media/image51.svg"/><Relationship Id="rId5" Type="http://schemas.openxmlformats.org/officeDocument/2006/relationships/image" Target="../media/image20.svg"/><Relationship Id="rId15" Type="http://schemas.openxmlformats.org/officeDocument/2006/relationships/image" Target="../media/image8.png"/><Relationship Id="rId23" Type="http://schemas.openxmlformats.org/officeDocument/2006/relationships/image" Target="../media/image35.png"/><Relationship Id="rId10" Type="http://schemas.openxmlformats.org/officeDocument/2006/relationships/image" Target="../media/image37.svg"/><Relationship Id="rId19" Type="http://schemas.openxmlformats.org/officeDocument/2006/relationships/image" Target="../media/image32.png"/><Relationship Id="rId4" Type="http://schemas.openxmlformats.org/officeDocument/2006/relationships/image" Target="../media/image14.png"/><Relationship Id="rId9" Type="http://schemas.openxmlformats.org/officeDocument/2006/relationships/image" Target="../media/image26.png"/><Relationship Id="rId14" Type="http://schemas.openxmlformats.org/officeDocument/2006/relationships/image" Target="../media/image10.svg"/><Relationship Id="rId22" Type="http://schemas.openxmlformats.org/officeDocument/2006/relationships/image" Target="../media/image2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sv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sv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7" Type="http://schemas.openxmlformats.org/officeDocument/2006/relationships/image" Target="../media/image66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64.sv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sv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svg"/><Relationship Id="rId7" Type="http://schemas.openxmlformats.org/officeDocument/2006/relationships/image" Target="../media/image64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74.sv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sv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12.svg"/><Relationship Id="rId3" Type="http://schemas.openxmlformats.org/officeDocument/2006/relationships/image" Target="../media/image22.svg"/><Relationship Id="rId7" Type="http://schemas.openxmlformats.org/officeDocument/2006/relationships/image" Target="../media/image20.svg"/><Relationship Id="rId12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8.svg"/><Relationship Id="rId5" Type="http://schemas.openxmlformats.org/officeDocument/2006/relationships/image" Target="../media/image24.svg"/><Relationship Id="rId10" Type="http://schemas.openxmlformats.org/officeDocument/2006/relationships/image" Target="../media/image18.png"/><Relationship Id="rId4" Type="http://schemas.openxmlformats.org/officeDocument/2006/relationships/image" Target="../media/image16.png"/><Relationship Id="rId9" Type="http://schemas.openxmlformats.org/officeDocument/2006/relationships/image" Target="../media/image26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2.svg"/><Relationship Id="rId3" Type="http://schemas.openxmlformats.org/officeDocument/2006/relationships/image" Target="../media/image22.svg"/><Relationship Id="rId7" Type="http://schemas.openxmlformats.org/officeDocument/2006/relationships/image" Target="../media/image20.svg"/><Relationship Id="rId12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8.svg"/><Relationship Id="rId5" Type="http://schemas.openxmlformats.org/officeDocument/2006/relationships/image" Target="../media/image30.svg"/><Relationship Id="rId10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32.svg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8.svg"/><Relationship Id="rId3" Type="http://schemas.openxmlformats.org/officeDocument/2006/relationships/image" Target="../media/image22.svg"/><Relationship Id="rId7" Type="http://schemas.openxmlformats.org/officeDocument/2006/relationships/image" Target="../media/image32.svg"/><Relationship Id="rId12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30.svg"/><Relationship Id="rId5" Type="http://schemas.openxmlformats.org/officeDocument/2006/relationships/image" Target="../media/image20.sv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2.svg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2.svg"/><Relationship Id="rId3" Type="http://schemas.openxmlformats.org/officeDocument/2006/relationships/image" Target="../media/image22.svg"/><Relationship Id="rId7" Type="http://schemas.openxmlformats.org/officeDocument/2006/relationships/image" Target="../media/image20.svg"/><Relationship Id="rId12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8.svg"/><Relationship Id="rId5" Type="http://schemas.openxmlformats.org/officeDocument/2006/relationships/image" Target="../media/image30.svg"/><Relationship Id="rId10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32.svg"/><Relationship Id="rId1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2.svg"/><Relationship Id="rId3" Type="http://schemas.openxmlformats.org/officeDocument/2006/relationships/image" Target="../media/image22.svg"/><Relationship Id="rId7" Type="http://schemas.openxmlformats.org/officeDocument/2006/relationships/image" Target="../media/image20.svg"/><Relationship Id="rId12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8.svg"/><Relationship Id="rId5" Type="http://schemas.openxmlformats.org/officeDocument/2006/relationships/image" Target="../media/image30.svg"/><Relationship Id="rId10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32.svg"/><Relationship Id="rId1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2.svg"/><Relationship Id="rId3" Type="http://schemas.openxmlformats.org/officeDocument/2006/relationships/image" Target="../media/image22.svg"/><Relationship Id="rId7" Type="http://schemas.openxmlformats.org/officeDocument/2006/relationships/image" Target="../media/image20.svg"/><Relationship Id="rId12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8.svg"/><Relationship Id="rId5" Type="http://schemas.openxmlformats.org/officeDocument/2006/relationships/image" Target="../media/image30.svg"/><Relationship Id="rId10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32.svg"/><Relationship Id="rId1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2.svg"/><Relationship Id="rId3" Type="http://schemas.openxmlformats.org/officeDocument/2006/relationships/image" Target="../media/image22.svg"/><Relationship Id="rId7" Type="http://schemas.openxmlformats.org/officeDocument/2006/relationships/image" Target="../media/image20.svg"/><Relationship Id="rId12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8.svg"/><Relationship Id="rId5" Type="http://schemas.openxmlformats.org/officeDocument/2006/relationships/image" Target="../media/image30.svg"/><Relationship Id="rId10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32.sv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2.svg"/><Relationship Id="rId3" Type="http://schemas.openxmlformats.org/officeDocument/2006/relationships/image" Target="../media/image22.svg"/><Relationship Id="rId7" Type="http://schemas.openxmlformats.org/officeDocument/2006/relationships/image" Target="../media/image20.svg"/><Relationship Id="rId12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8.svg"/><Relationship Id="rId5" Type="http://schemas.openxmlformats.org/officeDocument/2006/relationships/image" Target="../media/image30.svg"/><Relationship Id="rId10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32.sv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FD1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10269931">
            <a:off x="17003502" y="2882213"/>
            <a:ext cx="1353652" cy="1587438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r="128" b="10479"/>
          <a:stretch>
            <a:fillRect/>
          </a:stretch>
        </p:blipFill>
        <p:spPr>
          <a:xfrm rot="-1231150">
            <a:off x="1043062" y="-2455266"/>
            <a:ext cx="5053887" cy="483795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 rot="-1411738" flipH="1">
            <a:off x="-1735952" y="5224724"/>
            <a:ext cx="5529305" cy="749043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 rot="-1832574" flipH="1">
            <a:off x="13641409" y="6345137"/>
            <a:ext cx="6496445" cy="6472822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 rot="3280583">
            <a:off x="170779" y="4332786"/>
            <a:ext cx="865853" cy="1015393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 rot="5188846">
            <a:off x="427133" y="5124891"/>
            <a:ext cx="617995" cy="724728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 rot="1597175">
            <a:off x="2635874" y="8152089"/>
            <a:ext cx="2552102" cy="336608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/>
          <a:stretch>
            <a:fillRect/>
          </a:stretch>
        </p:blipFill>
        <p:spPr>
          <a:xfrm rot="2541047">
            <a:off x="15190548" y="-1051112"/>
            <a:ext cx="5090523" cy="4627748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 l="28424"/>
          <a:stretch>
            <a:fillRect/>
          </a:stretch>
        </p:blipFill>
        <p:spPr>
          <a:xfrm rot="-5888056">
            <a:off x="7498749" y="-3179205"/>
            <a:ext cx="3154571" cy="4906934"/>
          </a:xfrm>
          <a:prstGeom prst="rect">
            <a:avLst/>
          </a:prstGeom>
        </p:spPr>
      </p:pic>
      <p:grpSp>
        <p:nvGrpSpPr>
          <p:cNvPr id="11" name="Group 11"/>
          <p:cNvGrpSpPr/>
          <p:nvPr/>
        </p:nvGrpSpPr>
        <p:grpSpPr>
          <a:xfrm>
            <a:off x="2258126" y="2923188"/>
            <a:ext cx="13635816" cy="5063840"/>
            <a:chOff x="0" y="-85725"/>
            <a:chExt cx="18181088" cy="6751786"/>
          </a:xfrm>
        </p:grpSpPr>
        <p:sp>
          <p:nvSpPr>
            <p:cNvPr id="12" name="TextBox 12"/>
            <p:cNvSpPr txBox="1"/>
            <p:nvPr/>
          </p:nvSpPr>
          <p:spPr>
            <a:xfrm>
              <a:off x="0" y="1347954"/>
              <a:ext cx="18181088" cy="2503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2239"/>
                </a:lnSpc>
              </a:pPr>
              <a:r>
                <a:rPr lang="en-US" sz="13599">
                  <a:solidFill>
                    <a:srgbClr val="2A2952"/>
                  </a:solidFill>
                  <a:latin typeface="Jingleberry Bold"/>
                </a:rPr>
                <a:t>Доброе утро, ребята!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3408088" y="5124843"/>
              <a:ext cx="11364912" cy="6762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00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3408088" y="5785527"/>
              <a:ext cx="11364912" cy="8805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599"/>
                </a:lnSpc>
                <a:spcBef>
                  <a:spcPct val="0"/>
                </a:spcBef>
              </a:pPr>
              <a:r>
                <a:rPr lang="en-US" sz="3999">
                  <a:solidFill>
                    <a:srgbClr val="2A2952"/>
                  </a:solidFill>
                  <a:latin typeface="HK Grotesk Medium"/>
                </a:rPr>
                <a:t>Желаю вам хорошего настроения!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3408088" y="-85725"/>
              <a:ext cx="11364912" cy="9340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879"/>
                </a:lnSpc>
              </a:pPr>
              <a:r>
                <a:rPr lang="en-US" sz="4199">
                  <a:solidFill>
                    <a:srgbClr val="2A2952"/>
                  </a:solidFill>
                  <a:latin typeface="HK Grotesk Medium"/>
                </a:rPr>
                <a:t>Урок математики </a:t>
              </a:r>
            </a:p>
          </p:txBody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 rot="8748774">
            <a:off x="11951944" y="8905951"/>
            <a:ext cx="2290766" cy="2550448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 l="24709" r="18340"/>
          <a:stretch>
            <a:fillRect/>
          </a:stretch>
        </p:blipFill>
        <p:spPr>
          <a:xfrm rot="10427415">
            <a:off x="13061031" y="7835436"/>
            <a:ext cx="804986" cy="1573735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 l="22085" r="16017"/>
          <a:stretch>
            <a:fillRect/>
          </a:stretch>
        </p:blipFill>
        <p:spPr>
          <a:xfrm rot="4177288">
            <a:off x="14661849" y="1069540"/>
            <a:ext cx="703515" cy="1265426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 l="21970" r="14794"/>
          <a:stretch>
            <a:fillRect/>
          </a:stretch>
        </p:blipFill>
        <p:spPr>
          <a:xfrm rot="5101081">
            <a:off x="14419390" y="646971"/>
            <a:ext cx="463376" cy="815847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 r="18701"/>
          <a:stretch>
            <a:fillRect/>
          </a:stretch>
        </p:blipFill>
        <p:spPr>
          <a:xfrm rot="6515010">
            <a:off x="13898826" y="-603282"/>
            <a:ext cx="1023242" cy="1401295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rcRect/>
          <a:stretch>
            <a:fillRect/>
          </a:stretch>
        </p:blipFill>
        <p:spPr>
          <a:xfrm rot="-238726">
            <a:off x="-1694321" y="-983038"/>
            <a:ext cx="4099606" cy="449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-928384" y="-742194"/>
            <a:ext cx="4272488" cy="450166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1353791">
            <a:off x="11577322" y="-1972787"/>
            <a:ext cx="4308575" cy="46013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678258" y="1393239"/>
            <a:ext cx="4661672" cy="510741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-192602" y="7848804"/>
            <a:ext cx="4367232" cy="428782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 rot="780321">
            <a:off x="8729452" y="-3496635"/>
            <a:ext cx="4259967" cy="474287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 rot="-3423859">
            <a:off x="15576521" y="7334262"/>
            <a:ext cx="2917541" cy="384807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4"/>
          <a:srcRect l="62683" r="20715"/>
          <a:stretch>
            <a:fillRect/>
          </a:stretch>
        </p:blipFill>
        <p:spPr>
          <a:xfrm>
            <a:off x="5613711" y="1028700"/>
            <a:ext cx="6006511" cy="8843263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6289503" y="6822950"/>
            <a:ext cx="790099" cy="1842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013"/>
              </a:lnSpc>
              <a:spcBef>
                <a:spcPct val="0"/>
              </a:spcBef>
            </a:pPr>
            <a:r>
              <a:rPr lang="en-US" sz="10724">
                <a:solidFill>
                  <a:srgbClr val="000000"/>
                </a:solidFill>
                <a:latin typeface="HK Grotesk Bold"/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FD1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1373408">
            <a:off x="13045605" y="8569730"/>
            <a:ext cx="2977607" cy="4760709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274198" y="-1850483"/>
            <a:ext cx="4613918" cy="5055089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 rot="5862138">
            <a:off x="16270177" y="7536271"/>
            <a:ext cx="2201604" cy="245117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 rot="9130665">
            <a:off x="16884515" y="6667488"/>
            <a:ext cx="1507583" cy="16784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 rot="-10085907">
            <a:off x="17840266" y="5733341"/>
            <a:ext cx="1079148" cy="120148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 rot="3734570">
            <a:off x="17518286" y="9050150"/>
            <a:ext cx="1413500" cy="1573735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 rot="-6196028">
            <a:off x="344332" y="7370944"/>
            <a:ext cx="1134009" cy="126256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-769471" y="8672159"/>
            <a:ext cx="2375559" cy="2332367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/>
          <a:stretch>
            <a:fillRect/>
          </a:stretch>
        </p:blipFill>
        <p:spPr>
          <a:xfrm rot="1577741">
            <a:off x="2348826" y="8888529"/>
            <a:ext cx="1776473" cy="2083284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16735733" y="4551930"/>
            <a:ext cx="1567565" cy="1651649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rcRect/>
          <a:stretch>
            <a:fillRect/>
          </a:stretch>
        </p:blipFill>
        <p:spPr>
          <a:xfrm>
            <a:off x="-966485" y="2859876"/>
            <a:ext cx="2565768" cy="3384106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2"/>
              </a:ext>
            </a:extLst>
          </a:blip>
          <a:srcRect/>
          <a:stretch>
            <a:fillRect/>
          </a:stretch>
        </p:blipFill>
        <p:spPr>
          <a:xfrm>
            <a:off x="-542193" y="219547"/>
            <a:ext cx="2455478" cy="2232253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rcRect/>
          <a:stretch>
            <a:fillRect/>
          </a:stretch>
        </p:blipFill>
        <p:spPr>
          <a:xfrm rot="7282696">
            <a:off x="1754350" y="-1570503"/>
            <a:ext cx="2809929" cy="3103335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6"/>
              </a:ext>
            </a:extLst>
          </a:blip>
          <a:srcRect/>
          <a:stretch>
            <a:fillRect/>
          </a:stretch>
        </p:blipFill>
        <p:spPr>
          <a:xfrm>
            <a:off x="4870743" y="-482946"/>
            <a:ext cx="1187871" cy="1183552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8"/>
              </a:ext>
            </a:extLst>
          </a:blip>
          <a:srcRect/>
          <a:stretch>
            <a:fillRect/>
          </a:stretch>
        </p:blipFill>
        <p:spPr>
          <a:xfrm rot="1927616">
            <a:off x="-469902" y="6427833"/>
            <a:ext cx="1273368" cy="149328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0"/>
              </a:ext>
            </a:extLst>
          </a:blip>
          <a:srcRect/>
          <a:stretch>
            <a:fillRect/>
          </a:stretch>
        </p:blipFill>
        <p:spPr>
          <a:xfrm rot="-88163">
            <a:off x="12982336" y="7956660"/>
            <a:ext cx="1657525" cy="1943793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2"/>
              </a:ext>
            </a:extLst>
          </a:blip>
          <a:srcRect/>
          <a:stretch>
            <a:fillRect/>
          </a:stretch>
        </p:blipFill>
        <p:spPr>
          <a:xfrm rot="-4614256">
            <a:off x="12855043" y="-1098148"/>
            <a:ext cx="2216498" cy="2176198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992937" y="3226665"/>
            <a:ext cx="16206626" cy="3238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9000">
                <a:solidFill>
                  <a:srgbClr val="000000"/>
                </a:solidFill>
                <a:latin typeface="Jingleberry"/>
              </a:rPr>
              <a:t>Посчитай, сколько получается в сумме каждого вагона.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1373408">
            <a:off x="13045605" y="8569730"/>
            <a:ext cx="2977607" cy="4760709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274198" y="-1850483"/>
            <a:ext cx="4613918" cy="5055089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 rot="5862138">
            <a:off x="16270177" y="7536271"/>
            <a:ext cx="2201604" cy="245117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 rot="3734570">
            <a:off x="17518286" y="9050150"/>
            <a:ext cx="1413500" cy="157373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 rot="-6196028">
            <a:off x="344332" y="7370944"/>
            <a:ext cx="1134009" cy="126256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-769471" y="8672159"/>
            <a:ext cx="2375559" cy="2332367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 rot="1577741">
            <a:off x="2348826" y="8888529"/>
            <a:ext cx="1776473" cy="2083284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/>
          <a:stretch>
            <a:fillRect/>
          </a:stretch>
        </p:blipFill>
        <p:spPr>
          <a:xfrm>
            <a:off x="-542193" y="219547"/>
            <a:ext cx="2455478" cy="2232253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 rot="7282696">
            <a:off x="1754350" y="-1570503"/>
            <a:ext cx="2809929" cy="3103335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rcRect/>
          <a:stretch>
            <a:fillRect/>
          </a:stretch>
        </p:blipFill>
        <p:spPr>
          <a:xfrm>
            <a:off x="4870743" y="-482946"/>
            <a:ext cx="1187871" cy="1183552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2"/>
              </a:ext>
            </a:extLst>
          </a:blip>
          <a:srcRect/>
          <a:stretch>
            <a:fillRect/>
          </a:stretch>
        </p:blipFill>
        <p:spPr>
          <a:xfrm rot="-88163">
            <a:off x="12982336" y="7956660"/>
            <a:ext cx="1657525" cy="1943793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rcRect/>
          <a:stretch>
            <a:fillRect/>
          </a:stretch>
        </p:blipFill>
        <p:spPr>
          <a:xfrm rot="-4614256">
            <a:off x="12855043" y="-1098148"/>
            <a:ext cx="2216498" cy="2176198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25"/>
          <a:srcRect/>
          <a:stretch>
            <a:fillRect/>
          </a:stretch>
        </p:blipFill>
        <p:spPr>
          <a:xfrm>
            <a:off x="-99848" y="2756520"/>
            <a:ext cx="18324885" cy="4548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1373408">
            <a:off x="13045605" y="8569730"/>
            <a:ext cx="2977607" cy="4760709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274198" y="-1850483"/>
            <a:ext cx="4613918" cy="5055089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 rot="5862138">
            <a:off x="16270177" y="7536271"/>
            <a:ext cx="2201604" cy="245117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 rot="3734570">
            <a:off x="17518286" y="9050150"/>
            <a:ext cx="1413500" cy="157373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 rot="-6196028">
            <a:off x="344332" y="7370944"/>
            <a:ext cx="1134009" cy="126256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-769471" y="8672159"/>
            <a:ext cx="2375559" cy="2332367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 rot="1577741">
            <a:off x="2348826" y="8888529"/>
            <a:ext cx="1776473" cy="2083284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/>
          <a:stretch>
            <a:fillRect/>
          </a:stretch>
        </p:blipFill>
        <p:spPr>
          <a:xfrm>
            <a:off x="-542193" y="219547"/>
            <a:ext cx="2455478" cy="2232253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 rot="7282696">
            <a:off x="1754350" y="-1570503"/>
            <a:ext cx="2809929" cy="3103335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rcRect/>
          <a:stretch>
            <a:fillRect/>
          </a:stretch>
        </p:blipFill>
        <p:spPr>
          <a:xfrm>
            <a:off x="4870743" y="-482946"/>
            <a:ext cx="1187871" cy="1183552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2"/>
              </a:ext>
            </a:extLst>
          </a:blip>
          <a:srcRect/>
          <a:stretch>
            <a:fillRect/>
          </a:stretch>
        </p:blipFill>
        <p:spPr>
          <a:xfrm rot="-88163">
            <a:off x="12982336" y="7956660"/>
            <a:ext cx="1657525" cy="1943793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rcRect/>
          <a:stretch>
            <a:fillRect/>
          </a:stretch>
        </p:blipFill>
        <p:spPr>
          <a:xfrm rot="-4614256">
            <a:off x="12855043" y="-1098148"/>
            <a:ext cx="2216498" cy="2176198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25"/>
          <a:srcRect/>
          <a:stretch>
            <a:fillRect/>
          </a:stretch>
        </p:blipFill>
        <p:spPr>
          <a:xfrm>
            <a:off x="-99848" y="2756520"/>
            <a:ext cx="18324885" cy="4548959"/>
          </a:xfrm>
          <a:prstGeom prst="rect">
            <a:avLst/>
          </a:prstGeom>
        </p:spPr>
      </p:pic>
      <p:sp>
        <p:nvSpPr>
          <p:cNvPr id="15" name="TextBox 15"/>
          <p:cNvSpPr txBox="1"/>
          <p:nvPr/>
        </p:nvSpPr>
        <p:spPr>
          <a:xfrm>
            <a:off x="17370986" y="4116447"/>
            <a:ext cx="437116" cy="10270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306"/>
              </a:lnSpc>
              <a:spcBef>
                <a:spcPct val="0"/>
              </a:spcBef>
            </a:pPr>
            <a:r>
              <a:rPr lang="en-US" sz="5933" dirty="0">
                <a:solidFill>
                  <a:srgbClr val="000000"/>
                </a:solidFill>
                <a:latin typeface="HK Grotesk Bold"/>
              </a:rPr>
              <a:t>3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6336018" y="4003947"/>
            <a:ext cx="437116" cy="10270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306"/>
              </a:lnSpc>
              <a:spcBef>
                <a:spcPct val="0"/>
              </a:spcBef>
            </a:pPr>
            <a:r>
              <a:rPr lang="en-US" sz="5933" dirty="0">
                <a:solidFill>
                  <a:srgbClr val="000000"/>
                </a:solidFill>
                <a:latin typeface="HK Grotesk Bold"/>
              </a:rPr>
              <a:t>5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239984" y="4003947"/>
            <a:ext cx="437116" cy="10270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306"/>
              </a:lnSpc>
              <a:spcBef>
                <a:spcPct val="0"/>
              </a:spcBef>
            </a:pPr>
            <a:r>
              <a:rPr lang="en-US" sz="5933" dirty="0">
                <a:solidFill>
                  <a:srgbClr val="000000"/>
                </a:solidFill>
                <a:latin typeface="HK Grotesk Bold"/>
              </a:rPr>
              <a:t>6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0002059" y="4003947"/>
            <a:ext cx="437116" cy="10270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306"/>
              </a:lnSpc>
              <a:spcBef>
                <a:spcPct val="0"/>
              </a:spcBef>
            </a:pPr>
            <a:r>
              <a:rPr lang="en-US" sz="5933" dirty="0">
                <a:solidFill>
                  <a:srgbClr val="000000"/>
                </a:solidFill>
                <a:latin typeface="HK Grotesk Bold"/>
              </a:rPr>
              <a:t>8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1799854" y="4003947"/>
            <a:ext cx="437116" cy="10270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306"/>
              </a:lnSpc>
              <a:spcBef>
                <a:spcPct val="0"/>
              </a:spcBef>
            </a:pPr>
            <a:r>
              <a:rPr lang="en-US" sz="5933" dirty="0">
                <a:solidFill>
                  <a:srgbClr val="000000"/>
                </a:solidFill>
                <a:latin typeface="HK Grotesk Bold"/>
              </a:rPr>
              <a:t>7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3599045" y="4050384"/>
            <a:ext cx="437116" cy="10270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306"/>
              </a:lnSpc>
              <a:spcBef>
                <a:spcPct val="0"/>
              </a:spcBef>
            </a:pPr>
            <a:r>
              <a:rPr lang="en-US" sz="5933" dirty="0">
                <a:solidFill>
                  <a:srgbClr val="000000"/>
                </a:solidFill>
                <a:latin typeface="HK Grotesk Bold"/>
              </a:rPr>
              <a:t>5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4494836" y="4050384"/>
            <a:ext cx="437116" cy="10270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306"/>
              </a:lnSpc>
              <a:spcBef>
                <a:spcPct val="0"/>
              </a:spcBef>
            </a:pPr>
            <a:r>
              <a:rPr lang="en-US" sz="5933" dirty="0">
                <a:solidFill>
                  <a:srgbClr val="000000"/>
                </a:solidFill>
                <a:latin typeface="HK Grotesk Bold"/>
              </a:rPr>
              <a:t>3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5571795" y="4050384"/>
            <a:ext cx="437116" cy="10270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306"/>
              </a:lnSpc>
              <a:spcBef>
                <a:spcPct val="0"/>
              </a:spcBef>
            </a:pPr>
            <a:r>
              <a:rPr lang="en-US" sz="5933" dirty="0">
                <a:solidFill>
                  <a:srgbClr val="000000"/>
                </a:solidFill>
                <a:latin typeface="HK Grotesk Bold"/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144000" y="0"/>
            <a:ext cx="9144000" cy="10287000"/>
            <a:chOff x="0" y="0"/>
            <a:chExt cx="3093156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93156" cy="3479800"/>
            </a:xfrm>
            <a:custGeom>
              <a:avLst/>
              <a:gdLst/>
              <a:ahLst/>
              <a:cxnLst/>
              <a:rect l="l" t="t" r="r" b="b"/>
              <a:pathLst>
                <a:path w="3093156" h="3479800">
                  <a:moveTo>
                    <a:pt x="0" y="0"/>
                  </a:moveTo>
                  <a:lnTo>
                    <a:pt x="3093156" y="0"/>
                  </a:lnTo>
                  <a:lnTo>
                    <a:pt x="3093156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12849740" y="1744650"/>
            <a:ext cx="1659731" cy="46045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581"/>
              </a:lnSpc>
              <a:spcBef>
                <a:spcPct val="0"/>
              </a:spcBef>
            </a:pPr>
            <a:r>
              <a:rPr lang="en-US" sz="26844" dirty="0">
                <a:solidFill>
                  <a:srgbClr val="FFD834"/>
                </a:solidFill>
                <a:latin typeface="HK Grotesk Bold"/>
              </a:rPr>
              <a:t>?</a:t>
            </a:r>
          </a:p>
        </p:txBody>
      </p:sp>
      <p:grpSp>
        <p:nvGrpSpPr>
          <p:cNvPr id="5" name="Group 5"/>
          <p:cNvGrpSpPr/>
          <p:nvPr/>
        </p:nvGrpSpPr>
        <p:grpSpPr>
          <a:xfrm rot="-5400000">
            <a:off x="8938738" y="4722259"/>
            <a:ext cx="1253006" cy="842482"/>
            <a:chOff x="0" y="0"/>
            <a:chExt cx="1930400" cy="129794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930400" cy="1297940"/>
            </a:xfrm>
            <a:custGeom>
              <a:avLst/>
              <a:gdLst/>
              <a:ahLst/>
              <a:cxnLst/>
              <a:rect l="l" t="t" r="r" b="b"/>
              <a:pathLst>
                <a:path w="1930400" h="1297940">
                  <a:moveTo>
                    <a:pt x="0" y="0"/>
                  </a:moveTo>
                  <a:lnTo>
                    <a:pt x="965200" y="1297940"/>
                  </a:lnTo>
                  <a:lnTo>
                    <a:pt x="1930400" y="0"/>
                  </a:lnTo>
                  <a:close/>
                </a:path>
              </a:pathLst>
            </a:custGeom>
            <a:solidFill>
              <a:srgbClr val="FFD834"/>
            </a:solidFill>
          </p:spPr>
        </p:sp>
      </p:grp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4159471" y="8711565"/>
            <a:ext cx="1271004" cy="539059"/>
            <a:chOff x="0" y="0"/>
            <a:chExt cx="2527300" cy="107188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527300" cy="1071880"/>
            </a:xfrm>
            <a:custGeom>
              <a:avLst/>
              <a:gdLst/>
              <a:ahLst/>
              <a:cxnLst/>
              <a:rect l="l" t="t" r="r" b="b"/>
              <a:pathLst>
                <a:path w="2527300" h="1071880">
                  <a:moveTo>
                    <a:pt x="260350" y="1071880"/>
                  </a:moveTo>
                  <a:lnTo>
                    <a:pt x="0" y="914400"/>
                  </a:lnTo>
                  <a:lnTo>
                    <a:pt x="524510" y="48260"/>
                  </a:lnTo>
                  <a:lnTo>
                    <a:pt x="941070" y="516890"/>
                  </a:lnTo>
                  <a:lnTo>
                    <a:pt x="1245870" y="0"/>
                  </a:lnTo>
                  <a:lnTo>
                    <a:pt x="1604010" y="500380"/>
                  </a:lnTo>
                  <a:lnTo>
                    <a:pt x="1941830" y="15240"/>
                  </a:lnTo>
                  <a:lnTo>
                    <a:pt x="2527300" y="787400"/>
                  </a:lnTo>
                  <a:lnTo>
                    <a:pt x="2284730" y="971550"/>
                  </a:lnTo>
                  <a:lnTo>
                    <a:pt x="1951990" y="533400"/>
                  </a:lnTo>
                  <a:lnTo>
                    <a:pt x="1607820" y="1028700"/>
                  </a:lnTo>
                  <a:lnTo>
                    <a:pt x="1271270" y="557530"/>
                  </a:lnTo>
                  <a:lnTo>
                    <a:pt x="990600" y="1031240"/>
                  </a:lnTo>
                  <a:lnTo>
                    <a:pt x="571500" y="56007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1625604" y="7693997"/>
            <a:ext cx="1271004" cy="539059"/>
            <a:chOff x="0" y="0"/>
            <a:chExt cx="2527300" cy="107188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527300" cy="1071880"/>
            </a:xfrm>
            <a:custGeom>
              <a:avLst/>
              <a:gdLst/>
              <a:ahLst/>
              <a:cxnLst/>
              <a:rect l="l" t="t" r="r" b="b"/>
              <a:pathLst>
                <a:path w="2527300" h="1071880">
                  <a:moveTo>
                    <a:pt x="260350" y="1071880"/>
                  </a:moveTo>
                  <a:lnTo>
                    <a:pt x="0" y="914400"/>
                  </a:lnTo>
                  <a:lnTo>
                    <a:pt x="524510" y="48260"/>
                  </a:lnTo>
                  <a:lnTo>
                    <a:pt x="941070" y="516890"/>
                  </a:lnTo>
                  <a:lnTo>
                    <a:pt x="1245870" y="0"/>
                  </a:lnTo>
                  <a:lnTo>
                    <a:pt x="1604010" y="500380"/>
                  </a:lnTo>
                  <a:lnTo>
                    <a:pt x="1941830" y="15240"/>
                  </a:lnTo>
                  <a:lnTo>
                    <a:pt x="2527300" y="787400"/>
                  </a:lnTo>
                  <a:lnTo>
                    <a:pt x="2284730" y="971550"/>
                  </a:lnTo>
                  <a:lnTo>
                    <a:pt x="1951990" y="533400"/>
                  </a:lnTo>
                  <a:lnTo>
                    <a:pt x="1607820" y="1028700"/>
                  </a:lnTo>
                  <a:lnTo>
                    <a:pt x="1271270" y="557530"/>
                  </a:lnTo>
                  <a:lnTo>
                    <a:pt x="990600" y="1031240"/>
                  </a:lnTo>
                  <a:lnTo>
                    <a:pt x="571500" y="56007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1407290" y="1712551"/>
            <a:ext cx="6338739" cy="3747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013"/>
              </a:lnSpc>
            </a:pPr>
            <a:r>
              <a:rPr lang="en-US" sz="10724">
                <a:solidFill>
                  <a:srgbClr val="2A2952"/>
                </a:solidFill>
                <a:latin typeface="HK Grotesk Bold"/>
              </a:rPr>
              <a:t>Тема урока: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3244620" y="6042348"/>
            <a:ext cx="2664079" cy="4968169"/>
            <a:chOff x="0" y="0"/>
            <a:chExt cx="3552105" cy="6624225"/>
          </a:xfrm>
        </p:grpSpPr>
        <p:pic>
          <p:nvPicPr>
            <p:cNvPr id="13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0" y="1212431"/>
              <a:ext cx="3552105" cy="5411794"/>
            </a:xfrm>
            <a:prstGeom prst="rect">
              <a:avLst/>
            </a:prstGeom>
          </p:spPr>
        </p:pic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/>
            <a:stretch>
              <a:fillRect/>
            </a:stretch>
          </p:blipFill>
          <p:spPr>
            <a:xfrm>
              <a:off x="928717" y="0"/>
              <a:ext cx="2090087" cy="220219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182340" y="0"/>
            <a:ext cx="13140602" cy="10287000"/>
            <a:chOff x="0" y="0"/>
            <a:chExt cx="4445092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445092" cy="3479800"/>
            </a:xfrm>
            <a:custGeom>
              <a:avLst/>
              <a:gdLst/>
              <a:ahLst/>
              <a:cxnLst/>
              <a:rect l="l" t="t" r="r" b="b"/>
              <a:pathLst>
                <a:path w="4445092" h="3479800">
                  <a:moveTo>
                    <a:pt x="0" y="0"/>
                  </a:moveTo>
                  <a:lnTo>
                    <a:pt x="4445092" y="0"/>
                  </a:lnTo>
                  <a:lnTo>
                    <a:pt x="4445092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2383552">
            <a:off x="16776389" y="103130"/>
            <a:ext cx="3023221" cy="4606016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1643470">
            <a:off x="4801611" y="8036462"/>
            <a:ext cx="1603940" cy="244367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1942780">
            <a:off x="15973904" y="-39888"/>
            <a:ext cx="1567565" cy="1651649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-5400000">
            <a:off x="4977078" y="4517978"/>
            <a:ext cx="1253006" cy="842482"/>
            <a:chOff x="0" y="0"/>
            <a:chExt cx="1930400" cy="129794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930400" cy="1297940"/>
            </a:xfrm>
            <a:custGeom>
              <a:avLst/>
              <a:gdLst/>
              <a:ahLst/>
              <a:cxnLst/>
              <a:rect l="l" t="t" r="r" b="b"/>
              <a:pathLst>
                <a:path w="1930400" h="1297940">
                  <a:moveTo>
                    <a:pt x="0" y="0"/>
                  </a:moveTo>
                  <a:lnTo>
                    <a:pt x="965200" y="1297940"/>
                  </a:lnTo>
                  <a:lnTo>
                    <a:pt x="1930400" y="0"/>
                  </a:lnTo>
                  <a:close/>
                </a:path>
              </a:pathLst>
            </a:custGeom>
            <a:solidFill>
              <a:srgbClr val="FFD834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-377589" y="2634480"/>
            <a:ext cx="6338739" cy="3747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013"/>
              </a:lnSpc>
            </a:pPr>
            <a:r>
              <a:rPr lang="en-US" sz="10724">
                <a:solidFill>
                  <a:srgbClr val="2A2952"/>
                </a:solidFill>
                <a:latin typeface="HK Grotesk Bold"/>
              </a:rPr>
              <a:t>Тема урока: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182340" y="2634480"/>
            <a:ext cx="13140602" cy="58147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84"/>
              </a:lnSpc>
            </a:pPr>
            <a:r>
              <a:rPr lang="en-US" sz="11060">
                <a:solidFill>
                  <a:srgbClr val="2A2952"/>
                </a:solidFill>
                <a:latin typeface="HK Grotesk Bold"/>
              </a:rPr>
              <a:t>«Приёмы вычислений+2-2»</a:t>
            </a:r>
          </a:p>
          <a:p>
            <a:pPr algn="ctr">
              <a:lnSpc>
                <a:spcPts val="15484"/>
              </a:lnSpc>
            </a:pPr>
            <a:endParaRPr lang="en-US" sz="11060">
              <a:solidFill>
                <a:srgbClr val="2A2952"/>
              </a:solidFill>
              <a:latin typeface="HK Grotesk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9C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841278" y="0"/>
            <a:ext cx="10446722" cy="10287000"/>
            <a:chOff x="0" y="0"/>
            <a:chExt cx="3533829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533829" cy="3479800"/>
            </a:xfrm>
            <a:custGeom>
              <a:avLst/>
              <a:gdLst/>
              <a:ahLst/>
              <a:cxnLst/>
              <a:rect l="l" t="t" r="r" b="b"/>
              <a:pathLst>
                <a:path w="3533829" h="3479800">
                  <a:moveTo>
                    <a:pt x="0" y="0"/>
                  </a:moveTo>
                  <a:lnTo>
                    <a:pt x="3533829" y="0"/>
                  </a:lnTo>
                  <a:lnTo>
                    <a:pt x="353382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11983327" y="4522758"/>
            <a:ext cx="1659731" cy="46045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581"/>
              </a:lnSpc>
              <a:spcBef>
                <a:spcPct val="0"/>
              </a:spcBef>
            </a:pPr>
            <a:r>
              <a:rPr lang="en-US" sz="26844" dirty="0">
                <a:solidFill>
                  <a:srgbClr val="FD9C4C"/>
                </a:solidFill>
                <a:latin typeface="HK Grotesk Bold"/>
              </a:rPr>
              <a:t>?</a:t>
            </a:r>
          </a:p>
        </p:txBody>
      </p:sp>
      <p:grpSp>
        <p:nvGrpSpPr>
          <p:cNvPr id="5" name="Group 5"/>
          <p:cNvGrpSpPr/>
          <p:nvPr/>
        </p:nvGrpSpPr>
        <p:grpSpPr>
          <a:xfrm rot="-5400000">
            <a:off x="7636016" y="4249288"/>
            <a:ext cx="1253006" cy="842482"/>
            <a:chOff x="0" y="0"/>
            <a:chExt cx="1930400" cy="129794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930400" cy="1297940"/>
            </a:xfrm>
            <a:custGeom>
              <a:avLst/>
              <a:gdLst/>
              <a:ahLst/>
              <a:cxnLst/>
              <a:rect l="l" t="t" r="r" b="b"/>
              <a:pathLst>
                <a:path w="1930400" h="1297940">
                  <a:moveTo>
                    <a:pt x="0" y="0"/>
                  </a:moveTo>
                  <a:lnTo>
                    <a:pt x="965200" y="1297940"/>
                  </a:lnTo>
                  <a:lnTo>
                    <a:pt x="1930400" y="0"/>
                  </a:lnTo>
                  <a:close/>
                </a:path>
              </a:pathLst>
            </a:custGeom>
            <a:solidFill>
              <a:srgbClr val="FD9C4C"/>
            </a:solidFill>
          </p:spPr>
        </p:sp>
      </p:grp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1984164" y="7512419"/>
            <a:ext cx="1271004" cy="539059"/>
            <a:chOff x="0" y="0"/>
            <a:chExt cx="2527300" cy="107188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527300" cy="1071880"/>
            </a:xfrm>
            <a:custGeom>
              <a:avLst/>
              <a:gdLst/>
              <a:ahLst/>
              <a:cxnLst/>
              <a:rect l="l" t="t" r="r" b="b"/>
              <a:pathLst>
                <a:path w="2527300" h="1071880">
                  <a:moveTo>
                    <a:pt x="260350" y="1071880"/>
                  </a:moveTo>
                  <a:lnTo>
                    <a:pt x="0" y="914400"/>
                  </a:lnTo>
                  <a:lnTo>
                    <a:pt x="524510" y="48260"/>
                  </a:lnTo>
                  <a:lnTo>
                    <a:pt x="941070" y="516890"/>
                  </a:lnTo>
                  <a:lnTo>
                    <a:pt x="1245870" y="0"/>
                  </a:lnTo>
                  <a:lnTo>
                    <a:pt x="1604010" y="500380"/>
                  </a:lnTo>
                  <a:lnTo>
                    <a:pt x="1941830" y="15240"/>
                  </a:lnTo>
                  <a:lnTo>
                    <a:pt x="2527300" y="787400"/>
                  </a:lnTo>
                  <a:lnTo>
                    <a:pt x="2284730" y="971550"/>
                  </a:lnTo>
                  <a:lnTo>
                    <a:pt x="1951990" y="533400"/>
                  </a:lnTo>
                  <a:lnTo>
                    <a:pt x="1607820" y="1028700"/>
                  </a:lnTo>
                  <a:lnTo>
                    <a:pt x="1271270" y="557530"/>
                  </a:lnTo>
                  <a:lnTo>
                    <a:pt x="990600" y="1031240"/>
                  </a:lnTo>
                  <a:lnTo>
                    <a:pt x="571500" y="56007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29619" flipH="1">
            <a:off x="2456203" y="6622049"/>
            <a:ext cx="3892066" cy="5272503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115363">
            <a:off x="-383687" y="8195978"/>
            <a:ext cx="2317231" cy="3056300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866487" y="8540759"/>
            <a:ext cx="2125762" cy="2366740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 rot="2246173">
            <a:off x="5046345" y="9421553"/>
            <a:ext cx="1554657" cy="1730893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1407290" y="1712551"/>
            <a:ext cx="6338739" cy="3747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013"/>
              </a:lnSpc>
            </a:pPr>
            <a:r>
              <a:rPr lang="en-US" sz="10724">
                <a:solidFill>
                  <a:srgbClr val="2A2952"/>
                </a:solidFill>
                <a:latin typeface="HK Grotesk Bold"/>
              </a:rPr>
              <a:t>Цель урока: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180814" y="2172441"/>
            <a:ext cx="9767651" cy="1518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380"/>
              </a:lnSpc>
            </a:pPr>
            <a:r>
              <a:rPr lang="en-US" sz="8842">
                <a:solidFill>
                  <a:srgbClr val="2A2952"/>
                </a:solidFill>
                <a:latin typeface="HK Grotesk Bold"/>
              </a:rPr>
              <a:t>будем учиться...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9C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157414" y="-5794552"/>
            <a:ext cx="17805316" cy="19632175"/>
            <a:chOff x="0" y="0"/>
            <a:chExt cx="23740421" cy="26176234"/>
          </a:xfrm>
        </p:grpSpPr>
        <p:grpSp>
          <p:nvGrpSpPr>
            <p:cNvPr id="3" name="Group 3"/>
            <p:cNvGrpSpPr/>
            <p:nvPr/>
          </p:nvGrpSpPr>
          <p:grpSpPr>
            <a:xfrm>
              <a:off x="3370130" y="3146465"/>
              <a:ext cx="17148515" cy="19292079"/>
              <a:chOff x="0" y="0"/>
              <a:chExt cx="3093156" cy="34798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093156" cy="3479800"/>
              </a:xfrm>
              <a:custGeom>
                <a:avLst/>
                <a:gdLst/>
                <a:ahLst/>
                <a:cxnLst/>
                <a:rect l="l" t="t" r="r" b="b"/>
                <a:pathLst>
                  <a:path w="3093156" h="3479800">
                    <a:moveTo>
                      <a:pt x="0" y="0"/>
                    </a:moveTo>
                    <a:lnTo>
                      <a:pt x="3093156" y="0"/>
                    </a:lnTo>
                    <a:lnTo>
                      <a:pt x="3093156" y="3479800"/>
                    </a:lnTo>
                    <a:lnTo>
                      <a:pt x="0" y="34798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 rot="705037">
              <a:off x="15388185" y="15491610"/>
              <a:ext cx="7407988" cy="10035452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 rot="3904741" flipH="1">
              <a:off x="2100141" y="397556"/>
              <a:ext cx="6462837" cy="8755074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/>
            <a:stretch>
              <a:fillRect/>
            </a:stretch>
          </p:blipFill>
          <p:spPr>
            <a:xfrm rot="-3600131">
              <a:off x="13446053" y="20114678"/>
              <a:ext cx="4174509" cy="4647732"/>
            </a:xfrm>
            <a:prstGeom prst="rect">
              <a:avLst/>
            </a:prstGeom>
          </p:spPr>
        </p:pic>
        <p:grpSp>
          <p:nvGrpSpPr>
            <p:cNvPr id="8" name="Group 8"/>
            <p:cNvGrpSpPr/>
            <p:nvPr/>
          </p:nvGrpSpPr>
          <p:grpSpPr>
            <a:xfrm rot="-5400000">
              <a:off x="2938176" y="12002515"/>
              <a:ext cx="2349868" cy="1579977"/>
              <a:chOff x="0" y="0"/>
              <a:chExt cx="1930400" cy="129794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1930400" cy="1297940"/>
              </a:xfrm>
              <a:custGeom>
                <a:avLst/>
                <a:gdLst/>
                <a:ahLst/>
                <a:cxnLst/>
                <a:rect l="l" t="t" r="r" b="b"/>
                <a:pathLst>
                  <a:path w="1930400" h="1297940">
                    <a:moveTo>
                      <a:pt x="0" y="0"/>
                    </a:moveTo>
                    <a:lnTo>
                      <a:pt x="965200" y="1297940"/>
                    </a:lnTo>
                    <a:lnTo>
                      <a:pt x="1930400" y="0"/>
                    </a:lnTo>
                    <a:close/>
                  </a:path>
                </a:pathLst>
              </a:custGeom>
              <a:solidFill>
                <a:srgbClr val="FD9C4C"/>
              </a:solidFill>
            </p:spPr>
          </p:sp>
        </p:grpSp>
      </p:grpSp>
      <p:sp>
        <p:nvSpPr>
          <p:cNvPr id="10" name="TextBox 10"/>
          <p:cNvSpPr txBox="1"/>
          <p:nvPr/>
        </p:nvSpPr>
        <p:spPr>
          <a:xfrm>
            <a:off x="-225138" y="2030017"/>
            <a:ext cx="6338739" cy="3747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013"/>
              </a:lnSpc>
            </a:pPr>
            <a:r>
              <a:rPr lang="en-US" sz="10724">
                <a:solidFill>
                  <a:srgbClr val="2A2952"/>
                </a:solidFill>
                <a:latin typeface="HK Grotesk Bold"/>
              </a:rPr>
              <a:t>Цель урока: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565768" y="1662823"/>
            <a:ext cx="11722232" cy="80477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64"/>
              </a:lnSpc>
            </a:pPr>
            <a:r>
              <a:rPr lang="en-US" sz="8974">
                <a:solidFill>
                  <a:srgbClr val="2A2952"/>
                </a:solidFill>
                <a:latin typeface="HK Grotesk Bold"/>
              </a:rPr>
              <a:t>будем учиться работать с приемами вычислений +2-2</a:t>
            </a:r>
          </a:p>
          <a:p>
            <a:pPr algn="ctr">
              <a:lnSpc>
                <a:spcPts val="12564"/>
              </a:lnSpc>
            </a:pPr>
            <a:endParaRPr lang="en-US" sz="8974">
              <a:solidFill>
                <a:srgbClr val="2A2952"/>
              </a:solidFill>
              <a:latin typeface="HK Grotesk Bold"/>
            </a:endParaRPr>
          </a:p>
          <a:p>
            <a:pPr algn="ctr">
              <a:lnSpc>
                <a:spcPts val="13813"/>
              </a:lnSpc>
            </a:pPr>
            <a:endParaRPr lang="en-US" sz="8974">
              <a:solidFill>
                <a:srgbClr val="2A2952"/>
              </a:solidFill>
              <a:latin typeface="HK Grotesk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B9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14690" y="0"/>
            <a:ext cx="11773310" cy="10287000"/>
            <a:chOff x="0" y="0"/>
            <a:chExt cx="3982576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982576" cy="3479800"/>
            </a:xfrm>
            <a:custGeom>
              <a:avLst/>
              <a:gdLst/>
              <a:ahLst/>
              <a:cxnLst/>
              <a:rect l="l" t="t" r="r" b="b"/>
              <a:pathLst>
                <a:path w="3982576" h="3479800">
                  <a:moveTo>
                    <a:pt x="0" y="0"/>
                  </a:moveTo>
                  <a:lnTo>
                    <a:pt x="3982576" y="0"/>
                  </a:lnTo>
                  <a:lnTo>
                    <a:pt x="3982576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12089366" y="5682469"/>
            <a:ext cx="1659731" cy="46045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581"/>
              </a:lnSpc>
              <a:spcBef>
                <a:spcPct val="0"/>
              </a:spcBef>
            </a:pPr>
            <a:r>
              <a:rPr lang="en-US" sz="26844" dirty="0">
                <a:solidFill>
                  <a:srgbClr val="E4B9FA"/>
                </a:solidFill>
                <a:latin typeface="HK Grotesk Bold"/>
              </a:rPr>
              <a:t>?</a:t>
            </a:r>
          </a:p>
        </p:txBody>
      </p:sp>
      <p:grpSp>
        <p:nvGrpSpPr>
          <p:cNvPr id="5" name="Group 5"/>
          <p:cNvGrpSpPr/>
          <p:nvPr/>
        </p:nvGrpSpPr>
        <p:grpSpPr>
          <a:xfrm rot="-5400000">
            <a:off x="6270590" y="3158959"/>
            <a:ext cx="1253006" cy="842482"/>
            <a:chOff x="0" y="0"/>
            <a:chExt cx="1930400" cy="129794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930400" cy="1297940"/>
            </a:xfrm>
            <a:custGeom>
              <a:avLst/>
              <a:gdLst/>
              <a:ahLst/>
              <a:cxnLst/>
              <a:rect l="l" t="t" r="r" b="b"/>
              <a:pathLst>
                <a:path w="1930400" h="1297940">
                  <a:moveTo>
                    <a:pt x="0" y="0"/>
                  </a:moveTo>
                  <a:lnTo>
                    <a:pt x="965200" y="1297940"/>
                  </a:lnTo>
                  <a:lnTo>
                    <a:pt x="1930400" y="0"/>
                  </a:lnTo>
                  <a:close/>
                </a:path>
              </a:pathLst>
            </a:custGeom>
            <a:solidFill>
              <a:srgbClr val="E4B9FA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2614484" y="8190425"/>
            <a:ext cx="3900206" cy="289324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3846032" y="7311285"/>
            <a:ext cx="948941" cy="1495465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971505">
            <a:off x="7639199" y="8980384"/>
            <a:ext cx="1605178" cy="252964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 rot="-115363">
            <a:off x="-98100" y="8598202"/>
            <a:ext cx="1861286" cy="2454934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0" y="2228349"/>
            <a:ext cx="6338739" cy="3747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013"/>
              </a:lnSpc>
            </a:pPr>
            <a:r>
              <a:rPr lang="en-US" sz="10724">
                <a:solidFill>
                  <a:srgbClr val="2A2952"/>
                </a:solidFill>
                <a:latin typeface="HK Grotesk Bold"/>
              </a:rPr>
              <a:t>План урока: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528622" y="1035248"/>
            <a:ext cx="9767651" cy="69147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051727" lvl="1" algn="just">
              <a:lnSpc>
                <a:spcPts val="13639"/>
              </a:lnSpc>
            </a:pPr>
            <a:r>
              <a:rPr lang="ru-RU" sz="9742" dirty="0" smtClean="0">
                <a:solidFill>
                  <a:srgbClr val="2A2952"/>
                </a:solidFill>
                <a:latin typeface="HK Grotesk Bold"/>
              </a:rPr>
              <a:t>1. </a:t>
            </a:r>
            <a:r>
              <a:rPr lang="en-US" sz="9742" dirty="0" err="1" smtClean="0">
                <a:solidFill>
                  <a:srgbClr val="2A2952"/>
                </a:solidFill>
                <a:latin typeface="HK Grotesk Bold"/>
              </a:rPr>
              <a:t>Узнаем</a:t>
            </a:r>
            <a:r>
              <a:rPr lang="en-US" sz="9742" dirty="0">
                <a:solidFill>
                  <a:srgbClr val="2A2952"/>
                </a:solidFill>
                <a:latin typeface="HK Grotesk Bold"/>
              </a:rPr>
              <a:t>...</a:t>
            </a:r>
          </a:p>
          <a:p>
            <a:pPr algn="just">
              <a:lnSpc>
                <a:spcPts val="13639"/>
              </a:lnSpc>
            </a:pPr>
            <a:r>
              <a:rPr lang="en-US" sz="9742" dirty="0">
                <a:solidFill>
                  <a:srgbClr val="2A2952"/>
                </a:solidFill>
                <a:latin typeface="HK Grotesk Bold"/>
              </a:rPr>
              <a:t>   2. </a:t>
            </a:r>
            <a:r>
              <a:rPr lang="en-US" sz="9742" dirty="0" err="1">
                <a:solidFill>
                  <a:srgbClr val="2A2952"/>
                </a:solidFill>
                <a:latin typeface="HK Grotesk Bold"/>
              </a:rPr>
              <a:t>Научимся</a:t>
            </a:r>
            <a:r>
              <a:rPr lang="en-US" sz="9742" dirty="0">
                <a:solidFill>
                  <a:srgbClr val="2A2952"/>
                </a:solidFill>
                <a:latin typeface="HK Grotesk Bold"/>
              </a:rPr>
              <a:t>... </a:t>
            </a:r>
          </a:p>
          <a:p>
            <a:pPr algn="just">
              <a:lnSpc>
                <a:spcPts val="13639"/>
              </a:lnSpc>
            </a:pPr>
            <a:r>
              <a:rPr lang="en-US" sz="9742" dirty="0">
                <a:solidFill>
                  <a:srgbClr val="2A2952"/>
                </a:solidFill>
                <a:latin typeface="HK Grotesk Bold"/>
              </a:rPr>
              <a:t>   3. </a:t>
            </a:r>
            <a:r>
              <a:rPr lang="en-US" sz="9742" dirty="0" err="1">
                <a:solidFill>
                  <a:srgbClr val="2A2952"/>
                </a:solidFill>
                <a:latin typeface="HK Grotesk Bold"/>
              </a:rPr>
              <a:t>Закрепим</a:t>
            </a:r>
            <a:r>
              <a:rPr lang="en-US" sz="9742" dirty="0">
                <a:solidFill>
                  <a:srgbClr val="2A2952"/>
                </a:solidFill>
                <a:latin typeface="HK Grotesk Bold"/>
              </a:rPr>
              <a:t>...</a:t>
            </a:r>
          </a:p>
          <a:p>
            <a:pPr algn="just">
              <a:lnSpc>
                <a:spcPts val="13639"/>
              </a:lnSpc>
            </a:pPr>
            <a:endParaRPr lang="en-US" sz="9742" dirty="0">
              <a:solidFill>
                <a:srgbClr val="2A2952"/>
              </a:solidFill>
              <a:latin typeface="HK Grotesk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B9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430474" y="0"/>
            <a:ext cx="12857525" cy="10287000"/>
            <a:chOff x="0" y="0"/>
            <a:chExt cx="4349336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49336" cy="3479800"/>
            </a:xfrm>
            <a:custGeom>
              <a:avLst/>
              <a:gdLst/>
              <a:ahLst/>
              <a:cxnLst/>
              <a:rect l="l" t="t" r="r" b="b"/>
              <a:pathLst>
                <a:path w="4349336" h="3479800">
                  <a:moveTo>
                    <a:pt x="0" y="0"/>
                  </a:moveTo>
                  <a:lnTo>
                    <a:pt x="4349336" y="0"/>
                  </a:lnTo>
                  <a:lnTo>
                    <a:pt x="4349336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4794973" y="8375865"/>
            <a:ext cx="3900206" cy="289324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002724">
            <a:off x="16337897" y="6929243"/>
            <a:ext cx="3900206" cy="2893244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 rot="-5400000">
            <a:off x="5225213" y="4485774"/>
            <a:ext cx="1253006" cy="842482"/>
            <a:chOff x="0" y="0"/>
            <a:chExt cx="1930400" cy="129794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930400" cy="1297940"/>
            </a:xfrm>
            <a:custGeom>
              <a:avLst/>
              <a:gdLst/>
              <a:ahLst/>
              <a:cxnLst/>
              <a:rect l="l" t="t" r="r" b="b"/>
              <a:pathLst>
                <a:path w="1930400" h="1297940">
                  <a:moveTo>
                    <a:pt x="0" y="0"/>
                  </a:moveTo>
                  <a:lnTo>
                    <a:pt x="965200" y="1297940"/>
                  </a:lnTo>
                  <a:lnTo>
                    <a:pt x="1930400" y="0"/>
                  </a:lnTo>
                  <a:close/>
                </a:path>
              </a:pathLst>
            </a:custGeom>
            <a:solidFill>
              <a:srgbClr val="E4B9FA"/>
            </a:solidFill>
          </p:spPr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4159471" y="8711565"/>
            <a:ext cx="1271004" cy="539059"/>
            <a:chOff x="0" y="0"/>
            <a:chExt cx="2527300" cy="107188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527300" cy="1071880"/>
            </a:xfrm>
            <a:custGeom>
              <a:avLst/>
              <a:gdLst/>
              <a:ahLst/>
              <a:cxnLst/>
              <a:rect l="l" t="t" r="r" b="b"/>
              <a:pathLst>
                <a:path w="2527300" h="1071880">
                  <a:moveTo>
                    <a:pt x="260350" y="1071880"/>
                  </a:moveTo>
                  <a:lnTo>
                    <a:pt x="0" y="914400"/>
                  </a:lnTo>
                  <a:lnTo>
                    <a:pt x="524510" y="48260"/>
                  </a:lnTo>
                  <a:lnTo>
                    <a:pt x="941070" y="516890"/>
                  </a:lnTo>
                  <a:lnTo>
                    <a:pt x="1245870" y="0"/>
                  </a:lnTo>
                  <a:lnTo>
                    <a:pt x="1604010" y="500380"/>
                  </a:lnTo>
                  <a:lnTo>
                    <a:pt x="1941830" y="15240"/>
                  </a:lnTo>
                  <a:lnTo>
                    <a:pt x="2527300" y="787400"/>
                  </a:lnTo>
                  <a:lnTo>
                    <a:pt x="2284730" y="971550"/>
                  </a:lnTo>
                  <a:lnTo>
                    <a:pt x="1951990" y="533400"/>
                  </a:lnTo>
                  <a:lnTo>
                    <a:pt x="1607820" y="1028700"/>
                  </a:lnTo>
                  <a:lnTo>
                    <a:pt x="1271270" y="557530"/>
                  </a:lnTo>
                  <a:lnTo>
                    <a:pt x="990600" y="1031240"/>
                  </a:lnTo>
                  <a:lnTo>
                    <a:pt x="571500" y="56007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</p:grpSp>
      <p:pic>
        <p:nvPicPr>
          <p:cNvPr id="10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851716" y="7197325"/>
            <a:ext cx="1302911" cy="2053299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-487023" y="2302158"/>
            <a:ext cx="6338739" cy="3747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013"/>
              </a:lnSpc>
            </a:pPr>
            <a:r>
              <a:rPr lang="en-US" sz="10724">
                <a:solidFill>
                  <a:srgbClr val="2A2952"/>
                </a:solidFill>
                <a:latin typeface="HK Grotesk Bold"/>
              </a:rPr>
              <a:t>План урока: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257800" y="1238585"/>
            <a:ext cx="12610661" cy="7809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813706" lvl="1" indent="-1143000">
              <a:lnSpc>
                <a:spcPts val="8698"/>
              </a:lnSpc>
              <a:buFont typeface="+mj-lt"/>
              <a:buAutoNum type="arabicPeriod"/>
            </a:pPr>
            <a:r>
              <a:rPr lang="en-US" sz="6213" dirty="0" err="1">
                <a:solidFill>
                  <a:srgbClr val="2A2952"/>
                </a:solidFill>
                <a:latin typeface="HK Grotesk Bold"/>
              </a:rPr>
              <a:t>Узнаем</a:t>
            </a:r>
            <a:r>
              <a:rPr lang="en-US" sz="6213" dirty="0">
                <a:solidFill>
                  <a:srgbClr val="2A2952"/>
                </a:solidFill>
                <a:latin typeface="HK Grotesk Bold"/>
              </a:rPr>
              <a:t>, </a:t>
            </a:r>
            <a:r>
              <a:rPr lang="en-US" sz="6213" dirty="0" err="1">
                <a:solidFill>
                  <a:srgbClr val="2A2952"/>
                </a:solidFill>
                <a:latin typeface="HK Grotesk Bold"/>
              </a:rPr>
              <a:t>приемы</a:t>
            </a:r>
            <a:r>
              <a:rPr lang="en-US" sz="6213" dirty="0">
                <a:solidFill>
                  <a:srgbClr val="2A2952"/>
                </a:solidFill>
                <a:latin typeface="HK Grotesk Bold"/>
              </a:rPr>
              <a:t> </a:t>
            </a:r>
            <a:r>
              <a:rPr lang="en-US" sz="6213" dirty="0" err="1">
                <a:solidFill>
                  <a:srgbClr val="2A2952"/>
                </a:solidFill>
                <a:latin typeface="HK Grotesk Bold"/>
              </a:rPr>
              <a:t>вычислений</a:t>
            </a:r>
            <a:r>
              <a:rPr lang="en-US" sz="6213" dirty="0">
                <a:solidFill>
                  <a:srgbClr val="2A2952"/>
                </a:solidFill>
                <a:latin typeface="HK Grotesk Bold"/>
              </a:rPr>
              <a:t> +2-2;</a:t>
            </a:r>
          </a:p>
          <a:p>
            <a:pPr marL="1813706" lvl="1" indent="-1143000">
              <a:lnSpc>
                <a:spcPts val="8698"/>
              </a:lnSpc>
              <a:buFont typeface="+mj-lt"/>
              <a:buAutoNum type="arabicPeriod"/>
            </a:pPr>
            <a:r>
              <a:rPr lang="en-US" sz="6213" dirty="0">
                <a:solidFill>
                  <a:srgbClr val="2A2952"/>
                </a:solidFill>
                <a:latin typeface="HK Grotesk Bold"/>
              </a:rPr>
              <a:t> </a:t>
            </a:r>
            <a:r>
              <a:rPr lang="en-US" sz="6213" dirty="0" err="1">
                <a:solidFill>
                  <a:srgbClr val="2A2952"/>
                </a:solidFill>
                <a:latin typeface="HK Grotesk Bold"/>
              </a:rPr>
              <a:t>Научимся</a:t>
            </a:r>
            <a:r>
              <a:rPr lang="en-US" sz="6213" dirty="0">
                <a:solidFill>
                  <a:srgbClr val="2A2952"/>
                </a:solidFill>
                <a:latin typeface="HK Grotesk Bold"/>
              </a:rPr>
              <a:t> </a:t>
            </a:r>
            <a:r>
              <a:rPr lang="en-US" sz="6213" dirty="0" err="1">
                <a:solidFill>
                  <a:srgbClr val="2A2952"/>
                </a:solidFill>
                <a:latin typeface="HK Grotesk Bold"/>
              </a:rPr>
              <a:t>работать</a:t>
            </a:r>
            <a:r>
              <a:rPr lang="en-US" sz="6213" dirty="0">
                <a:solidFill>
                  <a:srgbClr val="2A2952"/>
                </a:solidFill>
                <a:latin typeface="HK Grotesk Bold"/>
              </a:rPr>
              <a:t> с </a:t>
            </a:r>
            <a:r>
              <a:rPr lang="en-US" sz="6213" dirty="0" err="1">
                <a:solidFill>
                  <a:srgbClr val="2A2952"/>
                </a:solidFill>
                <a:latin typeface="HK Grotesk Bold"/>
              </a:rPr>
              <a:t>приемами</a:t>
            </a:r>
            <a:r>
              <a:rPr lang="en-US" sz="6213" dirty="0">
                <a:solidFill>
                  <a:srgbClr val="2A2952"/>
                </a:solidFill>
                <a:latin typeface="HK Grotesk Bold"/>
              </a:rPr>
              <a:t> </a:t>
            </a:r>
            <a:r>
              <a:rPr lang="en-US" sz="6213" dirty="0" err="1">
                <a:solidFill>
                  <a:srgbClr val="2A2952"/>
                </a:solidFill>
                <a:latin typeface="HK Grotesk Bold"/>
              </a:rPr>
              <a:t>вычислений</a:t>
            </a:r>
            <a:r>
              <a:rPr lang="en-US" sz="6213" dirty="0">
                <a:solidFill>
                  <a:srgbClr val="2A2952"/>
                </a:solidFill>
                <a:latin typeface="HK Grotesk Bold"/>
              </a:rPr>
              <a:t> +2-2;</a:t>
            </a:r>
          </a:p>
          <a:p>
            <a:pPr marL="1813706" lvl="1" indent="-1143000">
              <a:lnSpc>
                <a:spcPts val="8698"/>
              </a:lnSpc>
              <a:buFont typeface="+mj-lt"/>
              <a:buAutoNum type="arabicPeriod"/>
            </a:pPr>
            <a:r>
              <a:rPr lang="en-US" sz="6213" dirty="0" err="1">
                <a:solidFill>
                  <a:srgbClr val="2A2952"/>
                </a:solidFill>
                <a:latin typeface="HK Grotesk Bold"/>
              </a:rPr>
              <a:t>Закрепим</a:t>
            </a:r>
            <a:r>
              <a:rPr lang="en-US" sz="6213" dirty="0">
                <a:solidFill>
                  <a:srgbClr val="2A2952"/>
                </a:solidFill>
                <a:latin typeface="HK Grotesk Bold"/>
              </a:rPr>
              <a:t> </a:t>
            </a:r>
            <a:r>
              <a:rPr lang="en-US" sz="6213" dirty="0" err="1">
                <a:solidFill>
                  <a:srgbClr val="2A2952"/>
                </a:solidFill>
                <a:latin typeface="HK Grotesk Bold"/>
              </a:rPr>
              <a:t>полученные</a:t>
            </a:r>
            <a:r>
              <a:rPr lang="en-US" sz="6213" dirty="0">
                <a:solidFill>
                  <a:srgbClr val="2A2952"/>
                </a:solidFill>
                <a:latin typeface="HK Grotesk Bold"/>
              </a:rPr>
              <a:t> </a:t>
            </a:r>
            <a:r>
              <a:rPr lang="en-US" sz="6213" dirty="0" err="1">
                <a:solidFill>
                  <a:srgbClr val="2A2952"/>
                </a:solidFill>
                <a:latin typeface="HK Grotesk Bold"/>
              </a:rPr>
              <a:t>знания</a:t>
            </a:r>
            <a:r>
              <a:rPr lang="en-US" sz="6213" dirty="0">
                <a:solidFill>
                  <a:srgbClr val="2A2952"/>
                </a:solidFill>
                <a:latin typeface="HK Grotesk Bold"/>
              </a:rPr>
              <a:t>.</a:t>
            </a:r>
          </a:p>
          <a:p>
            <a:pPr algn="just">
              <a:lnSpc>
                <a:spcPts val="8698"/>
              </a:lnSpc>
            </a:pPr>
            <a:endParaRPr lang="en-US" sz="6213" dirty="0">
              <a:solidFill>
                <a:srgbClr val="2A2952"/>
              </a:solidFill>
              <a:latin typeface="HK Grotesk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FD1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-928384" y="-742194"/>
            <a:ext cx="4272488" cy="450166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1353791">
            <a:off x="11577322" y="-1972787"/>
            <a:ext cx="4308575" cy="46013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678258" y="1393239"/>
            <a:ext cx="4661672" cy="510741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-192602" y="7848804"/>
            <a:ext cx="4367232" cy="428782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 rot="780321">
            <a:off x="8729452" y="-3496635"/>
            <a:ext cx="4259967" cy="474287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 rot="-3423859">
            <a:off x="15576521" y="7334262"/>
            <a:ext cx="2917541" cy="3848076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1819221" y="3368944"/>
            <a:ext cx="14649558" cy="25011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388"/>
              </a:lnSpc>
            </a:pPr>
            <a:r>
              <a:rPr lang="en-US" sz="13849">
                <a:solidFill>
                  <a:srgbClr val="000000"/>
                </a:solidFill>
                <a:latin typeface="Jingleberry"/>
              </a:rPr>
              <a:t>Назови состав числа.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-928384" y="-742194"/>
            <a:ext cx="4272488" cy="450166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1353791">
            <a:off x="11577322" y="-1972787"/>
            <a:ext cx="4308575" cy="46013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678258" y="1393239"/>
            <a:ext cx="4661672" cy="510741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-192602" y="7848804"/>
            <a:ext cx="4367232" cy="428782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 rot="780321">
            <a:off x="8729452" y="-3496635"/>
            <a:ext cx="4259967" cy="474287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 rot="-3423859">
            <a:off x="15576521" y="7334262"/>
            <a:ext cx="2917541" cy="3848076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>
            <a:off x="5317373" y="1028700"/>
            <a:ext cx="6435649" cy="8599478"/>
            <a:chOff x="0" y="0"/>
            <a:chExt cx="8580865" cy="11465971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14"/>
            <a:srcRect r="81709"/>
            <a:stretch>
              <a:fillRect/>
            </a:stretch>
          </p:blipFill>
          <p:spPr>
            <a:xfrm>
              <a:off x="0" y="0"/>
              <a:ext cx="8580865" cy="11465971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14"/>
            <a:srcRect t="88623" r="96392"/>
            <a:stretch>
              <a:fillRect/>
            </a:stretch>
          </p:blipFill>
          <p:spPr>
            <a:xfrm>
              <a:off x="261504" y="358455"/>
              <a:ext cx="2066862" cy="159320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-928384" y="-742194"/>
            <a:ext cx="4272488" cy="450166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678258" y="1393239"/>
            <a:ext cx="4661672" cy="510741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-192602" y="7848804"/>
            <a:ext cx="4367232" cy="4287827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 rot="-3423859">
            <a:off x="15576521" y="7334262"/>
            <a:ext cx="2917541" cy="3848076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5317373" y="-3915142"/>
            <a:ext cx="11286410" cy="13543320"/>
            <a:chOff x="0" y="0"/>
            <a:chExt cx="15048546" cy="18057760"/>
          </a:xfrm>
        </p:grpSpPr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rcRect/>
            <a:stretch>
              <a:fillRect/>
            </a:stretch>
          </p:blipFill>
          <p:spPr>
            <a:xfrm rot="1353791">
              <a:off x="8346599" y="2589806"/>
              <a:ext cx="5744766" cy="6135187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rcRect/>
            <a:stretch>
              <a:fillRect/>
            </a:stretch>
          </p:blipFill>
          <p:spPr>
            <a:xfrm rot="780321">
              <a:off x="4549439" y="558009"/>
              <a:ext cx="5679957" cy="6323838"/>
            </a:xfrm>
            <a:prstGeom prst="rect">
              <a:avLst/>
            </a:prstGeom>
          </p:spPr>
        </p:pic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14"/>
            <a:srcRect r="81709"/>
            <a:stretch>
              <a:fillRect/>
            </a:stretch>
          </p:blipFill>
          <p:spPr>
            <a:xfrm>
              <a:off x="0" y="6591789"/>
              <a:ext cx="8580865" cy="11465971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14"/>
            <a:srcRect t="88623" r="96392"/>
            <a:stretch>
              <a:fillRect/>
            </a:stretch>
          </p:blipFill>
          <p:spPr>
            <a:xfrm>
              <a:off x="261504" y="6950244"/>
              <a:ext cx="2066862" cy="1593204"/>
            </a:xfrm>
            <a:prstGeom prst="rect">
              <a:avLst/>
            </a:prstGeom>
          </p:spPr>
        </p:pic>
      </p:grpSp>
      <p:sp>
        <p:nvSpPr>
          <p:cNvPr id="11" name="TextBox 11"/>
          <p:cNvSpPr txBox="1"/>
          <p:nvPr/>
        </p:nvSpPr>
        <p:spPr>
          <a:xfrm>
            <a:off x="9978674" y="6624390"/>
            <a:ext cx="790099" cy="1842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013"/>
              </a:lnSpc>
              <a:spcBef>
                <a:spcPct val="0"/>
              </a:spcBef>
            </a:pPr>
            <a:r>
              <a:rPr lang="en-US" sz="10724">
                <a:solidFill>
                  <a:srgbClr val="000000"/>
                </a:solidFill>
                <a:latin typeface="HK Grotesk Bold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-928384" y="-742194"/>
            <a:ext cx="4272488" cy="450166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1353791">
            <a:off x="11577322" y="-1972787"/>
            <a:ext cx="4308575" cy="46013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678258" y="1393239"/>
            <a:ext cx="4661672" cy="510741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-192602" y="7848804"/>
            <a:ext cx="4367232" cy="428782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 rot="780321">
            <a:off x="8729452" y="-3496635"/>
            <a:ext cx="4259967" cy="474287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 rot="-3423859">
            <a:off x="15576521" y="7334262"/>
            <a:ext cx="2917541" cy="384807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4"/>
          <a:srcRect l="20527" r="61355"/>
          <a:stretch>
            <a:fillRect/>
          </a:stretch>
        </p:blipFill>
        <p:spPr>
          <a:xfrm>
            <a:off x="5412177" y="1149454"/>
            <a:ext cx="6555111" cy="8843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-928384" y="-742194"/>
            <a:ext cx="4272488" cy="450166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1353791">
            <a:off x="11577322" y="-1972787"/>
            <a:ext cx="4308575" cy="46013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678258" y="1393239"/>
            <a:ext cx="4661672" cy="510741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-192602" y="7848804"/>
            <a:ext cx="4367232" cy="428782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 rot="780321">
            <a:off x="8729452" y="-3496635"/>
            <a:ext cx="4259967" cy="474287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 rot="-3423859">
            <a:off x="15576521" y="7334262"/>
            <a:ext cx="2917541" cy="384807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4"/>
          <a:srcRect l="20527" r="61355"/>
          <a:stretch>
            <a:fillRect/>
          </a:stretch>
        </p:blipFill>
        <p:spPr>
          <a:xfrm>
            <a:off x="5412177" y="1149454"/>
            <a:ext cx="6555111" cy="8843263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0286105" y="6964841"/>
            <a:ext cx="790099" cy="1842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013"/>
              </a:lnSpc>
              <a:spcBef>
                <a:spcPct val="0"/>
              </a:spcBef>
            </a:pPr>
            <a:r>
              <a:rPr lang="en-US" sz="10724">
                <a:solidFill>
                  <a:srgbClr val="000000"/>
                </a:solidFill>
                <a:latin typeface="HK Grotesk Bold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-928384" y="-742194"/>
            <a:ext cx="4272488" cy="450166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1353791">
            <a:off x="11577322" y="-1972787"/>
            <a:ext cx="4308575" cy="46013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678258" y="1393239"/>
            <a:ext cx="4661672" cy="510741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-192602" y="7848804"/>
            <a:ext cx="4367232" cy="428782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 rot="780321">
            <a:off x="8729452" y="-3496635"/>
            <a:ext cx="4259967" cy="474287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 rot="-3423859">
            <a:off x="15576521" y="7334262"/>
            <a:ext cx="2917541" cy="384807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4"/>
          <a:srcRect l="41834" r="40323"/>
          <a:stretch>
            <a:fillRect/>
          </a:stretch>
        </p:blipFill>
        <p:spPr>
          <a:xfrm>
            <a:off x="5207653" y="1028700"/>
            <a:ext cx="6455833" cy="8843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-928384" y="-742194"/>
            <a:ext cx="4272488" cy="450166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1353791">
            <a:off x="11577322" y="-1972787"/>
            <a:ext cx="4308575" cy="46013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678258" y="1393239"/>
            <a:ext cx="4661672" cy="510741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-192602" y="7848804"/>
            <a:ext cx="4367232" cy="428782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 rot="780321">
            <a:off x="8729452" y="-3496635"/>
            <a:ext cx="4259967" cy="474287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 rot="-3423859">
            <a:off x="15576521" y="7334262"/>
            <a:ext cx="2917541" cy="384807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4"/>
          <a:srcRect l="41834" r="40323"/>
          <a:stretch>
            <a:fillRect/>
          </a:stretch>
        </p:blipFill>
        <p:spPr>
          <a:xfrm>
            <a:off x="5207653" y="1028700"/>
            <a:ext cx="6455833" cy="8843263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6289503" y="6822950"/>
            <a:ext cx="790099" cy="1842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013"/>
              </a:lnSpc>
              <a:spcBef>
                <a:spcPct val="0"/>
              </a:spcBef>
            </a:pPr>
            <a:r>
              <a:rPr lang="en-US" sz="10724">
                <a:solidFill>
                  <a:srgbClr val="000000"/>
                </a:solidFill>
                <a:latin typeface="HK Grotesk Bold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-928384" y="-742194"/>
            <a:ext cx="4272488" cy="450166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1353791">
            <a:off x="11577322" y="-1972787"/>
            <a:ext cx="4308575" cy="46013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678258" y="1393239"/>
            <a:ext cx="4661672" cy="510741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-192602" y="7848804"/>
            <a:ext cx="4367232" cy="428782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 rot="780321">
            <a:off x="8729452" y="-3496635"/>
            <a:ext cx="4259967" cy="474287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 rot="-3423859">
            <a:off x="15576521" y="7334262"/>
            <a:ext cx="2917541" cy="384807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4"/>
          <a:srcRect l="62683" r="20715"/>
          <a:stretch>
            <a:fillRect/>
          </a:stretch>
        </p:blipFill>
        <p:spPr>
          <a:xfrm>
            <a:off x="5613711" y="1028700"/>
            <a:ext cx="6006511" cy="8843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107</Words>
  <Application>Microsoft Office PowerPoint</Application>
  <PresentationFormat>Произвольный</PresentationFormat>
  <Paragraphs>35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HK Grotesk Bold</vt:lpstr>
      <vt:lpstr>HK Grotesk Medium</vt:lpstr>
      <vt:lpstr>Jingleberry Bold</vt:lpstr>
      <vt:lpstr>Jingleberry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Синяя Желтая и Красная Иллюстрированная Тест по математике Презентация</dc:title>
  <cp:lastModifiedBy>acer</cp:lastModifiedBy>
  <cp:revision>2</cp:revision>
  <dcterms:created xsi:type="dcterms:W3CDTF">2006-08-16T00:00:00Z</dcterms:created>
  <dcterms:modified xsi:type="dcterms:W3CDTF">2022-11-14T11:23:54Z</dcterms:modified>
  <dc:identifier>DAFR6onQJxo</dc:identifier>
</cp:coreProperties>
</file>