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B73BDE-FAEB-438E-951E-BC1122E2EF20}" type="doc">
      <dgm:prSet loTypeId="urn:microsoft.com/office/officeart/2005/8/layout/process2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013091C-CA45-42B1-80B4-217819E2F322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Развитие новых технологий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BD2B93F2-D65B-47D6-8CE2-232851D855DF}" type="parTrans" cxnId="{70836A91-5759-494A-8E48-1AAE3AEBEA05}">
      <dgm:prSet/>
      <dgm:spPr/>
      <dgm:t>
        <a:bodyPr/>
        <a:lstStyle/>
        <a:p>
          <a:endParaRPr lang="ru-RU"/>
        </a:p>
      </dgm:t>
    </dgm:pt>
    <dgm:pt modelId="{D9315690-BD3C-48EE-9098-13DFB33E1272}" type="sibTrans" cxnId="{70836A91-5759-494A-8E48-1AAE3AEBEA05}">
      <dgm:prSet/>
      <dgm:spPr/>
      <dgm:t>
        <a:bodyPr/>
        <a:lstStyle/>
        <a:p>
          <a:endParaRPr lang="ru-RU"/>
        </a:p>
      </dgm:t>
    </dgm:pt>
    <dgm:pt modelId="{8878DAEE-4145-420E-8B67-B70A6F239276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Проблема обеспечения инженерными кадрами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9E93D83D-54A8-456C-82FF-E865C5FC7396}" type="parTrans" cxnId="{8C42B94F-B06C-4FF4-BB17-7E2B0AF59AE1}">
      <dgm:prSet/>
      <dgm:spPr/>
      <dgm:t>
        <a:bodyPr/>
        <a:lstStyle/>
        <a:p>
          <a:endParaRPr lang="ru-RU"/>
        </a:p>
      </dgm:t>
    </dgm:pt>
    <dgm:pt modelId="{A1ADA6B4-94D6-4DF8-8B30-0669E21C4297}" type="sibTrans" cxnId="{8C42B94F-B06C-4FF4-BB17-7E2B0AF59AE1}">
      <dgm:prSet/>
      <dgm:spPr/>
      <dgm:t>
        <a:bodyPr/>
        <a:lstStyle/>
        <a:p>
          <a:endParaRPr lang="ru-RU"/>
        </a:p>
      </dgm:t>
    </dgm:pt>
    <dgm:pt modelId="{08B2CBBB-B4C8-49B0-9B8C-7537F8918623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Инженерное мышление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DBC97C50-EE05-48C8-A210-45D4C53355DB}" type="parTrans" cxnId="{E76BE768-FF1D-4D95-A008-1562DED7B8B7}">
      <dgm:prSet/>
      <dgm:spPr/>
      <dgm:t>
        <a:bodyPr/>
        <a:lstStyle/>
        <a:p>
          <a:endParaRPr lang="ru-RU"/>
        </a:p>
      </dgm:t>
    </dgm:pt>
    <dgm:pt modelId="{2796DBA9-083A-4DC9-8CBB-2890AD291AD9}" type="sibTrans" cxnId="{E76BE768-FF1D-4D95-A008-1562DED7B8B7}">
      <dgm:prSet/>
      <dgm:spPr/>
      <dgm:t>
        <a:bodyPr/>
        <a:lstStyle/>
        <a:p>
          <a:endParaRPr lang="ru-RU"/>
        </a:p>
      </dgm:t>
    </dgm:pt>
    <dgm:pt modelId="{24403A67-B242-47C7-91BE-B89650ED680E}" type="pres">
      <dgm:prSet presAssocID="{7AB73BDE-FAEB-438E-951E-BC1122E2EF20}" presName="linearFlow" presStyleCnt="0">
        <dgm:presLayoutVars>
          <dgm:resizeHandles val="exact"/>
        </dgm:presLayoutVars>
      </dgm:prSet>
      <dgm:spPr/>
    </dgm:pt>
    <dgm:pt modelId="{F63DB2B6-05D9-4328-B8D7-806F6B2B71C0}" type="pres">
      <dgm:prSet presAssocID="{2013091C-CA45-42B1-80B4-217819E2F322}" presName="node" presStyleLbl="node1" presStyleIdx="0" presStyleCnt="3" custScaleX="319230" custScaleY="102151" custLinFactNeighborX="-2665" custLinFactNeighborY="-13148">
        <dgm:presLayoutVars>
          <dgm:bulletEnabled val="1"/>
        </dgm:presLayoutVars>
      </dgm:prSet>
      <dgm:spPr/>
    </dgm:pt>
    <dgm:pt modelId="{33994803-3BCC-499D-9506-EA05F69DA364}" type="pres">
      <dgm:prSet presAssocID="{D9315690-BD3C-48EE-9098-13DFB33E1272}" presName="sibTrans" presStyleLbl="sibTrans2D1" presStyleIdx="0" presStyleCnt="2" custScaleX="133538"/>
      <dgm:spPr/>
    </dgm:pt>
    <dgm:pt modelId="{98A87AF5-76F9-4F02-B51E-2BCEEF093C08}" type="pres">
      <dgm:prSet presAssocID="{D9315690-BD3C-48EE-9098-13DFB33E1272}" presName="connectorText" presStyleLbl="sibTrans2D1" presStyleIdx="0" presStyleCnt="2"/>
      <dgm:spPr/>
    </dgm:pt>
    <dgm:pt modelId="{FFCABC81-1283-46FF-B9D5-680414614B5E}" type="pres">
      <dgm:prSet presAssocID="{8878DAEE-4145-420E-8B67-B70A6F239276}" presName="node" presStyleLbl="node1" presStyleIdx="1" presStyleCnt="3" custScaleX="319230" custScaleY="116493" custLinFactNeighborX="942" custLinFactNeighborY="-52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55D176-2A2D-42D9-82F9-A9BD3B5A4DED}" type="pres">
      <dgm:prSet presAssocID="{A1ADA6B4-94D6-4DF8-8B30-0669E21C4297}" presName="sibTrans" presStyleLbl="sibTrans2D1" presStyleIdx="1" presStyleCnt="2" custScaleX="191884"/>
      <dgm:spPr/>
    </dgm:pt>
    <dgm:pt modelId="{AEF79300-0630-491A-B951-168664AF32A0}" type="pres">
      <dgm:prSet presAssocID="{A1ADA6B4-94D6-4DF8-8B30-0669E21C4297}" presName="connectorText" presStyleLbl="sibTrans2D1" presStyleIdx="1" presStyleCnt="2"/>
      <dgm:spPr/>
    </dgm:pt>
    <dgm:pt modelId="{C33FA0EA-09E8-4FF6-A301-3F1B1B0894F1}" type="pres">
      <dgm:prSet presAssocID="{08B2CBBB-B4C8-49B0-9B8C-7537F8918623}" presName="node" presStyleLbl="node1" presStyleIdx="2" presStyleCnt="3" custScaleX="320015" custScaleY="110155" custLinFactNeighborX="3543" custLinFactNeighborY="-94845">
        <dgm:presLayoutVars>
          <dgm:bulletEnabled val="1"/>
        </dgm:presLayoutVars>
      </dgm:prSet>
      <dgm:spPr/>
    </dgm:pt>
  </dgm:ptLst>
  <dgm:cxnLst>
    <dgm:cxn modelId="{E5834A35-D66C-4E89-BAD0-57252DFD1203}" type="presOf" srcId="{7AB73BDE-FAEB-438E-951E-BC1122E2EF20}" destId="{24403A67-B242-47C7-91BE-B89650ED680E}" srcOrd="0" destOrd="0" presId="urn:microsoft.com/office/officeart/2005/8/layout/process2"/>
    <dgm:cxn modelId="{A9C8720D-54A2-4B1B-85FE-3BAEE3BC1B27}" type="presOf" srcId="{2013091C-CA45-42B1-80B4-217819E2F322}" destId="{F63DB2B6-05D9-4328-B8D7-806F6B2B71C0}" srcOrd="0" destOrd="0" presId="urn:microsoft.com/office/officeart/2005/8/layout/process2"/>
    <dgm:cxn modelId="{D1C86FB8-B8E8-4F19-8814-61989689F9C0}" type="presOf" srcId="{08B2CBBB-B4C8-49B0-9B8C-7537F8918623}" destId="{C33FA0EA-09E8-4FF6-A301-3F1B1B0894F1}" srcOrd="0" destOrd="0" presId="urn:microsoft.com/office/officeart/2005/8/layout/process2"/>
    <dgm:cxn modelId="{C5D0D862-B700-4E6F-AE0E-BED44CBEA163}" type="presOf" srcId="{D9315690-BD3C-48EE-9098-13DFB33E1272}" destId="{33994803-3BCC-499D-9506-EA05F69DA364}" srcOrd="0" destOrd="0" presId="urn:microsoft.com/office/officeart/2005/8/layout/process2"/>
    <dgm:cxn modelId="{5F8C9FBF-94FE-4777-865F-A4A105AAC8A1}" type="presOf" srcId="{8878DAEE-4145-420E-8B67-B70A6F239276}" destId="{FFCABC81-1283-46FF-B9D5-680414614B5E}" srcOrd="0" destOrd="0" presId="urn:microsoft.com/office/officeart/2005/8/layout/process2"/>
    <dgm:cxn modelId="{CBEF6451-3701-481D-8549-0F23BE2CFFB6}" type="presOf" srcId="{A1ADA6B4-94D6-4DF8-8B30-0669E21C4297}" destId="{7855D176-2A2D-42D9-82F9-A9BD3B5A4DED}" srcOrd="0" destOrd="0" presId="urn:microsoft.com/office/officeart/2005/8/layout/process2"/>
    <dgm:cxn modelId="{4C4AF02C-000B-407B-93B2-B0E72B7D1D39}" type="presOf" srcId="{A1ADA6B4-94D6-4DF8-8B30-0669E21C4297}" destId="{AEF79300-0630-491A-B951-168664AF32A0}" srcOrd="1" destOrd="0" presId="urn:microsoft.com/office/officeart/2005/8/layout/process2"/>
    <dgm:cxn modelId="{4C8140C2-85CA-407E-8B73-AE9E97E06FFB}" type="presOf" srcId="{D9315690-BD3C-48EE-9098-13DFB33E1272}" destId="{98A87AF5-76F9-4F02-B51E-2BCEEF093C08}" srcOrd="1" destOrd="0" presId="urn:microsoft.com/office/officeart/2005/8/layout/process2"/>
    <dgm:cxn modelId="{E76BE768-FF1D-4D95-A008-1562DED7B8B7}" srcId="{7AB73BDE-FAEB-438E-951E-BC1122E2EF20}" destId="{08B2CBBB-B4C8-49B0-9B8C-7537F8918623}" srcOrd="2" destOrd="0" parTransId="{DBC97C50-EE05-48C8-A210-45D4C53355DB}" sibTransId="{2796DBA9-083A-4DC9-8CBB-2890AD291AD9}"/>
    <dgm:cxn modelId="{8C42B94F-B06C-4FF4-BB17-7E2B0AF59AE1}" srcId="{7AB73BDE-FAEB-438E-951E-BC1122E2EF20}" destId="{8878DAEE-4145-420E-8B67-B70A6F239276}" srcOrd="1" destOrd="0" parTransId="{9E93D83D-54A8-456C-82FF-E865C5FC7396}" sibTransId="{A1ADA6B4-94D6-4DF8-8B30-0669E21C4297}"/>
    <dgm:cxn modelId="{70836A91-5759-494A-8E48-1AAE3AEBEA05}" srcId="{7AB73BDE-FAEB-438E-951E-BC1122E2EF20}" destId="{2013091C-CA45-42B1-80B4-217819E2F322}" srcOrd="0" destOrd="0" parTransId="{BD2B93F2-D65B-47D6-8CE2-232851D855DF}" sibTransId="{D9315690-BD3C-48EE-9098-13DFB33E1272}"/>
    <dgm:cxn modelId="{CE547C42-AFF7-412F-BA94-1EDB3962211E}" type="presParOf" srcId="{24403A67-B242-47C7-91BE-B89650ED680E}" destId="{F63DB2B6-05D9-4328-B8D7-806F6B2B71C0}" srcOrd="0" destOrd="0" presId="urn:microsoft.com/office/officeart/2005/8/layout/process2"/>
    <dgm:cxn modelId="{5764BF59-84D8-4183-82D1-E63721F48699}" type="presParOf" srcId="{24403A67-B242-47C7-91BE-B89650ED680E}" destId="{33994803-3BCC-499D-9506-EA05F69DA364}" srcOrd="1" destOrd="0" presId="urn:microsoft.com/office/officeart/2005/8/layout/process2"/>
    <dgm:cxn modelId="{BCEA7216-639E-4F3B-AB94-5BD7EE429E2A}" type="presParOf" srcId="{33994803-3BCC-499D-9506-EA05F69DA364}" destId="{98A87AF5-76F9-4F02-B51E-2BCEEF093C08}" srcOrd="0" destOrd="0" presId="urn:microsoft.com/office/officeart/2005/8/layout/process2"/>
    <dgm:cxn modelId="{7978D70E-8A54-4E28-A664-09A928C7CEC2}" type="presParOf" srcId="{24403A67-B242-47C7-91BE-B89650ED680E}" destId="{FFCABC81-1283-46FF-B9D5-680414614B5E}" srcOrd="2" destOrd="0" presId="urn:microsoft.com/office/officeart/2005/8/layout/process2"/>
    <dgm:cxn modelId="{431126A1-D464-4EC0-A704-EB3633F90103}" type="presParOf" srcId="{24403A67-B242-47C7-91BE-B89650ED680E}" destId="{7855D176-2A2D-42D9-82F9-A9BD3B5A4DED}" srcOrd="3" destOrd="0" presId="urn:microsoft.com/office/officeart/2005/8/layout/process2"/>
    <dgm:cxn modelId="{0B7CFF67-FA03-47C8-B963-FA79C2E6CB38}" type="presParOf" srcId="{7855D176-2A2D-42D9-82F9-A9BD3B5A4DED}" destId="{AEF79300-0630-491A-B951-168664AF32A0}" srcOrd="0" destOrd="0" presId="urn:microsoft.com/office/officeart/2005/8/layout/process2"/>
    <dgm:cxn modelId="{883D44A3-B172-428F-99B9-8438D0F65FCB}" type="presParOf" srcId="{24403A67-B242-47C7-91BE-B89650ED680E}" destId="{C33FA0EA-09E8-4FF6-A301-3F1B1B0894F1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1701EF-3DFB-4E72-9AF6-B6FC610A450C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A17843B-B282-4823-863A-001F032D739F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последовательности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C6957471-C98F-4ABC-B0B3-A400EA680282}" type="parTrans" cxnId="{7C86BEAA-51FA-43E4-96CD-2C29A2F27F90}">
      <dgm:prSet/>
      <dgm:spPr/>
      <dgm:t>
        <a:bodyPr/>
        <a:lstStyle/>
        <a:p>
          <a:endParaRPr lang="ru-RU"/>
        </a:p>
      </dgm:t>
    </dgm:pt>
    <dgm:pt modelId="{59B15952-1F69-4449-BA20-D640647D7898}" type="sibTrans" cxnId="{7C86BEAA-51FA-43E4-96CD-2C29A2F27F90}">
      <dgm:prSet/>
      <dgm:spPr/>
      <dgm:t>
        <a:bodyPr/>
        <a:lstStyle/>
        <a:p>
          <a:endParaRPr lang="ru-RU"/>
        </a:p>
      </dgm:t>
    </dgm:pt>
    <dgm:pt modelId="{46DE9409-353C-4BC4-B003-B48E3671E8F7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наглядности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2BBC25B4-CA8C-42DB-8AB9-508E885F83DE}" type="parTrans" cxnId="{59359415-4108-41A2-B27C-3B0EEC9F52B1}">
      <dgm:prSet/>
      <dgm:spPr/>
      <dgm:t>
        <a:bodyPr/>
        <a:lstStyle/>
        <a:p>
          <a:endParaRPr lang="ru-RU"/>
        </a:p>
      </dgm:t>
    </dgm:pt>
    <dgm:pt modelId="{0E71586D-9C91-4E84-B444-77ACFE318E0C}" type="sibTrans" cxnId="{59359415-4108-41A2-B27C-3B0EEC9F52B1}">
      <dgm:prSet/>
      <dgm:spPr/>
      <dgm:t>
        <a:bodyPr/>
        <a:lstStyle/>
        <a:p>
          <a:endParaRPr lang="ru-RU"/>
        </a:p>
      </dgm:t>
    </dgm:pt>
    <dgm:pt modelId="{A2BFA805-2CCB-4079-AF68-9665FF402D06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доступности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110A49E1-DCE7-46B1-923C-928439AA5CD0}" type="parTrans" cxnId="{9D768C1F-D7AB-420B-8C27-088A19BD76D8}">
      <dgm:prSet/>
      <dgm:spPr/>
      <dgm:t>
        <a:bodyPr/>
        <a:lstStyle/>
        <a:p>
          <a:endParaRPr lang="ru-RU"/>
        </a:p>
      </dgm:t>
    </dgm:pt>
    <dgm:pt modelId="{0BC272B8-C140-4711-9658-5C26E8CC12C9}" type="sibTrans" cxnId="{9D768C1F-D7AB-420B-8C27-088A19BD76D8}">
      <dgm:prSet/>
      <dgm:spPr/>
      <dgm:t>
        <a:bodyPr/>
        <a:lstStyle/>
        <a:p>
          <a:endParaRPr lang="ru-RU"/>
        </a:p>
      </dgm:t>
    </dgm:pt>
    <dgm:pt modelId="{A041AE65-D5CD-4D09-80F7-22034B089FA1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учёта индивидуальных особенностей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B89D1D74-6634-4E5F-9270-E9777129F58F}" type="parTrans" cxnId="{DBECCC3D-BD70-4C27-9E36-DC6CB024140C}">
      <dgm:prSet/>
      <dgm:spPr/>
      <dgm:t>
        <a:bodyPr/>
        <a:lstStyle/>
        <a:p>
          <a:endParaRPr lang="ru-RU"/>
        </a:p>
      </dgm:t>
    </dgm:pt>
    <dgm:pt modelId="{B8ABF76B-6BD5-40D6-9AE8-83D1620978CD}" type="sibTrans" cxnId="{DBECCC3D-BD70-4C27-9E36-DC6CB024140C}">
      <dgm:prSet/>
      <dgm:spPr/>
      <dgm:t>
        <a:bodyPr/>
        <a:lstStyle/>
        <a:p>
          <a:endParaRPr lang="ru-RU"/>
        </a:p>
      </dgm:t>
    </dgm:pt>
    <dgm:pt modelId="{1AA1B9CF-D1F9-4B81-8391-1EDCA80723D1}">
      <dgm:prSet phldrT="[Текст]"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интегрированного подхода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103B71AD-397E-429E-8443-36CBFEC0F423}" type="parTrans" cxnId="{2C99CF3C-8BC4-48F6-8093-442EB2AC1CEE}">
      <dgm:prSet/>
      <dgm:spPr/>
      <dgm:t>
        <a:bodyPr/>
        <a:lstStyle/>
        <a:p>
          <a:endParaRPr lang="ru-RU"/>
        </a:p>
      </dgm:t>
    </dgm:pt>
    <dgm:pt modelId="{F73EC410-B80F-470E-8EAE-A50A2EC7F9E7}" type="sibTrans" cxnId="{2C99CF3C-8BC4-48F6-8093-442EB2AC1CEE}">
      <dgm:prSet/>
      <dgm:spPr/>
      <dgm:t>
        <a:bodyPr/>
        <a:lstStyle/>
        <a:p>
          <a:endParaRPr lang="ru-RU"/>
        </a:p>
      </dgm:t>
    </dgm:pt>
    <dgm:pt modelId="{39138CDF-B632-4DE1-A97B-475A12B06455}" type="pres">
      <dgm:prSet presAssocID="{361701EF-3DFB-4E72-9AF6-B6FC610A450C}" presName="Name0" presStyleCnt="0">
        <dgm:presLayoutVars>
          <dgm:chMax/>
          <dgm:chPref/>
          <dgm:dir/>
        </dgm:presLayoutVars>
      </dgm:prSet>
      <dgm:spPr/>
    </dgm:pt>
    <dgm:pt modelId="{F9F41909-7EF0-4A6F-A1A0-86CDFD06ACE1}" type="pres">
      <dgm:prSet presAssocID="{DA17843B-B282-4823-863A-001F032D739F}" presName="parenttextcomposite" presStyleCnt="0"/>
      <dgm:spPr/>
    </dgm:pt>
    <dgm:pt modelId="{E70F919D-2642-4973-B0B9-DEB77093919D}" type="pres">
      <dgm:prSet presAssocID="{DA17843B-B282-4823-863A-001F032D739F}" presName="parenttext" presStyleLbl="revTx" presStyleIdx="0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272E63-5EF3-4E69-8AE0-2112FE70E7B1}" type="pres">
      <dgm:prSet presAssocID="{DA17843B-B282-4823-863A-001F032D739F}" presName="parallelogramComposite" presStyleCnt="0"/>
      <dgm:spPr/>
    </dgm:pt>
    <dgm:pt modelId="{4DE8F63E-6541-4D1B-B2B6-70268D3DFF25}" type="pres">
      <dgm:prSet presAssocID="{DA17843B-B282-4823-863A-001F032D739F}" presName="parallelogram1" presStyleLbl="alignNode1" presStyleIdx="0" presStyleCnt="35"/>
      <dgm:spPr/>
    </dgm:pt>
    <dgm:pt modelId="{ECFD3308-C600-41B0-9EC5-10356538E360}" type="pres">
      <dgm:prSet presAssocID="{DA17843B-B282-4823-863A-001F032D739F}" presName="parallelogram2" presStyleLbl="alignNode1" presStyleIdx="1" presStyleCnt="35"/>
      <dgm:spPr/>
    </dgm:pt>
    <dgm:pt modelId="{B4872F32-F048-45EB-A581-E0D8A0310E93}" type="pres">
      <dgm:prSet presAssocID="{DA17843B-B282-4823-863A-001F032D739F}" presName="parallelogram3" presStyleLbl="alignNode1" presStyleIdx="2" presStyleCnt="35"/>
      <dgm:spPr/>
    </dgm:pt>
    <dgm:pt modelId="{17C6AA3C-1FF3-45CC-91EE-344BEE30308D}" type="pres">
      <dgm:prSet presAssocID="{DA17843B-B282-4823-863A-001F032D739F}" presName="parallelogram4" presStyleLbl="alignNode1" presStyleIdx="3" presStyleCnt="35"/>
      <dgm:spPr/>
    </dgm:pt>
    <dgm:pt modelId="{22648E1A-9AE5-4732-ADE0-C2E5AF059354}" type="pres">
      <dgm:prSet presAssocID="{DA17843B-B282-4823-863A-001F032D739F}" presName="parallelogram5" presStyleLbl="alignNode1" presStyleIdx="4" presStyleCnt="35"/>
      <dgm:spPr/>
    </dgm:pt>
    <dgm:pt modelId="{D807A979-7A11-4BE6-8DD7-44F47B753AE8}" type="pres">
      <dgm:prSet presAssocID="{DA17843B-B282-4823-863A-001F032D739F}" presName="parallelogram6" presStyleLbl="alignNode1" presStyleIdx="5" presStyleCnt="35"/>
      <dgm:spPr/>
    </dgm:pt>
    <dgm:pt modelId="{B1D5F8AC-CD85-424E-91F5-2A42A077BA5A}" type="pres">
      <dgm:prSet presAssocID="{DA17843B-B282-4823-863A-001F032D739F}" presName="parallelogram7" presStyleLbl="alignNode1" presStyleIdx="6" presStyleCnt="35"/>
      <dgm:spPr/>
    </dgm:pt>
    <dgm:pt modelId="{48B1402E-E271-4771-BBB9-0D3074B4F150}" type="pres">
      <dgm:prSet presAssocID="{59B15952-1F69-4449-BA20-D640647D7898}" presName="sibTrans" presStyleCnt="0"/>
      <dgm:spPr/>
    </dgm:pt>
    <dgm:pt modelId="{20BBF56A-C5D6-4289-B6FC-FEC169EE265F}" type="pres">
      <dgm:prSet presAssocID="{46DE9409-353C-4BC4-B003-B48E3671E8F7}" presName="parenttextcomposite" presStyleCnt="0"/>
      <dgm:spPr/>
    </dgm:pt>
    <dgm:pt modelId="{EE124D91-73DF-4F01-A2FD-9E051E717730}" type="pres">
      <dgm:prSet presAssocID="{46DE9409-353C-4BC4-B003-B48E3671E8F7}" presName="parenttext" presStyleLbl="revTx" presStyleIdx="1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0EDD02-24C8-49B4-83CB-14953727E914}" type="pres">
      <dgm:prSet presAssocID="{46DE9409-353C-4BC4-B003-B48E3671E8F7}" presName="parallelogramComposite" presStyleCnt="0"/>
      <dgm:spPr/>
    </dgm:pt>
    <dgm:pt modelId="{E999D197-07D1-4870-BA7E-23C483F291DC}" type="pres">
      <dgm:prSet presAssocID="{46DE9409-353C-4BC4-B003-B48E3671E8F7}" presName="parallelogram1" presStyleLbl="alignNode1" presStyleIdx="7" presStyleCnt="35"/>
      <dgm:spPr/>
    </dgm:pt>
    <dgm:pt modelId="{B1013EE7-A0B6-4737-9B38-365CB582B3F2}" type="pres">
      <dgm:prSet presAssocID="{46DE9409-353C-4BC4-B003-B48E3671E8F7}" presName="parallelogram2" presStyleLbl="alignNode1" presStyleIdx="8" presStyleCnt="35"/>
      <dgm:spPr/>
    </dgm:pt>
    <dgm:pt modelId="{A6DC0B72-7D69-4038-BBD0-201AF3B4C056}" type="pres">
      <dgm:prSet presAssocID="{46DE9409-353C-4BC4-B003-B48E3671E8F7}" presName="parallelogram3" presStyleLbl="alignNode1" presStyleIdx="9" presStyleCnt="35"/>
      <dgm:spPr/>
    </dgm:pt>
    <dgm:pt modelId="{4DA0C2EC-33D1-40D6-A0E4-ADE2484F3ECD}" type="pres">
      <dgm:prSet presAssocID="{46DE9409-353C-4BC4-B003-B48E3671E8F7}" presName="parallelogram4" presStyleLbl="alignNode1" presStyleIdx="10" presStyleCnt="35"/>
      <dgm:spPr/>
    </dgm:pt>
    <dgm:pt modelId="{3FED1BB1-6C5E-4C63-AD71-B2C6127BC9F4}" type="pres">
      <dgm:prSet presAssocID="{46DE9409-353C-4BC4-B003-B48E3671E8F7}" presName="parallelogram5" presStyleLbl="alignNode1" presStyleIdx="11" presStyleCnt="35"/>
      <dgm:spPr/>
    </dgm:pt>
    <dgm:pt modelId="{717374CC-E8D6-4E09-9D93-3E5C28508133}" type="pres">
      <dgm:prSet presAssocID="{46DE9409-353C-4BC4-B003-B48E3671E8F7}" presName="parallelogram6" presStyleLbl="alignNode1" presStyleIdx="12" presStyleCnt="35"/>
      <dgm:spPr/>
    </dgm:pt>
    <dgm:pt modelId="{CC46EAAA-F88E-42F7-BF35-40AB138A980A}" type="pres">
      <dgm:prSet presAssocID="{46DE9409-353C-4BC4-B003-B48E3671E8F7}" presName="parallelogram7" presStyleLbl="alignNode1" presStyleIdx="13" presStyleCnt="35"/>
      <dgm:spPr/>
    </dgm:pt>
    <dgm:pt modelId="{F06F5526-C5A4-43BC-B640-A318B2CFA28B}" type="pres">
      <dgm:prSet presAssocID="{0E71586D-9C91-4E84-B444-77ACFE318E0C}" presName="sibTrans" presStyleCnt="0"/>
      <dgm:spPr/>
    </dgm:pt>
    <dgm:pt modelId="{C6786A06-1BC4-4BDE-A4EA-FA1D95714058}" type="pres">
      <dgm:prSet presAssocID="{A2BFA805-2CCB-4079-AF68-9665FF402D06}" presName="parenttextcomposite" presStyleCnt="0"/>
      <dgm:spPr/>
    </dgm:pt>
    <dgm:pt modelId="{B9E1A7E5-1D58-43AC-8124-C7E99DDEC397}" type="pres">
      <dgm:prSet presAssocID="{A2BFA805-2CCB-4079-AF68-9665FF402D06}" presName="parenttext" presStyleLbl="revTx" presStyleIdx="2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DEF9C5-224D-4057-831E-3097454BB692}" type="pres">
      <dgm:prSet presAssocID="{A2BFA805-2CCB-4079-AF68-9665FF402D06}" presName="parallelogramComposite" presStyleCnt="0"/>
      <dgm:spPr/>
    </dgm:pt>
    <dgm:pt modelId="{2C909EF4-CD63-49BB-9893-30B8852564F8}" type="pres">
      <dgm:prSet presAssocID="{A2BFA805-2CCB-4079-AF68-9665FF402D06}" presName="parallelogram1" presStyleLbl="alignNode1" presStyleIdx="14" presStyleCnt="35"/>
      <dgm:spPr/>
    </dgm:pt>
    <dgm:pt modelId="{AC711595-52E9-475F-BB96-195CECBFC077}" type="pres">
      <dgm:prSet presAssocID="{A2BFA805-2CCB-4079-AF68-9665FF402D06}" presName="parallelogram2" presStyleLbl="alignNode1" presStyleIdx="15" presStyleCnt="35"/>
      <dgm:spPr/>
    </dgm:pt>
    <dgm:pt modelId="{1A0895AD-C03F-422F-B2C3-54DB12583D61}" type="pres">
      <dgm:prSet presAssocID="{A2BFA805-2CCB-4079-AF68-9665FF402D06}" presName="parallelogram3" presStyleLbl="alignNode1" presStyleIdx="16" presStyleCnt="35"/>
      <dgm:spPr/>
    </dgm:pt>
    <dgm:pt modelId="{7CBABB70-8E2B-4FA6-8820-FCCC3D9C3DEB}" type="pres">
      <dgm:prSet presAssocID="{A2BFA805-2CCB-4079-AF68-9665FF402D06}" presName="parallelogram4" presStyleLbl="alignNode1" presStyleIdx="17" presStyleCnt="35"/>
      <dgm:spPr/>
    </dgm:pt>
    <dgm:pt modelId="{7EA6FBF7-06DA-4057-AE10-A178A26207CA}" type="pres">
      <dgm:prSet presAssocID="{A2BFA805-2CCB-4079-AF68-9665FF402D06}" presName="parallelogram5" presStyleLbl="alignNode1" presStyleIdx="18" presStyleCnt="35"/>
      <dgm:spPr/>
    </dgm:pt>
    <dgm:pt modelId="{E528E27E-7AD6-43D8-8FD2-361B63E0EA87}" type="pres">
      <dgm:prSet presAssocID="{A2BFA805-2CCB-4079-AF68-9665FF402D06}" presName="parallelogram6" presStyleLbl="alignNode1" presStyleIdx="19" presStyleCnt="35"/>
      <dgm:spPr/>
    </dgm:pt>
    <dgm:pt modelId="{F1B35FF9-8E96-4BF9-BABE-331B900E36E5}" type="pres">
      <dgm:prSet presAssocID="{A2BFA805-2CCB-4079-AF68-9665FF402D06}" presName="parallelogram7" presStyleLbl="alignNode1" presStyleIdx="20" presStyleCnt="35"/>
      <dgm:spPr/>
    </dgm:pt>
    <dgm:pt modelId="{06153DF6-266A-479D-96A2-95E720D9B122}" type="pres">
      <dgm:prSet presAssocID="{0BC272B8-C140-4711-9658-5C26E8CC12C9}" presName="sibTrans" presStyleCnt="0"/>
      <dgm:spPr/>
    </dgm:pt>
    <dgm:pt modelId="{E164933F-CD8E-44D6-8909-EB2393F84EBB}" type="pres">
      <dgm:prSet presAssocID="{A041AE65-D5CD-4D09-80F7-22034B089FA1}" presName="parenttextcomposite" presStyleCnt="0"/>
      <dgm:spPr/>
    </dgm:pt>
    <dgm:pt modelId="{941F42EE-8A87-4AFE-A654-F8D2A429CC25}" type="pres">
      <dgm:prSet presAssocID="{A041AE65-D5CD-4D09-80F7-22034B089FA1}" presName="parenttext" presStyleLbl="revTx" presStyleIdx="3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B3764-741B-4C89-80C4-02B3F206FB90}" type="pres">
      <dgm:prSet presAssocID="{A041AE65-D5CD-4D09-80F7-22034B089FA1}" presName="parallelogramComposite" presStyleCnt="0"/>
      <dgm:spPr/>
    </dgm:pt>
    <dgm:pt modelId="{A04835BC-A279-4E89-9A02-6F4C655F71DA}" type="pres">
      <dgm:prSet presAssocID="{A041AE65-D5CD-4D09-80F7-22034B089FA1}" presName="parallelogram1" presStyleLbl="alignNode1" presStyleIdx="21" presStyleCnt="35"/>
      <dgm:spPr/>
    </dgm:pt>
    <dgm:pt modelId="{363845F4-95AD-4721-B5AE-7CC9E1F66F2D}" type="pres">
      <dgm:prSet presAssocID="{A041AE65-D5CD-4D09-80F7-22034B089FA1}" presName="parallelogram2" presStyleLbl="alignNode1" presStyleIdx="22" presStyleCnt="35"/>
      <dgm:spPr/>
    </dgm:pt>
    <dgm:pt modelId="{42834863-4746-4A40-BF94-405E03B4CD3E}" type="pres">
      <dgm:prSet presAssocID="{A041AE65-D5CD-4D09-80F7-22034B089FA1}" presName="parallelogram3" presStyleLbl="alignNode1" presStyleIdx="23" presStyleCnt="35"/>
      <dgm:spPr/>
    </dgm:pt>
    <dgm:pt modelId="{2B289225-9A23-4594-8558-802657159D3D}" type="pres">
      <dgm:prSet presAssocID="{A041AE65-D5CD-4D09-80F7-22034B089FA1}" presName="parallelogram4" presStyleLbl="alignNode1" presStyleIdx="24" presStyleCnt="35"/>
      <dgm:spPr/>
    </dgm:pt>
    <dgm:pt modelId="{0BD47B7D-52AF-4AC1-A10E-85D4A39917D5}" type="pres">
      <dgm:prSet presAssocID="{A041AE65-D5CD-4D09-80F7-22034B089FA1}" presName="parallelogram5" presStyleLbl="alignNode1" presStyleIdx="25" presStyleCnt="35"/>
      <dgm:spPr/>
    </dgm:pt>
    <dgm:pt modelId="{A885AC85-4158-471B-AEC4-7EEB9943118C}" type="pres">
      <dgm:prSet presAssocID="{A041AE65-D5CD-4D09-80F7-22034B089FA1}" presName="parallelogram6" presStyleLbl="alignNode1" presStyleIdx="26" presStyleCnt="35"/>
      <dgm:spPr/>
    </dgm:pt>
    <dgm:pt modelId="{B3E33E7B-D794-4324-88F5-2234810702DA}" type="pres">
      <dgm:prSet presAssocID="{A041AE65-D5CD-4D09-80F7-22034B089FA1}" presName="parallelogram7" presStyleLbl="alignNode1" presStyleIdx="27" presStyleCnt="35"/>
      <dgm:spPr/>
    </dgm:pt>
    <dgm:pt modelId="{1DCE4BC0-B696-43D9-8A54-4E4B99169BBA}" type="pres">
      <dgm:prSet presAssocID="{B8ABF76B-6BD5-40D6-9AE8-83D1620978CD}" presName="sibTrans" presStyleCnt="0"/>
      <dgm:spPr/>
    </dgm:pt>
    <dgm:pt modelId="{A0619B7D-8B77-4CB6-8C79-D1DB908A3211}" type="pres">
      <dgm:prSet presAssocID="{1AA1B9CF-D1F9-4B81-8391-1EDCA80723D1}" presName="parenttextcomposite" presStyleCnt="0"/>
      <dgm:spPr/>
    </dgm:pt>
    <dgm:pt modelId="{43E9EB8A-DB7A-44C2-B15F-895B99D1A003}" type="pres">
      <dgm:prSet presAssocID="{1AA1B9CF-D1F9-4B81-8391-1EDCA80723D1}" presName="parenttext" presStyleLbl="revTx" presStyleIdx="4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DB2C4C-FECA-4985-B111-6FCDBF4574ED}" type="pres">
      <dgm:prSet presAssocID="{1AA1B9CF-D1F9-4B81-8391-1EDCA80723D1}" presName="parallelogramComposite" presStyleCnt="0"/>
      <dgm:spPr/>
    </dgm:pt>
    <dgm:pt modelId="{19980879-2007-493F-A5DA-227951A62350}" type="pres">
      <dgm:prSet presAssocID="{1AA1B9CF-D1F9-4B81-8391-1EDCA80723D1}" presName="parallelogram1" presStyleLbl="alignNode1" presStyleIdx="28" presStyleCnt="35"/>
      <dgm:spPr/>
    </dgm:pt>
    <dgm:pt modelId="{F263CC84-A90A-456C-83C6-4AEB763368EA}" type="pres">
      <dgm:prSet presAssocID="{1AA1B9CF-D1F9-4B81-8391-1EDCA80723D1}" presName="parallelogram2" presStyleLbl="alignNode1" presStyleIdx="29" presStyleCnt="35"/>
      <dgm:spPr/>
    </dgm:pt>
    <dgm:pt modelId="{41BDE275-A718-443D-9E3C-18B89D97D6F4}" type="pres">
      <dgm:prSet presAssocID="{1AA1B9CF-D1F9-4B81-8391-1EDCA80723D1}" presName="parallelogram3" presStyleLbl="alignNode1" presStyleIdx="30" presStyleCnt="35"/>
      <dgm:spPr/>
    </dgm:pt>
    <dgm:pt modelId="{D144BABF-B901-4F4C-A6DC-58EB44463F50}" type="pres">
      <dgm:prSet presAssocID="{1AA1B9CF-D1F9-4B81-8391-1EDCA80723D1}" presName="parallelogram4" presStyleLbl="alignNode1" presStyleIdx="31" presStyleCnt="35"/>
      <dgm:spPr/>
    </dgm:pt>
    <dgm:pt modelId="{9D773F6B-0E56-49FC-9842-A9592A733AD9}" type="pres">
      <dgm:prSet presAssocID="{1AA1B9CF-D1F9-4B81-8391-1EDCA80723D1}" presName="parallelogram5" presStyleLbl="alignNode1" presStyleIdx="32" presStyleCnt="35"/>
      <dgm:spPr/>
    </dgm:pt>
    <dgm:pt modelId="{0572E89E-4CF8-4D2C-9005-B33EE50FCF61}" type="pres">
      <dgm:prSet presAssocID="{1AA1B9CF-D1F9-4B81-8391-1EDCA80723D1}" presName="parallelogram6" presStyleLbl="alignNode1" presStyleIdx="33" presStyleCnt="35"/>
      <dgm:spPr/>
    </dgm:pt>
    <dgm:pt modelId="{767E6C15-8F58-47C6-B7F4-B379079EC85C}" type="pres">
      <dgm:prSet presAssocID="{1AA1B9CF-D1F9-4B81-8391-1EDCA80723D1}" presName="parallelogram7" presStyleLbl="alignNode1" presStyleIdx="34" presStyleCnt="35"/>
      <dgm:spPr/>
    </dgm:pt>
  </dgm:ptLst>
  <dgm:cxnLst>
    <dgm:cxn modelId="{9D768C1F-D7AB-420B-8C27-088A19BD76D8}" srcId="{361701EF-3DFB-4E72-9AF6-B6FC610A450C}" destId="{A2BFA805-2CCB-4079-AF68-9665FF402D06}" srcOrd="2" destOrd="0" parTransId="{110A49E1-DCE7-46B1-923C-928439AA5CD0}" sibTransId="{0BC272B8-C140-4711-9658-5C26E8CC12C9}"/>
    <dgm:cxn modelId="{A1378AE1-AE0A-402E-A9F3-E8D3F65A9EB2}" type="presOf" srcId="{1AA1B9CF-D1F9-4B81-8391-1EDCA80723D1}" destId="{43E9EB8A-DB7A-44C2-B15F-895B99D1A003}" srcOrd="0" destOrd="0" presId="urn:microsoft.com/office/officeart/2008/layout/VerticalAccentList"/>
    <dgm:cxn modelId="{2C99CF3C-8BC4-48F6-8093-442EB2AC1CEE}" srcId="{361701EF-3DFB-4E72-9AF6-B6FC610A450C}" destId="{1AA1B9CF-D1F9-4B81-8391-1EDCA80723D1}" srcOrd="4" destOrd="0" parTransId="{103B71AD-397E-429E-8443-36CBFEC0F423}" sibTransId="{F73EC410-B80F-470E-8EAE-A50A2EC7F9E7}"/>
    <dgm:cxn modelId="{7C86BEAA-51FA-43E4-96CD-2C29A2F27F90}" srcId="{361701EF-3DFB-4E72-9AF6-B6FC610A450C}" destId="{DA17843B-B282-4823-863A-001F032D739F}" srcOrd="0" destOrd="0" parTransId="{C6957471-C98F-4ABC-B0B3-A400EA680282}" sibTransId="{59B15952-1F69-4449-BA20-D640647D7898}"/>
    <dgm:cxn modelId="{DBECCC3D-BD70-4C27-9E36-DC6CB024140C}" srcId="{361701EF-3DFB-4E72-9AF6-B6FC610A450C}" destId="{A041AE65-D5CD-4D09-80F7-22034B089FA1}" srcOrd="3" destOrd="0" parTransId="{B89D1D74-6634-4E5F-9270-E9777129F58F}" sibTransId="{B8ABF76B-6BD5-40D6-9AE8-83D1620978CD}"/>
    <dgm:cxn modelId="{2D7FF27F-F04D-4282-9FC6-8F059377E28A}" type="presOf" srcId="{A2BFA805-2CCB-4079-AF68-9665FF402D06}" destId="{B9E1A7E5-1D58-43AC-8124-C7E99DDEC397}" srcOrd="0" destOrd="0" presId="urn:microsoft.com/office/officeart/2008/layout/VerticalAccentList"/>
    <dgm:cxn modelId="{B6FBB1F4-B68B-44C6-8503-759776631164}" type="presOf" srcId="{46DE9409-353C-4BC4-B003-B48E3671E8F7}" destId="{EE124D91-73DF-4F01-A2FD-9E051E717730}" srcOrd="0" destOrd="0" presId="urn:microsoft.com/office/officeart/2008/layout/VerticalAccentList"/>
    <dgm:cxn modelId="{FE17DD1A-5B46-4D19-A8CE-C5B6BFFB6469}" type="presOf" srcId="{361701EF-3DFB-4E72-9AF6-B6FC610A450C}" destId="{39138CDF-B632-4DE1-A97B-475A12B06455}" srcOrd="0" destOrd="0" presId="urn:microsoft.com/office/officeart/2008/layout/VerticalAccentList"/>
    <dgm:cxn modelId="{47E84114-8128-4CDD-B540-B03593FFD408}" type="presOf" srcId="{A041AE65-D5CD-4D09-80F7-22034B089FA1}" destId="{941F42EE-8A87-4AFE-A654-F8D2A429CC25}" srcOrd="0" destOrd="0" presId="urn:microsoft.com/office/officeart/2008/layout/VerticalAccentList"/>
    <dgm:cxn modelId="{59359415-4108-41A2-B27C-3B0EEC9F52B1}" srcId="{361701EF-3DFB-4E72-9AF6-B6FC610A450C}" destId="{46DE9409-353C-4BC4-B003-B48E3671E8F7}" srcOrd="1" destOrd="0" parTransId="{2BBC25B4-CA8C-42DB-8AB9-508E885F83DE}" sibTransId="{0E71586D-9C91-4E84-B444-77ACFE318E0C}"/>
    <dgm:cxn modelId="{58D8E7E1-CBF9-45E1-B4F2-43504176C146}" type="presOf" srcId="{DA17843B-B282-4823-863A-001F032D739F}" destId="{E70F919D-2642-4973-B0B9-DEB77093919D}" srcOrd="0" destOrd="0" presId="urn:microsoft.com/office/officeart/2008/layout/VerticalAccentList"/>
    <dgm:cxn modelId="{A0B30B6A-CD58-4839-9E62-CEDCDEF61548}" type="presParOf" srcId="{39138CDF-B632-4DE1-A97B-475A12B06455}" destId="{F9F41909-7EF0-4A6F-A1A0-86CDFD06ACE1}" srcOrd="0" destOrd="0" presId="urn:microsoft.com/office/officeart/2008/layout/VerticalAccentList"/>
    <dgm:cxn modelId="{1B201109-CB01-4175-83F4-EFB86F375B01}" type="presParOf" srcId="{F9F41909-7EF0-4A6F-A1A0-86CDFD06ACE1}" destId="{E70F919D-2642-4973-B0B9-DEB77093919D}" srcOrd="0" destOrd="0" presId="urn:microsoft.com/office/officeart/2008/layout/VerticalAccentList"/>
    <dgm:cxn modelId="{E7EA1DB1-3B60-491E-867E-39AE33046CAB}" type="presParOf" srcId="{39138CDF-B632-4DE1-A97B-475A12B06455}" destId="{CF272E63-5EF3-4E69-8AE0-2112FE70E7B1}" srcOrd="1" destOrd="0" presId="urn:microsoft.com/office/officeart/2008/layout/VerticalAccentList"/>
    <dgm:cxn modelId="{BFE30E84-AC38-4B85-A474-D0DE4493CCC3}" type="presParOf" srcId="{CF272E63-5EF3-4E69-8AE0-2112FE70E7B1}" destId="{4DE8F63E-6541-4D1B-B2B6-70268D3DFF25}" srcOrd="0" destOrd="0" presId="urn:microsoft.com/office/officeart/2008/layout/VerticalAccentList"/>
    <dgm:cxn modelId="{3FA323C0-9F41-4C42-8B6F-3567032F7E58}" type="presParOf" srcId="{CF272E63-5EF3-4E69-8AE0-2112FE70E7B1}" destId="{ECFD3308-C600-41B0-9EC5-10356538E360}" srcOrd="1" destOrd="0" presId="urn:microsoft.com/office/officeart/2008/layout/VerticalAccentList"/>
    <dgm:cxn modelId="{6E0F8C16-586F-4FE6-8DBC-87791BCA1841}" type="presParOf" srcId="{CF272E63-5EF3-4E69-8AE0-2112FE70E7B1}" destId="{B4872F32-F048-45EB-A581-E0D8A0310E93}" srcOrd="2" destOrd="0" presId="urn:microsoft.com/office/officeart/2008/layout/VerticalAccentList"/>
    <dgm:cxn modelId="{910279EE-5B13-4A39-AC8E-63FF6CE4948A}" type="presParOf" srcId="{CF272E63-5EF3-4E69-8AE0-2112FE70E7B1}" destId="{17C6AA3C-1FF3-45CC-91EE-344BEE30308D}" srcOrd="3" destOrd="0" presId="urn:microsoft.com/office/officeart/2008/layout/VerticalAccentList"/>
    <dgm:cxn modelId="{470211E3-1527-475F-B1C4-34FD04D76BE4}" type="presParOf" srcId="{CF272E63-5EF3-4E69-8AE0-2112FE70E7B1}" destId="{22648E1A-9AE5-4732-ADE0-C2E5AF059354}" srcOrd="4" destOrd="0" presId="urn:microsoft.com/office/officeart/2008/layout/VerticalAccentList"/>
    <dgm:cxn modelId="{160D9BF4-78D5-447D-BD42-190DE04D6F10}" type="presParOf" srcId="{CF272E63-5EF3-4E69-8AE0-2112FE70E7B1}" destId="{D807A979-7A11-4BE6-8DD7-44F47B753AE8}" srcOrd="5" destOrd="0" presId="urn:microsoft.com/office/officeart/2008/layout/VerticalAccentList"/>
    <dgm:cxn modelId="{A740A28A-6ADC-44DE-B2FD-FF07BFA5E6BD}" type="presParOf" srcId="{CF272E63-5EF3-4E69-8AE0-2112FE70E7B1}" destId="{B1D5F8AC-CD85-424E-91F5-2A42A077BA5A}" srcOrd="6" destOrd="0" presId="urn:microsoft.com/office/officeart/2008/layout/VerticalAccentList"/>
    <dgm:cxn modelId="{4C325878-C7F3-4C20-BC5C-4FBF4CC68737}" type="presParOf" srcId="{39138CDF-B632-4DE1-A97B-475A12B06455}" destId="{48B1402E-E271-4771-BBB9-0D3074B4F150}" srcOrd="2" destOrd="0" presId="urn:microsoft.com/office/officeart/2008/layout/VerticalAccentList"/>
    <dgm:cxn modelId="{B2D4F298-2630-4B0A-B43B-B8ED9AD0AC5A}" type="presParOf" srcId="{39138CDF-B632-4DE1-A97B-475A12B06455}" destId="{20BBF56A-C5D6-4289-B6FC-FEC169EE265F}" srcOrd="3" destOrd="0" presId="urn:microsoft.com/office/officeart/2008/layout/VerticalAccentList"/>
    <dgm:cxn modelId="{486BF310-62D7-4DEB-8024-19A325914375}" type="presParOf" srcId="{20BBF56A-C5D6-4289-B6FC-FEC169EE265F}" destId="{EE124D91-73DF-4F01-A2FD-9E051E717730}" srcOrd="0" destOrd="0" presId="urn:microsoft.com/office/officeart/2008/layout/VerticalAccentList"/>
    <dgm:cxn modelId="{3C666CED-B338-4CAA-9BEB-835F68E5D128}" type="presParOf" srcId="{39138CDF-B632-4DE1-A97B-475A12B06455}" destId="{F70EDD02-24C8-49B4-83CB-14953727E914}" srcOrd="4" destOrd="0" presId="urn:microsoft.com/office/officeart/2008/layout/VerticalAccentList"/>
    <dgm:cxn modelId="{B7D282CB-B41B-40DA-AF09-089B3F2FEF30}" type="presParOf" srcId="{F70EDD02-24C8-49B4-83CB-14953727E914}" destId="{E999D197-07D1-4870-BA7E-23C483F291DC}" srcOrd="0" destOrd="0" presId="urn:microsoft.com/office/officeart/2008/layout/VerticalAccentList"/>
    <dgm:cxn modelId="{CF00DEBB-0F91-4941-8993-A623A6C73775}" type="presParOf" srcId="{F70EDD02-24C8-49B4-83CB-14953727E914}" destId="{B1013EE7-A0B6-4737-9B38-365CB582B3F2}" srcOrd="1" destOrd="0" presId="urn:microsoft.com/office/officeart/2008/layout/VerticalAccentList"/>
    <dgm:cxn modelId="{47B0972B-7ABE-477D-9DC8-DA22DE91A4EB}" type="presParOf" srcId="{F70EDD02-24C8-49B4-83CB-14953727E914}" destId="{A6DC0B72-7D69-4038-BBD0-201AF3B4C056}" srcOrd="2" destOrd="0" presId="urn:microsoft.com/office/officeart/2008/layout/VerticalAccentList"/>
    <dgm:cxn modelId="{43AA8341-B4F6-47BC-BDE9-BFDFDAD3C209}" type="presParOf" srcId="{F70EDD02-24C8-49B4-83CB-14953727E914}" destId="{4DA0C2EC-33D1-40D6-A0E4-ADE2484F3ECD}" srcOrd="3" destOrd="0" presId="urn:microsoft.com/office/officeart/2008/layout/VerticalAccentList"/>
    <dgm:cxn modelId="{A20F9094-CDD4-4541-B53B-E61C104D80FD}" type="presParOf" srcId="{F70EDD02-24C8-49B4-83CB-14953727E914}" destId="{3FED1BB1-6C5E-4C63-AD71-B2C6127BC9F4}" srcOrd="4" destOrd="0" presId="urn:microsoft.com/office/officeart/2008/layout/VerticalAccentList"/>
    <dgm:cxn modelId="{AB5696C0-1767-4A4C-BBD4-DF739964832A}" type="presParOf" srcId="{F70EDD02-24C8-49B4-83CB-14953727E914}" destId="{717374CC-E8D6-4E09-9D93-3E5C28508133}" srcOrd="5" destOrd="0" presId="urn:microsoft.com/office/officeart/2008/layout/VerticalAccentList"/>
    <dgm:cxn modelId="{CA0B35D9-C340-48EC-8EC1-04EB9AA918FC}" type="presParOf" srcId="{F70EDD02-24C8-49B4-83CB-14953727E914}" destId="{CC46EAAA-F88E-42F7-BF35-40AB138A980A}" srcOrd="6" destOrd="0" presId="urn:microsoft.com/office/officeart/2008/layout/VerticalAccentList"/>
    <dgm:cxn modelId="{35E2327F-AA6E-4203-96E2-F7F4E2C191AC}" type="presParOf" srcId="{39138CDF-B632-4DE1-A97B-475A12B06455}" destId="{F06F5526-C5A4-43BC-B640-A318B2CFA28B}" srcOrd="5" destOrd="0" presId="urn:microsoft.com/office/officeart/2008/layout/VerticalAccentList"/>
    <dgm:cxn modelId="{24AD8413-01D4-4751-8AFB-A031773F9889}" type="presParOf" srcId="{39138CDF-B632-4DE1-A97B-475A12B06455}" destId="{C6786A06-1BC4-4BDE-A4EA-FA1D95714058}" srcOrd="6" destOrd="0" presId="urn:microsoft.com/office/officeart/2008/layout/VerticalAccentList"/>
    <dgm:cxn modelId="{3C7BF42F-591B-432D-9B3D-D6E5E8D49342}" type="presParOf" srcId="{C6786A06-1BC4-4BDE-A4EA-FA1D95714058}" destId="{B9E1A7E5-1D58-43AC-8124-C7E99DDEC397}" srcOrd="0" destOrd="0" presId="urn:microsoft.com/office/officeart/2008/layout/VerticalAccentList"/>
    <dgm:cxn modelId="{BB6990BD-4C18-426E-A9B2-C04F9562A1DD}" type="presParOf" srcId="{39138CDF-B632-4DE1-A97B-475A12B06455}" destId="{B9DEF9C5-224D-4057-831E-3097454BB692}" srcOrd="7" destOrd="0" presId="urn:microsoft.com/office/officeart/2008/layout/VerticalAccentList"/>
    <dgm:cxn modelId="{52CB2AD7-2249-428F-899D-85CC3D1993B8}" type="presParOf" srcId="{B9DEF9C5-224D-4057-831E-3097454BB692}" destId="{2C909EF4-CD63-49BB-9893-30B8852564F8}" srcOrd="0" destOrd="0" presId="urn:microsoft.com/office/officeart/2008/layout/VerticalAccentList"/>
    <dgm:cxn modelId="{3CCF1DF5-ADAF-466F-AD60-6DCF2720B1AF}" type="presParOf" srcId="{B9DEF9C5-224D-4057-831E-3097454BB692}" destId="{AC711595-52E9-475F-BB96-195CECBFC077}" srcOrd="1" destOrd="0" presId="urn:microsoft.com/office/officeart/2008/layout/VerticalAccentList"/>
    <dgm:cxn modelId="{B3AA6373-38BC-4E65-AE47-82E01FAC966C}" type="presParOf" srcId="{B9DEF9C5-224D-4057-831E-3097454BB692}" destId="{1A0895AD-C03F-422F-B2C3-54DB12583D61}" srcOrd="2" destOrd="0" presId="urn:microsoft.com/office/officeart/2008/layout/VerticalAccentList"/>
    <dgm:cxn modelId="{AAB5CADB-146A-44DC-91FA-179CDF583B66}" type="presParOf" srcId="{B9DEF9C5-224D-4057-831E-3097454BB692}" destId="{7CBABB70-8E2B-4FA6-8820-FCCC3D9C3DEB}" srcOrd="3" destOrd="0" presId="urn:microsoft.com/office/officeart/2008/layout/VerticalAccentList"/>
    <dgm:cxn modelId="{3EC57086-48B0-44C8-A711-F6070EB5354B}" type="presParOf" srcId="{B9DEF9C5-224D-4057-831E-3097454BB692}" destId="{7EA6FBF7-06DA-4057-AE10-A178A26207CA}" srcOrd="4" destOrd="0" presId="urn:microsoft.com/office/officeart/2008/layout/VerticalAccentList"/>
    <dgm:cxn modelId="{B514B879-6BED-4125-AF52-5CA8AA5CE239}" type="presParOf" srcId="{B9DEF9C5-224D-4057-831E-3097454BB692}" destId="{E528E27E-7AD6-43D8-8FD2-361B63E0EA87}" srcOrd="5" destOrd="0" presId="urn:microsoft.com/office/officeart/2008/layout/VerticalAccentList"/>
    <dgm:cxn modelId="{3A374D1E-010E-4BC8-A09B-B0305143509D}" type="presParOf" srcId="{B9DEF9C5-224D-4057-831E-3097454BB692}" destId="{F1B35FF9-8E96-4BF9-BABE-331B900E36E5}" srcOrd="6" destOrd="0" presId="urn:microsoft.com/office/officeart/2008/layout/VerticalAccentList"/>
    <dgm:cxn modelId="{58C5A013-5787-4C8B-AA33-8EBBA0CB2C0C}" type="presParOf" srcId="{39138CDF-B632-4DE1-A97B-475A12B06455}" destId="{06153DF6-266A-479D-96A2-95E720D9B122}" srcOrd="8" destOrd="0" presId="urn:microsoft.com/office/officeart/2008/layout/VerticalAccentList"/>
    <dgm:cxn modelId="{453C009A-0539-4A9E-95B9-EA339E286BF3}" type="presParOf" srcId="{39138CDF-B632-4DE1-A97B-475A12B06455}" destId="{E164933F-CD8E-44D6-8909-EB2393F84EBB}" srcOrd="9" destOrd="0" presId="urn:microsoft.com/office/officeart/2008/layout/VerticalAccentList"/>
    <dgm:cxn modelId="{C0E3AFAC-2476-42FC-A380-9A581CBDF2BE}" type="presParOf" srcId="{E164933F-CD8E-44D6-8909-EB2393F84EBB}" destId="{941F42EE-8A87-4AFE-A654-F8D2A429CC25}" srcOrd="0" destOrd="0" presId="urn:microsoft.com/office/officeart/2008/layout/VerticalAccentList"/>
    <dgm:cxn modelId="{A76EAD11-8D4B-4DEC-8046-21AC7ECC7395}" type="presParOf" srcId="{39138CDF-B632-4DE1-A97B-475A12B06455}" destId="{218B3764-741B-4C89-80C4-02B3F206FB90}" srcOrd="10" destOrd="0" presId="urn:microsoft.com/office/officeart/2008/layout/VerticalAccentList"/>
    <dgm:cxn modelId="{768F7565-95D8-44A3-87B4-75CD10C7BC62}" type="presParOf" srcId="{218B3764-741B-4C89-80C4-02B3F206FB90}" destId="{A04835BC-A279-4E89-9A02-6F4C655F71DA}" srcOrd="0" destOrd="0" presId="urn:microsoft.com/office/officeart/2008/layout/VerticalAccentList"/>
    <dgm:cxn modelId="{56A73C92-1552-4D57-8376-277589BEA092}" type="presParOf" srcId="{218B3764-741B-4C89-80C4-02B3F206FB90}" destId="{363845F4-95AD-4721-B5AE-7CC9E1F66F2D}" srcOrd="1" destOrd="0" presId="urn:microsoft.com/office/officeart/2008/layout/VerticalAccentList"/>
    <dgm:cxn modelId="{254093F7-ADA3-44F3-A8F6-5D27A68F5B90}" type="presParOf" srcId="{218B3764-741B-4C89-80C4-02B3F206FB90}" destId="{42834863-4746-4A40-BF94-405E03B4CD3E}" srcOrd="2" destOrd="0" presId="urn:microsoft.com/office/officeart/2008/layout/VerticalAccentList"/>
    <dgm:cxn modelId="{4B520981-B1D5-439D-BCFA-BCE27187B09D}" type="presParOf" srcId="{218B3764-741B-4C89-80C4-02B3F206FB90}" destId="{2B289225-9A23-4594-8558-802657159D3D}" srcOrd="3" destOrd="0" presId="urn:microsoft.com/office/officeart/2008/layout/VerticalAccentList"/>
    <dgm:cxn modelId="{89731D08-5ABC-43BE-A762-CB88D6B907D7}" type="presParOf" srcId="{218B3764-741B-4C89-80C4-02B3F206FB90}" destId="{0BD47B7D-52AF-4AC1-A10E-85D4A39917D5}" srcOrd="4" destOrd="0" presId="urn:microsoft.com/office/officeart/2008/layout/VerticalAccentList"/>
    <dgm:cxn modelId="{03E56ECF-3267-4C4F-B8C1-271ED39AB9FA}" type="presParOf" srcId="{218B3764-741B-4C89-80C4-02B3F206FB90}" destId="{A885AC85-4158-471B-AEC4-7EEB9943118C}" srcOrd="5" destOrd="0" presId="urn:microsoft.com/office/officeart/2008/layout/VerticalAccentList"/>
    <dgm:cxn modelId="{D160A492-4AEB-4638-88BA-8FBF42B585E8}" type="presParOf" srcId="{218B3764-741B-4C89-80C4-02B3F206FB90}" destId="{B3E33E7B-D794-4324-88F5-2234810702DA}" srcOrd="6" destOrd="0" presId="urn:microsoft.com/office/officeart/2008/layout/VerticalAccentList"/>
    <dgm:cxn modelId="{07D44206-05E6-4595-8016-7937D58BFB50}" type="presParOf" srcId="{39138CDF-B632-4DE1-A97B-475A12B06455}" destId="{1DCE4BC0-B696-43D9-8A54-4E4B99169BBA}" srcOrd="11" destOrd="0" presId="urn:microsoft.com/office/officeart/2008/layout/VerticalAccentList"/>
    <dgm:cxn modelId="{10987DF7-AF92-46E0-AD52-70029312C289}" type="presParOf" srcId="{39138CDF-B632-4DE1-A97B-475A12B06455}" destId="{A0619B7D-8B77-4CB6-8C79-D1DB908A3211}" srcOrd="12" destOrd="0" presId="urn:microsoft.com/office/officeart/2008/layout/VerticalAccentList"/>
    <dgm:cxn modelId="{4320E192-990B-4884-A06D-DF3E29353F61}" type="presParOf" srcId="{A0619B7D-8B77-4CB6-8C79-D1DB908A3211}" destId="{43E9EB8A-DB7A-44C2-B15F-895B99D1A003}" srcOrd="0" destOrd="0" presId="urn:microsoft.com/office/officeart/2008/layout/VerticalAccentList"/>
    <dgm:cxn modelId="{64103DFF-5B2E-4B9A-9AD9-2366F863B1F4}" type="presParOf" srcId="{39138CDF-B632-4DE1-A97B-475A12B06455}" destId="{2EDB2C4C-FECA-4985-B111-6FCDBF4574ED}" srcOrd="13" destOrd="0" presId="urn:microsoft.com/office/officeart/2008/layout/VerticalAccentList"/>
    <dgm:cxn modelId="{5B02A2E6-9A6A-466C-A1B7-4472FD6FAA59}" type="presParOf" srcId="{2EDB2C4C-FECA-4985-B111-6FCDBF4574ED}" destId="{19980879-2007-493F-A5DA-227951A62350}" srcOrd="0" destOrd="0" presId="urn:microsoft.com/office/officeart/2008/layout/VerticalAccentList"/>
    <dgm:cxn modelId="{D601DCD6-BC0A-4203-BF07-378EF58180BA}" type="presParOf" srcId="{2EDB2C4C-FECA-4985-B111-6FCDBF4574ED}" destId="{F263CC84-A90A-456C-83C6-4AEB763368EA}" srcOrd="1" destOrd="0" presId="urn:microsoft.com/office/officeart/2008/layout/VerticalAccentList"/>
    <dgm:cxn modelId="{F8378CE7-0D05-41EC-A2EE-2C94F64D4B5C}" type="presParOf" srcId="{2EDB2C4C-FECA-4985-B111-6FCDBF4574ED}" destId="{41BDE275-A718-443D-9E3C-18B89D97D6F4}" srcOrd="2" destOrd="0" presId="urn:microsoft.com/office/officeart/2008/layout/VerticalAccentList"/>
    <dgm:cxn modelId="{BFF9964B-4902-48DC-A474-0AAC57DFE2C8}" type="presParOf" srcId="{2EDB2C4C-FECA-4985-B111-6FCDBF4574ED}" destId="{D144BABF-B901-4F4C-A6DC-58EB44463F50}" srcOrd="3" destOrd="0" presId="urn:microsoft.com/office/officeart/2008/layout/VerticalAccentList"/>
    <dgm:cxn modelId="{72CA737A-110C-4B82-BAA6-03DCAAF39E9E}" type="presParOf" srcId="{2EDB2C4C-FECA-4985-B111-6FCDBF4574ED}" destId="{9D773F6B-0E56-49FC-9842-A9592A733AD9}" srcOrd="4" destOrd="0" presId="urn:microsoft.com/office/officeart/2008/layout/VerticalAccentList"/>
    <dgm:cxn modelId="{B90936D4-D7E4-40CE-9480-4488034437AE}" type="presParOf" srcId="{2EDB2C4C-FECA-4985-B111-6FCDBF4574ED}" destId="{0572E89E-4CF8-4D2C-9005-B33EE50FCF61}" srcOrd="5" destOrd="0" presId="urn:microsoft.com/office/officeart/2008/layout/VerticalAccentList"/>
    <dgm:cxn modelId="{D5E948E1-E5AB-47BC-883F-B1CF4EF96E41}" type="presParOf" srcId="{2EDB2C4C-FECA-4985-B111-6FCDBF4574ED}" destId="{767E6C15-8F58-47C6-B7F4-B379079EC85C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1D2501-D62C-46B7-A322-5FE8950C7AC1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8829FF-B8FC-4F65-877E-6F55B989620C}">
      <dgm:prSet phldrT="[Текст]" custT="1"/>
      <dgm:spPr/>
      <dgm:t>
        <a:bodyPr/>
        <a:lstStyle/>
        <a:p>
          <a:r>
            <a:rPr lang="ru-RU" sz="1800" dirty="0" smtClean="0"/>
            <a:t> </a:t>
          </a:r>
          <a:r>
            <a:rPr lang="ru-RU" sz="2400" dirty="0" smtClean="0">
              <a:latin typeface="Arial" pitchFamily="34" charset="0"/>
              <a:cs typeface="Arial" pitchFamily="34" charset="0"/>
            </a:rPr>
            <a:t>Конструирование по образцу 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5D4350E8-7630-4A53-B4A8-3DB3FEC634DC}" type="parTrans" cxnId="{631748F7-7F26-4BE9-9714-5F156F9FE19A}">
      <dgm:prSet/>
      <dgm:spPr/>
      <dgm:t>
        <a:bodyPr/>
        <a:lstStyle/>
        <a:p>
          <a:endParaRPr lang="ru-RU"/>
        </a:p>
      </dgm:t>
    </dgm:pt>
    <dgm:pt modelId="{2808C2BF-110D-434B-88EB-380A177D4539}" type="sibTrans" cxnId="{631748F7-7F26-4BE9-9714-5F156F9FE19A}">
      <dgm:prSet/>
      <dgm:spPr/>
      <dgm:t>
        <a:bodyPr/>
        <a:lstStyle/>
        <a:p>
          <a:endParaRPr lang="ru-RU"/>
        </a:p>
      </dgm:t>
    </dgm:pt>
    <dgm:pt modelId="{D2226983-14F9-457F-9DFB-48CA58E4D786}">
      <dgm:prSet phldrT="[Текст]" custT="1"/>
      <dgm:spPr/>
      <dgm:t>
        <a:bodyPr/>
        <a:lstStyle/>
        <a:p>
          <a:r>
            <a:rPr lang="ru-RU" sz="2400" dirty="0" smtClean="0">
              <a:latin typeface="Arial" pitchFamily="34" charset="0"/>
              <a:cs typeface="Arial" pitchFamily="34" charset="0"/>
            </a:rPr>
            <a:t>Конструирование по моделям 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57326B9B-FCB1-4790-8E0A-311F043EC375}" type="parTrans" cxnId="{DF7945C9-2EF0-4C7E-90DB-C7817C478DBF}">
      <dgm:prSet/>
      <dgm:spPr/>
      <dgm:t>
        <a:bodyPr/>
        <a:lstStyle/>
        <a:p>
          <a:endParaRPr lang="ru-RU"/>
        </a:p>
      </dgm:t>
    </dgm:pt>
    <dgm:pt modelId="{C4A517C8-1D59-4C3D-A6B9-265A716DE3A7}" type="sibTrans" cxnId="{DF7945C9-2EF0-4C7E-90DB-C7817C478DBF}">
      <dgm:prSet/>
      <dgm:spPr/>
      <dgm:t>
        <a:bodyPr/>
        <a:lstStyle/>
        <a:p>
          <a:endParaRPr lang="ru-RU"/>
        </a:p>
      </dgm:t>
    </dgm:pt>
    <dgm:pt modelId="{4667B6E0-81C4-4E1D-8251-166758613AFB}">
      <dgm:prSet phldrT="[Текст]" custT="1"/>
      <dgm:spPr/>
      <dgm:t>
        <a:bodyPr/>
        <a:lstStyle/>
        <a:p>
          <a:r>
            <a:rPr lang="ru-RU" sz="2400" dirty="0" smtClean="0">
              <a:latin typeface="Arial" pitchFamily="34" charset="0"/>
              <a:cs typeface="Arial" pitchFamily="34" charset="0"/>
            </a:rPr>
            <a:t>Конструирование по собственному замыслу 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B8C5885B-C0F9-4533-998D-C474F1D83AE7}" type="parTrans" cxnId="{E91485A5-AADA-4BEE-9CA3-2BCD6918F3B8}">
      <dgm:prSet/>
      <dgm:spPr/>
      <dgm:t>
        <a:bodyPr/>
        <a:lstStyle/>
        <a:p>
          <a:endParaRPr lang="ru-RU"/>
        </a:p>
      </dgm:t>
    </dgm:pt>
    <dgm:pt modelId="{E434CC93-964C-4560-A0C3-FDB0D06A7D7D}" type="sibTrans" cxnId="{E91485A5-AADA-4BEE-9CA3-2BCD6918F3B8}">
      <dgm:prSet/>
      <dgm:spPr/>
      <dgm:t>
        <a:bodyPr/>
        <a:lstStyle/>
        <a:p>
          <a:endParaRPr lang="ru-RU"/>
        </a:p>
      </dgm:t>
    </dgm:pt>
    <dgm:pt modelId="{300B5D90-14C9-42F2-929C-87DD515E55F4}">
      <dgm:prSet custT="1"/>
      <dgm:spPr/>
      <dgm:t>
        <a:bodyPr/>
        <a:lstStyle/>
        <a:p>
          <a:r>
            <a:rPr lang="ru-RU" sz="2400" dirty="0" smtClean="0">
              <a:latin typeface="Arial" pitchFamily="34" charset="0"/>
              <a:cs typeface="Arial" pitchFamily="34" charset="0"/>
            </a:rPr>
            <a:t>Конструирование по условиям 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6DA9E504-1196-466E-9B12-4BAA46AD43D8}" type="parTrans" cxnId="{B5F581F2-D615-436D-B53F-8187D12D8E21}">
      <dgm:prSet/>
      <dgm:spPr/>
      <dgm:t>
        <a:bodyPr/>
        <a:lstStyle/>
        <a:p>
          <a:endParaRPr lang="ru-RU"/>
        </a:p>
      </dgm:t>
    </dgm:pt>
    <dgm:pt modelId="{5BE79DC7-42C1-465B-ABA1-BEA980B25135}" type="sibTrans" cxnId="{B5F581F2-D615-436D-B53F-8187D12D8E21}">
      <dgm:prSet/>
      <dgm:spPr/>
      <dgm:t>
        <a:bodyPr/>
        <a:lstStyle/>
        <a:p>
          <a:endParaRPr lang="ru-RU"/>
        </a:p>
      </dgm:t>
    </dgm:pt>
    <dgm:pt modelId="{2D768598-5E49-418E-9C21-E6F1629D006B}" type="pres">
      <dgm:prSet presAssocID="{C71D2501-D62C-46B7-A322-5FE8950C7AC1}" presName="linear" presStyleCnt="0">
        <dgm:presLayoutVars>
          <dgm:dir/>
          <dgm:animLvl val="lvl"/>
          <dgm:resizeHandles val="exact"/>
        </dgm:presLayoutVars>
      </dgm:prSet>
      <dgm:spPr/>
    </dgm:pt>
    <dgm:pt modelId="{57F2ADA1-DDD5-4BD3-848F-49683EE4979C}" type="pres">
      <dgm:prSet presAssocID="{F68829FF-B8FC-4F65-877E-6F55B989620C}" presName="parentLin" presStyleCnt="0"/>
      <dgm:spPr/>
    </dgm:pt>
    <dgm:pt modelId="{138D3C19-5694-498A-93ED-48EB95E214B7}" type="pres">
      <dgm:prSet presAssocID="{F68829FF-B8FC-4F65-877E-6F55B989620C}" presName="parentLeftMargin" presStyleLbl="node1" presStyleIdx="0" presStyleCnt="4"/>
      <dgm:spPr/>
    </dgm:pt>
    <dgm:pt modelId="{A2319B4D-05A4-4155-A21B-D1301EA76C2D}" type="pres">
      <dgm:prSet presAssocID="{F68829FF-B8FC-4F65-877E-6F55B989620C}" presName="parentText" presStyleLbl="node1" presStyleIdx="0" presStyleCnt="4" custScaleX="142857" custScaleY="161688" custLinFactNeighborX="10092" custLinFactNeighborY="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019C89-A00E-4AC2-A41C-E1E7C9CF3030}" type="pres">
      <dgm:prSet presAssocID="{F68829FF-B8FC-4F65-877E-6F55B989620C}" presName="negativeSpace" presStyleCnt="0"/>
      <dgm:spPr/>
    </dgm:pt>
    <dgm:pt modelId="{32E9C7B6-CDAB-4EA0-A5AA-6E6A48593F3C}" type="pres">
      <dgm:prSet presAssocID="{F68829FF-B8FC-4F65-877E-6F55B989620C}" presName="childText" presStyleLbl="conFgAcc1" presStyleIdx="0" presStyleCnt="4">
        <dgm:presLayoutVars>
          <dgm:bulletEnabled val="1"/>
        </dgm:presLayoutVars>
      </dgm:prSet>
      <dgm:spPr/>
    </dgm:pt>
    <dgm:pt modelId="{D34BBD01-277D-4174-B0EE-422D232C5C93}" type="pres">
      <dgm:prSet presAssocID="{2808C2BF-110D-434B-88EB-380A177D4539}" presName="spaceBetweenRectangles" presStyleCnt="0"/>
      <dgm:spPr/>
    </dgm:pt>
    <dgm:pt modelId="{22002AA9-929C-464B-859E-9824E1BC21A8}" type="pres">
      <dgm:prSet presAssocID="{D2226983-14F9-457F-9DFB-48CA58E4D786}" presName="parentLin" presStyleCnt="0"/>
      <dgm:spPr/>
    </dgm:pt>
    <dgm:pt modelId="{0213A87E-A816-440A-9C9E-80E48B0B94BA}" type="pres">
      <dgm:prSet presAssocID="{D2226983-14F9-457F-9DFB-48CA58E4D786}" presName="parentLeftMargin" presStyleLbl="node1" presStyleIdx="0" presStyleCnt="4"/>
      <dgm:spPr/>
    </dgm:pt>
    <dgm:pt modelId="{97BA2E38-8AB9-4909-9D03-8EA8EE351CAA}" type="pres">
      <dgm:prSet presAssocID="{D2226983-14F9-457F-9DFB-48CA58E4D786}" presName="parentText" presStyleLbl="node1" presStyleIdx="1" presStyleCnt="4" custScaleX="142857" custScaleY="1512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19D14-AB7D-4A44-A3D7-8CC4C962A20B}" type="pres">
      <dgm:prSet presAssocID="{D2226983-14F9-457F-9DFB-48CA58E4D786}" presName="negativeSpace" presStyleCnt="0"/>
      <dgm:spPr/>
    </dgm:pt>
    <dgm:pt modelId="{859502BA-17BB-4B27-A81C-F2FD6A1E9A60}" type="pres">
      <dgm:prSet presAssocID="{D2226983-14F9-457F-9DFB-48CA58E4D786}" presName="childText" presStyleLbl="conFgAcc1" presStyleIdx="1" presStyleCnt="4">
        <dgm:presLayoutVars>
          <dgm:bulletEnabled val="1"/>
        </dgm:presLayoutVars>
      </dgm:prSet>
      <dgm:spPr/>
    </dgm:pt>
    <dgm:pt modelId="{5C1543BB-33A9-43CC-8B76-F56A28043AA5}" type="pres">
      <dgm:prSet presAssocID="{C4A517C8-1D59-4C3D-A6B9-265A716DE3A7}" presName="spaceBetweenRectangles" presStyleCnt="0"/>
      <dgm:spPr/>
    </dgm:pt>
    <dgm:pt modelId="{D3D858A7-4470-47D1-9682-9F60828A041E}" type="pres">
      <dgm:prSet presAssocID="{4667B6E0-81C4-4E1D-8251-166758613AFB}" presName="parentLin" presStyleCnt="0"/>
      <dgm:spPr/>
    </dgm:pt>
    <dgm:pt modelId="{E69E9A52-CF59-4A94-873F-C8BDBE04ECA8}" type="pres">
      <dgm:prSet presAssocID="{4667B6E0-81C4-4E1D-8251-166758613AFB}" presName="parentLeftMargin" presStyleLbl="node1" presStyleIdx="1" presStyleCnt="4"/>
      <dgm:spPr/>
    </dgm:pt>
    <dgm:pt modelId="{87266281-8302-4880-8811-F3A6D7A81668}" type="pres">
      <dgm:prSet presAssocID="{4667B6E0-81C4-4E1D-8251-166758613AFB}" presName="parentText" presStyleLbl="node1" presStyleIdx="2" presStyleCnt="4" custScaleX="138059" custScaleY="1140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57F416-EEE0-40E9-8C0A-93007E4E450B}" type="pres">
      <dgm:prSet presAssocID="{4667B6E0-81C4-4E1D-8251-166758613AFB}" presName="negativeSpace" presStyleCnt="0"/>
      <dgm:spPr/>
    </dgm:pt>
    <dgm:pt modelId="{6849D137-EB14-4587-9894-DDDE472A320F}" type="pres">
      <dgm:prSet presAssocID="{4667B6E0-81C4-4E1D-8251-166758613AFB}" presName="childText" presStyleLbl="conFgAcc1" presStyleIdx="2" presStyleCnt="4">
        <dgm:presLayoutVars>
          <dgm:bulletEnabled val="1"/>
        </dgm:presLayoutVars>
      </dgm:prSet>
      <dgm:spPr/>
    </dgm:pt>
    <dgm:pt modelId="{50928D0D-F9D3-4D07-8FEF-5E02E8CD1044}" type="pres">
      <dgm:prSet presAssocID="{E434CC93-964C-4560-A0C3-FDB0D06A7D7D}" presName="spaceBetweenRectangles" presStyleCnt="0"/>
      <dgm:spPr/>
    </dgm:pt>
    <dgm:pt modelId="{785F773D-B26F-461D-87AC-76535933BDD0}" type="pres">
      <dgm:prSet presAssocID="{300B5D90-14C9-42F2-929C-87DD515E55F4}" presName="parentLin" presStyleCnt="0"/>
      <dgm:spPr/>
    </dgm:pt>
    <dgm:pt modelId="{E58BE66F-BCD3-4871-9D27-6655DB5EE791}" type="pres">
      <dgm:prSet presAssocID="{300B5D90-14C9-42F2-929C-87DD515E55F4}" presName="parentLeftMargin" presStyleLbl="node1" presStyleIdx="2" presStyleCnt="4"/>
      <dgm:spPr/>
    </dgm:pt>
    <dgm:pt modelId="{B587571A-8CB6-4E22-8221-ED770DA4FE72}" type="pres">
      <dgm:prSet presAssocID="{300B5D90-14C9-42F2-929C-87DD515E55F4}" presName="parentText" presStyleLbl="node1" presStyleIdx="3" presStyleCnt="4" custScaleX="142857" custScaleY="1214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88A6C-CB04-43A2-AAA9-C4767B1187DC}" type="pres">
      <dgm:prSet presAssocID="{300B5D90-14C9-42F2-929C-87DD515E55F4}" presName="negativeSpace" presStyleCnt="0"/>
      <dgm:spPr/>
    </dgm:pt>
    <dgm:pt modelId="{F32E5658-48E9-45EB-B9C6-8A3A70C3BA80}" type="pres">
      <dgm:prSet presAssocID="{300B5D90-14C9-42F2-929C-87DD515E55F4}" presName="childText" presStyleLbl="conFgAcc1" presStyleIdx="3" presStyleCnt="4" custLinFactNeighborX="-588" custLinFactNeighborY="2649">
        <dgm:presLayoutVars>
          <dgm:bulletEnabled val="1"/>
        </dgm:presLayoutVars>
      </dgm:prSet>
      <dgm:spPr/>
    </dgm:pt>
  </dgm:ptLst>
  <dgm:cxnLst>
    <dgm:cxn modelId="{E91485A5-AADA-4BEE-9CA3-2BCD6918F3B8}" srcId="{C71D2501-D62C-46B7-A322-5FE8950C7AC1}" destId="{4667B6E0-81C4-4E1D-8251-166758613AFB}" srcOrd="2" destOrd="0" parTransId="{B8C5885B-C0F9-4533-998D-C474F1D83AE7}" sibTransId="{E434CC93-964C-4560-A0C3-FDB0D06A7D7D}"/>
    <dgm:cxn modelId="{1678CD4A-7D71-4554-BDF1-6F7E5634D77B}" type="presOf" srcId="{4667B6E0-81C4-4E1D-8251-166758613AFB}" destId="{E69E9A52-CF59-4A94-873F-C8BDBE04ECA8}" srcOrd="0" destOrd="0" presId="urn:microsoft.com/office/officeart/2005/8/layout/list1"/>
    <dgm:cxn modelId="{1375A892-D611-4A75-A7D9-55EBC35FC34D}" type="presOf" srcId="{D2226983-14F9-457F-9DFB-48CA58E4D786}" destId="{97BA2E38-8AB9-4909-9D03-8EA8EE351CAA}" srcOrd="1" destOrd="0" presId="urn:microsoft.com/office/officeart/2005/8/layout/list1"/>
    <dgm:cxn modelId="{BB433C19-BF23-4B96-AF1A-4EE80E748D6B}" type="presOf" srcId="{300B5D90-14C9-42F2-929C-87DD515E55F4}" destId="{B587571A-8CB6-4E22-8221-ED770DA4FE72}" srcOrd="1" destOrd="0" presId="urn:microsoft.com/office/officeart/2005/8/layout/list1"/>
    <dgm:cxn modelId="{946CF44B-E54C-4D93-A5B9-9C6E8B02CA51}" type="presOf" srcId="{4667B6E0-81C4-4E1D-8251-166758613AFB}" destId="{87266281-8302-4880-8811-F3A6D7A81668}" srcOrd="1" destOrd="0" presId="urn:microsoft.com/office/officeart/2005/8/layout/list1"/>
    <dgm:cxn modelId="{6C973B94-C21C-4AC7-A6B9-DF2B7C567931}" type="presOf" srcId="{F68829FF-B8FC-4F65-877E-6F55B989620C}" destId="{138D3C19-5694-498A-93ED-48EB95E214B7}" srcOrd="0" destOrd="0" presId="urn:microsoft.com/office/officeart/2005/8/layout/list1"/>
    <dgm:cxn modelId="{9A103F8C-3A96-4C55-A33B-F262CA2D75A5}" type="presOf" srcId="{C71D2501-D62C-46B7-A322-5FE8950C7AC1}" destId="{2D768598-5E49-418E-9C21-E6F1629D006B}" srcOrd="0" destOrd="0" presId="urn:microsoft.com/office/officeart/2005/8/layout/list1"/>
    <dgm:cxn modelId="{DA889CEA-F8A0-4F95-8FF4-22FB96AF2631}" type="presOf" srcId="{F68829FF-B8FC-4F65-877E-6F55B989620C}" destId="{A2319B4D-05A4-4155-A21B-D1301EA76C2D}" srcOrd="1" destOrd="0" presId="urn:microsoft.com/office/officeart/2005/8/layout/list1"/>
    <dgm:cxn modelId="{B5F581F2-D615-436D-B53F-8187D12D8E21}" srcId="{C71D2501-D62C-46B7-A322-5FE8950C7AC1}" destId="{300B5D90-14C9-42F2-929C-87DD515E55F4}" srcOrd="3" destOrd="0" parTransId="{6DA9E504-1196-466E-9B12-4BAA46AD43D8}" sibTransId="{5BE79DC7-42C1-465B-ABA1-BEA980B25135}"/>
    <dgm:cxn modelId="{2147987D-EE3B-4611-95FF-C6B7DB9DC0CF}" type="presOf" srcId="{D2226983-14F9-457F-9DFB-48CA58E4D786}" destId="{0213A87E-A816-440A-9C9E-80E48B0B94BA}" srcOrd="0" destOrd="0" presId="urn:microsoft.com/office/officeart/2005/8/layout/list1"/>
    <dgm:cxn modelId="{91346BF2-CE5E-4B25-8E7F-086FACF0631A}" type="presOf" srcId="{300B5D90-14C9-42F2-929C-87DD515E55F4}" destId="{E58BE66F-BCD3-4871-9D27-6655DB5EE791}" srcOrd="0" destOrd="0" presId="urn:microsoft.com/office/officeart/2005/8/layout/list1"/>
    <dgm:cxn modelId="{DF7945C9-2EF0-4C7E-90DB-C7817C478DBF}" srcId="{C71D2501-D62C-46B7-A322-5FE8950C7AC1}" destId="{D2226983-14F9-457F-9DFB-48CA58E4D786}" srcOrd="1" destOrd="0" parTransId="{57326B9B-FCB1-4790-8E0A-311F043EC375}" sibTransId="{C4A517C8-1D59-4C3D-A6B9-265A716DE3A7}"/>
    <dgm:cxn modelId="{631748F7-7F26-4BE9-9714-5F156F9FE19A}" srcId="{C71D2501-D62C-46B7-A322-5FE8950C7AC1}" destId="{F68829FF-B8FC-4F65-877E-6F55B989620C}" srcOrd="0" destOrd="0" parTransId="{5D4350E8-7630-4A53-B4A8-3DB3FEC634DC}" sibTransId="{2808C2BF-110D-434B-88EB-380A177D4539}"/>
    <dgm:cxn modelId="{1FF58C80-A68C-42DE-9948-5A80A073DA12}" type="presParOf" srcId="{2D768598-5E49-418E-9C21-E6F1629D006B}" destId="{57F2ADA1-DDD5-4BD3-848F-49683EE4979C}" srcOrd="0" destOrd="0" presId="urn:microsoft.com/office/officeart/2005/8/layout/list1"/>
    <dgm:cxn modelId="{BF6FA726-00E5-4E33-BCEB-9AE3C097F971}" type="presParOf" srcId="{57F2ADA1-DDD5-4BD3-848F-49683EE4979C}" destId="{138D3C19-5694-498A-93ED-48EB95E214B7}" srcOrd="0" destOrd="0" presId="urn:microsoft.com/office/officeart/2005/8/layout/list1"/>
    <dgm:cxn modelId="{343E9B82-24AE-47AE-9BE4-E172F477C673}" type="presParOf" srcId="{57F2ADA1-DDD5-4BD3-848F-49683EE4979C}" destId="{A2319B4D-05A4-4155-A21B-D1301EA76C2D}" srcOrd="1" destOrd="0" presId="urn:microsoft.com/office/officeart/2005/8/layout/list1"/>
    <dgm:cxn modelId="{C2767FA9-02D1-4111-9282-A6FF192B6EE8}" type="presParOf" srcId="{2D768598-5E49-418E-9C21-E6F1629D006B}" destId="{49019C89-A00E-4AC2-A41C-E1E7C9CF3030}" srcOrd="1" destOrd="0" presId="urn:microsoft.com/office/officeart/2005/8/layout/list1"/>
    <dgm:cxn modelId="{0A9331C1-4608-4801-AEEE-E7538DEABE9E}" type="presParOf" srcId="{2D768598-5E49-418E-9C21-E6F1629D006B}" destId="{32E9C7B6-CDAB-4EA0-A5AA-6E6A48593F3C}" srcOrd="2" destOrd="0" presId="urn:microsoft.com/office/officeart/2005/8/layout/list1"/>
    <dgm:cxn modelId="{A8B197F4-0799-41EA-9B0A-9CA8A4AAF224}" type="presParOf" srcId="{2D768598-5E49-418E-9C21-E6F1629D006B}" destId="{D34BBD01-277D-4174-B0EE-422D232C5C93}" srcOrd="3" destOrd="0" presId="urn:microsoft.com/office/officeart/2005/8/layout/list1"/>
    <dgm:cxn modelId="{C01F979C-2D69-4315-B2C3-AEA2A923C022}" type="presParOf" srcId="{2D768598-5E49-418E-9C21-E6F1629D006B}" destId="{22002AA9-929C-464B-859E-9824E1BC21A8}" srcOrd="4" destOrd="0" presId="urn:microsoft.com/office/officeart/2005/8/layout/list1"/>
    <dgm:cxn modelId="{2B91D052-11AA-4687-8566-A5366A4E23AA}" type="presParOf" srcId="{22002AA9-929C-464B-859E-9824E1BC21A8}" destId="{0213A87E-A816-440A-9C9E-80E48B0B94BA}" srcOrd="0" destOrd="0" presId="urn:microsoft.com/office/officeart/2005/8/layout/list1"/>
    <dgm:cxn modelId="{892863A9-CA9F-4C4C-B8C5-CC6CFE527535}" type="presParOf" srcId="{22002AA9-929C-464B-859E-9824E1BC21A8}" destId="{97BA2E38-8AB9-4909-9D03-8EA8EE351CAA}" srcOrd="1" destOrd="0" presId="urn:microsoft.com/office/officeart/2005/8/layout/list1"/>
    <dgm:cxn modelId="{58FEAA15-0334-4C4F-9DF4-76F8CEDC8036}" type="presParOf" srcId="{2D768598-5E49-418E-9C21-E6F1629D006B}" destId="{42119D14-AB7D-4A44-A3D7-8CC4C962A20B}" srcOrd="5" destOrd="0" presId="urn:microsoft.com/office/officeart/2005/8/layout/list1"/>
    <dgm:cxn modelId="{6DB6209D-4475-40D1-8BAE-03D0BE23287D}" type="presParOf" srcId="{2D768598-5E49-418E-9C21-E6F1629D006B}" destId="{859502BA-17BB-4B27-A81C-F2FD6A1E9A60}" srcOrd="6" destOrd="0" presId="urn:microsoft.com/office/officeart/2005/8/layout/list1"/>
    <dgm:cxn modelId="{39FCF1AE-835F-4FC8-8BEF-ED47CBB6183E}" type="presParOf" srcId="{2D768598-5E49-418E-9C21-E6F1629D006B}" destId="{5C1543BB-33A9-43CC-8B76-F56A28043AA5}" srcOrd="7" destOrd="0" presId="urn:microsoft.com/office/officeart/2005/8/layout/list1"/>
    <dgm:cxn modelId="{A3D85D64-77D6-4F99-B642-E689DBF76F61}" type="presParOf" srcId="{2D768598-5E49-418E-9C21-E6F1629D006B}" destId="{D3D858A7-4470-47D1-9682-9F60828A041E}" srcOrd="8" destOrd="0" presId="urn:microsoft.com/office/officeart/2005/8/layout/list1"/>
    <dgm:cxn modelId="{AEFE899F-68CB-4403-B8BA-BE2AE468C19E}" type="presParOf" srcId="{D3D858A7-4470-47D1-9682-9F60828A041E}" destId="{E69E9A52-CF59-4A94-873F-C8BDBE04ECA8}" srcOrd="0" destOrd="0" presId="urn:microsoft.com/office/officeart/2005/8/layout/list1"/>
    <dgm:cxn modelId="{EDD6ADA9-86F4-4254-840B-6CF79C2CBD5D}" type="presParOf" srcId="{D3D858A7-4470-47D1-9682-9F60828A041E}" destId="{87266281-8302-4880-8811-F3A6D7A81668}" srcOrd="1" destOrd="0" presId="urn:microsoft.com/office/officeart/2005/8/layout/list1"/>
    <dgm:cxn modelId="{A94016EE-5CA2-467E-84F6-CC302C73B6A5}" type="presParOf" srcId="{2D768598-5E49-418E-9C21-E6F1629D006B}" destId="{4657F416-EEE0-40E9-8C0A-93007E4E450B}" srcOrd="9" destOrd="0" presId="urn:microsoft.com/office/officeart/2005/8/layout/list1"/>
    <dgm:cxn modelId="{84F5B3A8-F452-4CA5-B4B3-4C25E7AE66EC}" type="presParOf" srcId="{2D768598-5E49-418E-9C21-E6F1629D006B}" destId="{6849D137-EB14-4587-9894-DDDE472A320F}" srcOrd="10" destOrd="0" presId="urn:microsoft.com/office/officeart/2005/8/layout/list1"/>
    <dgm:cxn modelId="{ABB2BBEB-4DDC-4815-A1A6-7B76859BBFCE}" type="presParOf" srcId="{2D768598-5E49-418E-9C21-E6F1629D006B}" destId="{50928D0D-F9D3-4D07-8FEF-5E02E8CD1044}" srcOrd="11" destOrd="0" presId="urn:microsoft.com/office/officeart/2005/8/layout/list1"/>
    <dgm:cxn modelId="{C5A85B1D-EE00-468B-B7C2-58AB1489F511}" type="presParOf" srcId="{2D768598-5E49-418E-9C21-E6F1629D006B}" destId="{785F773D-B26F-461D-87AC-76535933BDD0}" srcOrd="12" destOrd="0" presId="urn:microsoft.com/office/officeart/2005/8/layout/list1"/>
    <dgm:cxn modelId="{30C17B56-DAF3-4FE4-A0E2-82BE1EAD8E3F}" type="presParOf" srcId="{785F773D-B26F-461D-87AC-76535933BDD0}" destId="{E58BE66F-BCD3-4871-9D27-6655DB5EE791}" srcOrd="0" destOrd="0" presId="urn:microsoft.com/office/officeart/2005/8/layout/list1"/>
    <dgm:cxn modelId="{5B144354-0C74-4742-991A-936A3DA9EAEA}" type="presParOf" srcId="{785F773D-B26F-461D-87AC-76535933BDD0}" destId="{B587571A-8CB6-4E22-8221-ED770DA4FE72}" srcOrd="1" destOrd="0" presId="urn:microsoft.com/office/officeart/2005/8/layout/list1"/>
    <dgm:cxn modelId="{1EE18BF0-8DC0-4E14-B9B9-43CAB91A2E9C}" type="presParOf" srcId="{2D768598-5E49-418E-9C21-E6F1629D006B}" destId="{AA088A6C-CB04-43A2-AAA9-C4767B1187DC}" srcOrd="13" destOrd="0" presId="urn:microsoft.com/office/officeart/2005/8/layout/list1"/>
    <dgm:cxn modelId="{CC0C7F1F-0E45-4351-82C8-F69D59E40A1F}" type="presParOf" srcId="{2D768598-5E49-418E-9C21-E6F1629D006B}" destId="{F32E5658-48E9-45EB-B9C6-8A3A70C3BA8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221914C-BE11-4ED0-9C5D-9EE7B2E6F3BE}" type="doc">
      <dgm:prSet loTypeId="urn:microsoft.com/office/officeart/2005/8/layout/chevron2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6292E22-EF6F-4328-8C31-A37DCF0C8FC8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392DE833-69F1-4F11-85B3-E25C9D5179C2}" type="parTrans" cxnId="{382AC07F-AD3F-4FA7-B345-6938F0FB5262}">
      <dgm:prSet/>
      <dgm:spPr/>
      <dgm:t>
        <a:bodyPr/>
        <a:lstStyle/>
        <a:p>
          <a:endParaRPr lang="ru-RU"/>
        </a:p>
      </dgm:t>
    </dgm:pt>
    <dgm:pt modelId="{E5844A70-5264-4429-B5FC-79797D5BBDEB}" type="sibTrans" cxnId="{382AC07F-AD3F-4FA7-B345-6938F0FB5262}">
      <dgm:prSet/>
      <dgm:spPr/>
      <dgm:t>
        <a:bodyPr/>
        <a:lstStyle/>
        <a:p>
          <a:endParaRPr lang="ru-RU"/>
        </a:p>
      </dgm:t>
    </dgm:pt>
    <dgm:pt modelId="{BC5EA697-78C5-42A9-B072-7445A9BB9544}">
      <dgm:prSet phldrT="[Текст]" custT="1"/>
      <dgm:spPr/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Организационный этап – мотивирующее начало в игровой форме (до 5 минут).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F235CE28-6440-4A56-A1F4-85A46EA88A60}" type="parTrans" cxnId="{1B677B6D-8754-46E5-B909-58BA5FE09031}">
      <dgm:prSet/>
      <dgm:spPr/>
      <dgm:t>
        <a:bodyPr/>
        <a:lstStyle/>
        <a:p>
          <a:endParaRPr lang="ru-RU"/>
        </a:p>
      </dgm:t>
    </dgm:pt>
    <dgm:pt modelId="{65F8E0BE-2999-47D7-8664-ABA4818AA0BC}" type="sibTrans" cxnId="{1B677B6D-8754-46E5-B909-58BA5FE09031}">
      <dgm:prSet/>
      <dgm:spPr/>
      <dgm:t>
        <a:bodyPr/>
        <a:lstStyle/>
        <a:p>
          <a:endParaRPr lang="ru-RU"/>
        </a:p>
      </dgm:t>
    </dgm:pt>
    <dgm:pt modelId="{1EDD920D-2BA2-4AFC-A6FF-231CB4BA4CEB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EAB41F7-C0B4-4D02-91CB-D7AEE944CFB1}" type="parTrans" cxnId="{67089B49-6087-4188-9298-F5829719A6DE}">
      <dgm:prSet/>
      <dgm:spPr/>
      <dgm:t>
        <a:bodyPr/>
        <a:lstStyle/>
        <a:p>
          <a:endParaRPr lang="ru-RU"/>
        </a:p>
      </dgm:t>
    </dgm:pt>
    <dgm:pt modelId="{D606EADE-BF3D-4990-9CDD-E98C11E5418B}" type="sibTrans" cxnId="{67089B49-6087-4188-9298-F5829719A6DE}">
      <dgm:prSet/>
      <dgm:spPr/>
      <dgm:t>
        <a:bodyPr/>
        <a:lstStyle/>
        <a:p>
          <a:endParaRPr lang="ru-RU"/>
        </a:p>
      </dgm:t>
    </dgm:pt>
    <dgm:pt modelId="{AF615C80-7E81-494F-8F80-4849FC66BEF5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Основной этап – наиболее активная практическая часть занятия (от 10 минут в младшей группе до 20 минут в подготовительной)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86F0A97C-C18B-4698-8A34-F08DC9D61739}" type="parTrans" cxnId="{BA4912D6-5BAB-48C9-8929-0AB0F2D54788}">
      <dgm:prSet/>
      <dgm:spPr/>
      <dgm:t>
        <a:bodyPr/>
        <a:lstStyle/>
        <a:p>
          <a:endParaRPr lang="ru-RU"/>
        </a:p>
      </dgm:t>
    </dgm:pt>
    <dgm:pt modelId="{F5DF602B-A7FA-4EE0-AB2B-92334DF036BA}" type="sibTrans" cxnId="{BA4912D6-5BAB-48C9-8929-0AB0F2D54788}">
      <dgm:prSet/>
      <dgm:spPr/>
      <dgm:t>
        <a:bodyPr/>
        <a:lstStyle/>
        <a:p>
          <a:endParaRPr lang="ru-RU"/>
        </a:p>
      </dgm:t>
    </dgm:pt>
    <dgm:pt modelId="{08D65D46-E987-424B-B810-252DDB88B64C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4B905B9F-7E5D-4533-B855-0F9A09584472}" type="parTrans" cxnId="{77AB7656-283E-4D6B-85B5-391B34D30A69}">
      <dgm:prSet/>
      <dgm:spPr/>
      <dgm:t>
        <a:bodyPr/>
        <a:lstStyle/>
        <a:p>
          <a:endParaRPr lang="ru-RU"/>
        </a:p>
      </dgm:t>
    </dgm:pt>
    <dgm:pt modelId="{49ACAAF3-95EF-4C2A-B6C2-9C826BDF682D}" type="sibTrans" cxnId="{77AB7656-283E-4D6B-85B5-391B34D30A69}">
      <dgm:prSet/>
      <dgm:spPr/>
      <dgm:t>
        <a:bodyPr/>
        <a:lstStyle/>
        <a:p>
          <a:endParaRPr lang="ru-RU"/>
        </a:p>
      </dgm:t>
    </dgm:pt>
    <dgm:pt modelId="{04244CCD-7F8F-4923-8EB1-539BBF551090}">
      <dgm:prSet phldrT="[Текст]" custT="1"/>
      <dgm:spPr/>
      <dgm:t>
        <a:bodyPr/>
        <a:lstStyle/>
        <a:p>
          <a:r>
            <a:rPr lang="ru-RU" sz="2000" dirty="0" smtClean="0"/>
            <a:t> </a:t>
          </a:r>
          <a:r>
            <a:rPr lang="ru-RU" sz="2000" dirty="0" smtClean="0">
              <a:latin typeface="Arial" pitchFamily="34" charset="0"/>
              <a:cs typeface="Arial" pitchFamily="34" charset="0"/>
            </a:rPr>
            <a:t>Заключительный  этап (до 5 минут</a:t>
          </a:r>
          <a:r>
            <a:rPr lang="ru-RU" sz="2000" dirty="0" smtClean="0"/>
            <a:t>) </a:t>
          </a:r>
          <a:endParaRPr lang="ru-RU" sz="2000" dirty="0"/>
        </a:p>
      </dgm:t>
    </dgm:pt>
    <dgm:pt modelId="{501D79DC-3733-4010-A8B3-9B954D7DAF88}" type="parTrans" cxnId="{B54F7EA2-DF1D-4CF3-83BA-61AEA2858CAD}">
      <dgm:prSet/>
      <dgm:spPr/>
      <dgm:t>
        <a:bodyPr/>
        <a:lstStyle/>
        <a:p>
          <a:endParaRPr lang="ru-RU"/>
        </a:p>
      </dgm:t>
    </dgm:pt>
    <dgm:pt modelId="{408D013A-EF6A-49AC-A787-A06BF608D0A6}" type="sibTrans" cxnId="{B54F7EA2-DF1D-4CF3-83BA-61AEA2858CAD}">
      <dgm:prSet/>
      <dgm:spPr/>
      <dgm:t>
        <a:bodyPr/>
        <a:lstStyle/>
        <a:p>
          <a:endParaRPr lang="ru-RU"/>
        </a:p>
      </dgm:t>
    </dgm:pt>
    <dgm:pt modelId="{A4D32966-B6B2-4C4E-8496-B300DDE0A47C}" type="pres">
      <dgm:prSet presAssocID="{8221914C-BE11-4ED0-9C5D-9EE7B2E6F3BE}" presName="linearFlow" presStyleCnt="0">
        <dgm:presLayoutVars>
          <dgm:dir/>
          <dgm:animLvl val="lvl"/>
          <dgm:resizeHandles val="exact"/>
        </dgm:presLayoutVars>
      </dgm:prSet>
      <dgm:spPr/>
    </dgm:pt>
    <dgm:pt modelId="{7C6DA391-0BBF-4871-A067-158A0685009F}" type="pres">
      <dgm:prSet presAssocID="{56292E22-EF6F-4328-8C31-A37DCF0C8FC8}" presName="composite" presStyleCnt="0"/>
      <dgm:spPr/>
    </dgm:pt>
    <dgm:pt modelId="{03BCC6F9-4DBC-41C6-AC93-E1F77F31B882}" type="pres">
      <dgm:prSet presAssocID="{56292E22-EF6F-4328-8C31-A37DCF0C8FC8}" presName="parentText" presStyleLbl="alignNode1" presStyleIdx="0" presStyleCnt="3" custLinFactNeighborX="-14087" custLinFactNeighborY="-3754">
        <dgm:presLayoutVars>
          <dgm:chMax val="1"/>
          <dgm:bulletEnabled val="1"/>
        </dgm:presLayoutVars>
      </dgm:prSet>
      <dgm:spPr/>
    </dgm:pt>
    <dgm:pt modelId="{65F5E733-6C51-43CD-A6F0-2ADC6268B9D2}" type="pres">
      <dgm:prSet presAssocID="{56292E22-EF6F-4328-8C31-A37DCF0C8FC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A28840-9FF8-44BA-A64E-5BCFFA4F5153}" type="pres">
      <dgm:prSet presAssocID="{E5844A70-5264-4429-B5FC-79797D5BBDEB}" presName="sp" presStyleCnt="0"/>
      <dgm:spPr/>
    </dgm:pt>
    <dgm:pt modelId="{2A6260F1-2E21-42D0-9BD8-1866165D806B}" type="pres">
      <dgm:prSet presAssocID="{1EDD920D-2BA2-4AFC-A6FF-231CB4BA4CEB}" presName="composite" presStyleCnt="0"/>
      <dgm:spPr/>
    </dgm:pt>
    <dgm:pt modelId="{80F6417E-3A6A-49C8-AAE8-0B2298661B58}" type="pres">
      <dgm:prSet presAssocID="{1EDD920D-2BA2-4AFC-A6FF-231CB4BA4CEB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169FDA6A-DF4C-416D-A47D-DFA2F1787B03}" type="pres">
      <dgm:prSet presAssocID="{1EDD920D-2BA2-4AFC-A6FF-231CB4BA4CE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A8550-D7AE-4C67-B549-86F602702B51}" type="pres">
      <dgm:prSet presAssocID="{D606EADE-BF3D-4990-9CDD-E98C11E5418B}" presName="sp" presStyleCnt="0"/>
      <dgm:spPr/>
    </dgm:pt>
    <dgm:pt modelId="{EB5C7327-A09E-48DE-A39C-99AD828F8961}" type="pres">
      <dgm:prSet presAssocID="{08D65D46-E987-424B-B810-252DDB88B64C}" presName="composite" presStyleCnt="0"/>
      <dgm:spPr/>
    </dgm:pt>
    <dgm:pt modelId="{309E676D-C5F5-46E1-9821-96C910BC1130}" type="pres">
      <dgm:prSet presAssocID="{08D65D46-E987-424B-B810-252DDB88B64C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C5E5DFB0-D083-4008-A084-0A524A58AFDE}" type="pres">
      <dgm:prSet presAssocID="{08D65D46-E987-424B-B810-252DDB88B64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AB7656-283E-4D6B-85B5-391B34D30A69}" srcId="{8221914C-BE11-4ED0-9C5D-9EE7B2E6F3BE}" destId="{08D65D46-E987-424B-B810-252DDB88B64C}" srcOrd="2" destOrd="0" parTransId="{4B905B9F-7E5D-4533-B855-0F9A09584472}" sibTransId="{49ACAAF3-95EF-4C2A-B6C2-9C826BDF682D}"/>
    <dgm:cxn modelId="{157A6313-F81B-4DC2-8A94-920AE0F6EA56}" type="presOf" srcId="{8221914C-BE11-4ED0-9C5D-9EE7B2E6F3BE}" destId="{A4D32966-B6B2-4C4E-8496-B300DDE0A47C}" srcOrd="0" destOrd="0" presId="urn:microsoft.com/office/officeart/2005/8/layout/chevron2"/>
    <dgm:cxn modelId="{BA4912D6-5BAB-48C9-8929-0AB0F2D54788}" srcId="{1EDD920D-2BA2-4AFC-A6FF-231CB4BA4CEB}" destId="{AF615C80-7E81-494F-8F80-4849FC66BEF5}" srcOrd="0" destOrd="0" parTransId="{86F0A97C-C18B-4698-8A34-F08DC9D61739}" sibTransId="{F5DF602B-A7FA-4EE0-AB2B-92334DF036BA}"/>
    <dgm:cxn modelId="{1B677B6D-8754-46E5-B909-58BA5FE09031}" srcId="{56292E22-EF6F-4328-8C31-A37DCF0C8FC8}" destId="{BC5EA697-78C5-42A9-B072-7445A9BB9544}" srcOrd="0" destOrd="0" parTransId="{F235CE28-6440-4A56-A1F4-85A46EA88A60}" sibTransId="{65F8E0BE-2999-47D7-8664-ABA4818AA0BC}"/>
    <dgm:cxn modelId="{67089B49-6087-4188-9298-F5829719A6DE}" srcId="{8221914C-BE11-4ED0-9C5D-9EE7B2E6F3BE}" destId="{1EDD920D-2BA2-4AFC-A6FF-231CB4BA4CEB}" srcOrd="1" destOrd="0" parTransId="{AEAB41F7-C0B4-4D02-91CB-D7AEE944CFB1}" sibTransId="{D606EADE-BF3D-4990-9CDD-E98C11E5418B}"/>
    <dgm:cxn modelId="{D5020365-098D-41A4-822A-0DEE13BE7F5E}" type="presOf" srcId="{BC5EA697-78C5-42A9-B072-7445A9BB9544}" destId="{65F5E733-6C51-43CD-A6F0-2ADC6268B9D2}" srcOrd="0" destOrd="0" presId="urn:microsoft.com/office/officeart/2005/8/layout/chevron2"/>
    <dgm:cxn modelId="{382AC07F-AD3F-4FA7-B345-6938F0FB5262}" srcId="{8221914C-BE11-4ED0-9C5D-9EE7B2E6F3BE}" destId="{56292E22-EF6F-4328-8C31-A37DCF0C8FC8}" srcOrd="0" destOrd="0" parTransId="{392DE833-69F1-4F11-85B3-E25C9D5179C2}" sibTransId="{E5844A70-5264-4429-B5FC-79797D5BBDEB}"/>
    <dgm:cxn modelId="{039DC12F-83A7-43DA-BEB6-54EABB0DA58F}" type="presOf" srcId="{1EDD920D-2BA2-4AFC-A6FF-231CB4BA4CEB}" destId="{80F6417E-3A6A-49C8-AAE8-0B2298661B58}" srcOrd="0" destOrd="0" presId="urn:microsoft.com/office/officeart/2005/8/layout/chevron2"/>
    <dgm:cxn modelId="{B54F7EA2-DF1D-4CF3-83BA-61AEA2858CAD}" srcId="{08D65D46-E987-424B-B810-252DDB88B64C}" destId="{04244CCD-7F8F-4923-8EB1-539BBF551090}" srcOrd="0" destOrd="0" parTransId="{501D79DC-3733-4010-A8B3-9B954D7DAF88}" sibTransId="{408D013A-EF6A-49AC-A787-A06BF608D0A6}"/>
    <dgm:cxn modelId="{F5EA19B3-E56E-4297-8C33-B447DE6E8BFA}" type="presOf" srcId="{56292E22-EF6F-4328-8C31-A37DCF0C8FC8}" destId="{03BCC6F9-4DBC-41C6-AC93-E1F77F31B882}" srcOrd="0" destOrd="0" presId="urn:microsoft.com/office/officeart/2005/8/layout/chevron2"/>
    <dgm:cxn modelId="{DBEF2011-2C12-4401-A3CA-4E354EB47AE3}" type="presOf" srcId="{08D65D46-E987-424B-B810-252DDB88B64C}" destId="{309E676D-C5F5-46E1-9821-96C910BC1130}" srcOrd="0" destOrd="0" presId="urn:microsoft.com/office/officeart/2005/8/layout/chevron2"/>
    <dgm:cxn modelId="{BC0C4F63-BE0D-48EC-8295-2EE3395582A7}" type="presOf" srcId="{04244CCD-7F8F-4923-8EB1-539BBF551090}" destId="{C5E5DFB0-D083-4008-A084-0A524A58AFDE}" srcOrd="0" destOrd="0" presId="urn:microsoft.com/office/officeart/2005/8/layout/chevron2"/>
    <dgm:cxn modelId="{C91AFE38-0F0D-4C9D-97F4-F4D00A4FBFE0}" type="presOf" srcId="{AF615C80-7E81-494F-8F80-4849FC66BEF5}" destId="{169FDA6A-DF4C-416D-A47D-DFA2F1787B03}" srcOrd="0" destOrd="0" presId="urn:microsoft.com/office/officeart/2005/8/layout/chevron2"/>
    <dgm:cxn modelId="{14537CDB-7B62-4C2E-93CA-5085291DC032}" type="presParOf" srcId="{A4D32966-B6B2-4C4E-8496-B300DDE0A47C}" destId="{7C6DA391-0BBF-4871-A067-158A0685009F}" srcOrd="0" destOrd="0" presId="urn:microsoft.com/office/officeart/2005/8/layout/chevron2"/>
    <dgm:cxn modelId="{767F62E3-D85C-41E8-ACB9-B60ACA9E084D}" type="presParOf" srcId="{7C6DA391-0BBF-4871-A067-158A0685009F}" destId="{03BCC6F9-4DBC-41C6-AC93-E1F77F31B882}" srcOrd="0" destOrd="0" presId="urn:microsoft.com/office/officeart/2005/8/layout/chevron2"/>
    <dgm:cxn modelId="{DBDD3539-F7BA-40A6-9B9C-F54ED50271AB}" type="presParOf" srcId="{7C6DA391-0BBF-4871-A067-158A0685009F}" destId="{65F5E733-6C51-43CD-A6F0-2ADC6268B9D2}" srcOrd="1" destOrd="0" presId="urn:microsoft.com/office/officeart/2005/8/layout/chevron2"/>
    <dgm:cxn modelId="{9E12D187-872F-4DF2-AEBD-5CF299172F61}" type="presParOf" srcId="{A4D32966-B6B2-4C4E-8496-B300DDE0A47C}" destId="{7AA28840-9FF8-44BA-A64E-5BCFFA4F5153}" srcOrd="1" destOrd="0" presId="urn:microsoft.com/office/officeart/2005/8/layout/chevron2"/>
    <dgm:cxn modelId="{1B8B0048-935F-45C7-A0BC-CF1EC17395A8}" type="presParOf" srcId="{A4D32966-B6B2-4C4E-8496-B300DDE0A47C}" destId="{2A6260F1-2E21-42D0-9BD8-1866165D806B}" srcOrd="2" destOrd="0" presId="urn:microsoft.com/office/officeart/2005/8/layout/chevron2"/>
    <dgm:cxn modelId="{64FEE391-231E-4BC1-A793-8B0DAC047A83}" type="presParOf" srcId="{2A6260F1-2E21-42D0-9BD8-1866165D806B}" destId="{80F6417E-3A6A-49C8-AAE8-0B2298661B58}" srcOrd="0" destOrd="0" presId="urn:microsoft.com/office/officeart/2005/8/layout/chevron2"/>
    <dgm:cxn modelId="{9D99C2A8-32FD-41BD-B1A5-6EA580F51C8E}" type="presParOf" srcId="{2A6260F1-2E21-42D0-9BD8-1866165D806B}" destId="{169FDA6A-DF4C-416D-A47D-DFA2F1787B03}" srcOrd="1" destOrd="0" presId="urn:microsoft.com/office/officeart/2005/8/layout/chevron2"/>
    <dgm:cxn modelId="{7B5A39A4-0CA2-410B-A960-A98AD4F454A6}" type="presParOf" srcId="{A4D32966-B6B2-4C4E-8496-B300DDE0A47C}" destId="{F07A8550-D7AE-4C67-B549-86F602702B51}" srcOrd="3" destOrd="0" presId="urn:microsoft.com/office/officeart/2005/8/layout/chevron2"/>
    <dgm:cxn modelId="{777CA780-C9E5-4DB8-9DC9-CDD99C9AA9DB}" type="presParOf" srcId="{A4D32966-B6B2-4C4E-8496-B300DDE0A47C}" destId="{EB5C7327-A09E-48DE-A39C-99AD828F8961}" srcOrd="4" destOrd="0" presId="urn:microsoft.com/office/officeart/2005/8/layout/chevron2"/>
    <dgm:cxn modelId="{C9BDC728-8E81-49DD-8475-F851C5B18882}" type="presParOf" srcId="{EB5C7327-A09E-48DE-A39C-99AD828F8961}" destId="{309E676D-C5F5-46E1-9821-96C910BC1130}" srcOrd="0" destOrd="0" presId="urn:microsoft.com/office/officeart/2005/8/layout/chevron2"/>
    <dgm:cxn modelId="{B0E81905-3ADC-4ED7-BE26-455C56C4EB35}" type="presParOf" srcId="{EB5C7327-A09E-48DE-A39C-99AD828F8961}" destId="{C5E5DFB0-D083-4008-A084-0A524A58AFD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3DB2B6-05D9-4328-B8D7-806F6B2B71C0}">
      <dsp:nvSpPr>
        <dsp:cNvPr id="0" name=""/>
        <dsp:cNvSpPr/>
      </dsp:nvSpPr>
      <dsp:spPr>
        <a:xfrm>
          <a:off x="0" y="0"/>
          <a:ext cx="6488428" cy="116506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Arial" pitchFamily="34" charset="0"/>
              <a:cs typeface="Arial" pitchFamily="34" charset="0"/>
            </a:rPr>
            <a:t>Развитие новых технологий</a:t>
          </a:r>
          <a:endParaRPr lang="ru-RU" sz="2600" kern="1200" dirty="0">
            <a:latin typeface="Arial" pitchFamily="34" charset="0"/>
            <a:cs typeface="Arial" pitchFamily="34" charset="0"/>
          </a:endParaRPr>
        </a:p>
      </dsp:txBody>
      <dsp:txXfrm>
        <a:off x="34124" y="34124"/>
        <a:ext cx="6420180" cy="1096820"/>
      </dsp:txXfrm>
    </dsp:sp>
    <dsp:sp modelId="{33994803-3BCC-499D-9506-EA05F69DA364}">
      <dsp:nvSpPr>
        <dsp:cNvPr id="0" name=""/>
        <dsp:cNvSpPr/>
      </dsp:nvSpPr>
      <dsp:spPr>
        <a:xfrm rot="5363962">
          <a:off x="3113999" y="1045992"/>
          <a:ext cx="275527" cy="5132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3097358" y="1164850"/>
        <a:ext cx="307944" cy="192869"/>
      </dsp:txXfrm>
    </dsp:sp>
    <dsp:sp modelId="{FFCABC81-1283-46FF-B9D5-680414614B5E}">
      <dsp:nvSpPr>
        <dsp:cNvPr id="0" name=""/>
        <dsp:cNvSpPr/>
      </dsp:nvSpPr>
      <dsp:spPr>
        <a:xfrm>
          <a:off x="15955" y="1440158"/>
          <a:ext cx="6488428" cy="132864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Arial" pitchFamily="34" charset="0"/>
              <a:cs typeface="Arial" pitchFamily="34" charset="0"/>
            </a:rPr>
            <a:t>Проблема обеспечения инженерными кадрами</a:t>
          </a:r>
          <a:endParaRPr lang="ru-RU" sz="2600" kern="1200" dirty="0">
            <a:latin typeface="Arial" pitchFamily="34" charset="0"/>
            <a:cs typeface="Arial" pitchFamily="34" charset="0"/>
          </a:endParaRPr>
        </a:p>
      </dsp:txBody>
      <dsp:txXfrm>
        <a:off x="54870" y="1479073"/>
        <a:ext cx="6410598" cy="1250813"/>
      </dsp:txXfrm>
    </dsp:sp>
    <dsp:sp modelId="{7855D176-2A2D-42D9-82F9-A9BD3B5A4DED}">
      <dsp:nvSpPr>
        <dsp:cNvPr id="0" name=""/>
        <dsp:cNvSpPr/>
      </dsp:nvSpPr>
      <dsp:spPr>
        <a:xfrm rot="5416929">
          <a:off x="3020399" y="2675954"/>
          <a:ext cx="471385" cy="5132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3102468" y="2696882"/>
        <a:ext cx="307944" cy="329970"/>
      </dsp:txXfrm>
    </dsp:sp>
    <dsp:sp modelId="{C33FA0EA-09E8-4FF6-A301-3F1B1B0894F1}">
      <dsp:nvSpPr>
        <dsp:cNvPr id="0" name=""/>
        <dsp:cNvSpPr/>
      </dsp:nvSpPr>
      <dsp:spPr>
        <a:xfrm>
          <a:off x="0" y="3096347"/>
          <a:ext cx="6504384" cy="12563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Arial" pitchFamily="34" charset="0"/>
              <a:cs typeface="Arial" pitchFamily="34" charset="0"/>
            </a:rPr>
            <a:t>Инженерное мышление</a:t>
          </a:r>
          <a:endParaRPr lang="ru-RU" sz="2600" kern="1200" dirty="0">
            <a:latin typeface="Arial" pitchFamily="34" charset="0"/>
            <a:cs typeface="Arial" pitchFamily="34" charset="0"/>
          </a:endParaRPr>
        </a:p>
      </dsp:txBody>
      <dsp:txXfrm>
        <a:off x="36797" y="3133144"/>
        <a:ext cx="6430790" cy="11827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0F919D-2642-4973-B0B9-DEB77093919D}">
      <dsp:nvSpPr>
        <dsp:cNvPr id="0" name=""/>
        <dsp:cNvSpPr/>
      </dsp:nvSpPr>
      <dsp:spPr>
        <a:xfrm>
          <a:off x="520095" y="695"/>
          <a:ext cx="7740973" cy="703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последовательности</a:t>
          </a:r>
          <a:endParaRPr lang="ru-RU" sz="2800" b="1" kern="1200" dirty="0">
            <a:latin typeface="Arial" pitchFamily="34" charset="0"/>
            <a:cs typeface="Arial" pitchFamily="34" charset="0"/>
          </a:endParaRPr>
        </a:p>
      </dsp:txBody>
      <dsp:txXfrm>
        <a:off x="520095" y="695"/>
        <a:ext cx="7740973" cy="703724"/>
      </dsp:txXfrm>
    </dsp:sp>
    <dsp:sp modelId="{4DE8F63E-6541-4D1B-B2B6-70268D3DFF25}">
      <dsp:nvSpPr>
        <dsp:cNvPr id="0" name=""/>
        <dsp:cNvSpPr/>
      </dsp:nvSpPr>
      <dsp:spPr>
        <a:xfrm>
          <a:off x="520095" y="704420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FD3308-C600-41B0-9EC5-10356538E360}">
      <dsp:nvSpPr>
        <dsp:cNvPr id="0" name=""/>
        <dsp:cNvSpPr/>
      </dsp:nvSpPr>
      <dsp:spPr>
        <a:xfrm>
          <a:off x="1612432" y="704420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559084"/>
            <a:satOff val="-1079"/>
            <a:lumOff val="-139"/>
            <a:alphaOff val="0"/>
          </a:schemeClr>
        </a:solidFill>
        <a:ln w="25400" cap="flat" cmpd="sng" algn="ctr">
          <a:solidFill>
            <a:schemeClr val="accent2">
              <a:hueOff val="559084"/>
              <a:satOff val="-1079"/>
              <a:lumOff val="-1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872F32-F048-45EB-A581-E0D8A0310E93}">
      <dsp:nvSpPr>
        <dsp:cNvPr id="0" name=""/>
        <dsp:cNvSpPr/>
      </dsp:nvSpPr>
      <dsp:spPr>
        <a:xfrm>
          <a:off x="2704770" y="704420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118167"/>
            <a:satOff val="-2158"/>
            <a:lumOff val="-277"/>
            <a:alphaOff val="0"/>
          </a:schemeClr>
        </a:solidFill>
        <a:ln w="25400" cap="flat" cmpd="sng" algn="ctr">
          <a:solidFill>
            <a:schemeClr val="accent2">
              <a:hueOff val="1118167"/>
              <a:satOff val="-2158"/>
              <a:lumOff val="-2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C6AA3C-1FF3-45CC-91EE-344BEE30308D}">
      <dsp:nvSpPr>
        <dsp:cNvPr id="0" name=""/>
        <dsp:cNvSpPr/>
      </dsp:nvSpPr>
      <dsp:spPr>
        <a:xfrm>
          <a:off x="3797107" y="704420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677251"/>
            <a:satOff val="-3237"/>
            <a:lumOff val="-416"/>
            <a:alphaOff val="0"/>
          </a:schemeClr>
        </a:solidFill>
        <a:ln w="25400" cap="flat" cmpd="sng" algn="ctr">
          <a:solidFill>
            <a:schemeClr val="accent2">
              <a:hueOff val="1677251"/>
              <a:satOff val="-3237"/>
              <a:lumOff val="-4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648E1A-9AE5-4732-ADE0-C2E5AF059354}">
      <dsp:nvSpPr>
        <dsp:cNvPr id="0" name=""/>
        <dsp:cNvSpPr/>
      </dsp:nvSpPr>
      <dsp:spPr>
        <a:xfrm>
          <a:off x="4889444" y="704420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2236334"/>
            <a:satOff val="-4316"/>
            <a:lumOff val="-554"/>
            <a:alphaOff val="0"/>
          </a:schemeClr>
        </a:solidFill>
        <a:ln w="25400" cap="flat" cmpd="sng" algn="ctr">
          <a:solidFill>
            <a:schemeClr val="accent2">
              <a:hueOff val="2236334"/>
              <a:satOff val="-4316"/>
              <a:lumOff val="-5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07A979-7A11-4BE6-8DD7-44F47B753AE8}">
      <dsp:nvSpPr>
        <dsp:cNvPr id="0" name=""/>
        <dsp:cNvSpPr/>
      </dsp:nvSpPr>
      <dsp:spPr>
        <a:xfrm>
          <a:off x="5981782" y="704420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2795418"/>
            <a:satOff val="-5395"/>
            <a:lumOff val="-693"/>
            <a:alphaOff val="0"/>
          </a:schemeClr>
        </a:solidFill>
        <a:ln w="25400" cap="flat" cmpd="sng" algn="ctr">
          <a:solidFill>
            <a:schemeClr val="accent2">
              <a:hueOff val="2795418"/>
              <a:satOff val="-5395"/>
              <a:lumOff val="-6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D5F8AC-CD85-424E-91F5-2A42A077BA5A}">
      <dsp:nvSpPr>
        <dsp:cNvPr id="0" name=""/>
        <dsp:cNvSpPr/>
      </dsp:nvSpPr>
      <dsp:spPr>
        <a:xfrm>
          <a:off x="7074119" y="704420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3354502"/>
            <a:satOff val="-6474"/>
            <a:lumOff val="-831"/>
            <a:alphaOff val="0"/>
          </a:schemeClr>
        </a:solidFill>
        <a:ln w="25400" cap="flat" cmpd="sng" algn="ctr">
          <a:solidFill>
            <a:schemeClr val="accent2">
              <a:hueOff val="3354502"/>
              <a:satOff val="-6474"/>
              <a:lumOff val="-8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124D91-73DF-4F01-A2FD-9E051E717730}">
      <dsp:nvSpPr>
        <dsp:cNvPr id="0" name=""/>
        <dsp:cNvSpPr/>
      </dsp:nvSpPr>
      <dsp:spPr>
        <a:xfrm>
          <a:off x="520095" y="969542"/>
          <a:ext cx="7740973" cy="703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наглядности</a:t>
          </a:r>
          <a:endParaRPr lang="ru-RU" sz="2800" b="1" kern="1200" dirty="0">
            <a:latin typeface="Arial" pitchFamily="34" charset="0"/>
            <a:cs typeface="Arial" pitchFamily="34" charset="0"/>
          </a:endParaRPr>
        </a:p>
      </dsp:txBody>
      <dsp:txXfrm>
        <a:off x="520095" y="969542"/>
        <a:ext cx="7740973" cy="703724"/>
      </dsp:txXfrm>
    </dsp:sp>
    <dsp:sp modelId="{E999D197-07D1-4870-BA7E-23C483F291DC}">
      <dsp:nvSpPr>
        <dsp:cNvPr id="0" name=""/>
        <dsp:cNvSpPr/>
      </dsp:nvSpPr>
      <dsp:spPr>
        <a:xfrm>
          <a:off x="520095" y="1673267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3913585"/>
            <a:satOff val="-7553"/>
            <a:lumOff val="-970"/>
            <a:alphaOff val="0"/>
          </a:schemeClr>
        </a:solidFill>
        <a:ln w="25400" cap="flat" cmpd="sng" algn="ctr">
          <a:solidFill>
            <a:schemeClr val="accent2">
              <a:hueOff val="3913585"/>
              <a:satOff val="-7553"/>
              <a:lumOff val="-9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013EE7-A0B6-4737-9B38-365CB582B3F2}">
      <dsp:nvSpPr>
        <dsp:cNvPr id="0" name=""/>
        <dsp:cNvSpPr/>
      </dsp:nvSpPr>
      <dsp:spPr>
        <a:xfrm>
          <a:off x="1612432" y="1673267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4472669"/>
            <a:satOff val="-8632"/>
            <a:lumOff val="-1108"/>
            <a:alphaOff val="0"/>
          </a:schemeClr>
        </a:solidFill>
        <a:ln w="25400" cap="flat" cmpd="sng" algn="ctr">
          <a:solidFill>
            <a:schemeClr val="accent2">
              <a:hueOff val="4472669"/>
              <a:satOff val="-8632"/>
              <a:lumOff val="-11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DC0B72-7D69-4038-BBD0-201AF3B4C056}">
      <dsp:nvSpPr>
        <dsp:cNvPr id="0" name=""/>
        <dsp:cNvSpPr/>
      </dsp:nvSpPr>
      <dsp:spPr>
        <a:xfrm>
          <a:off x="2704770" y="1673267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5031752"/>
            <a:satOff val="-9711"/>
            <a:lumOff val="-1247"/>
            <a:alphaOff val="0"/>
          </a:schemeClr>
        </a:solidFill>
        <a:ln w="25400" cap="flat" cmpd="sng" algn="ctr">
          <a:solidFill>
            <a:schemeClr val="accent2">
              <a:hueOff val="5031752"/>
              <a:satOff val="-9711"/>
              <a:lumOff val="-12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A0C2EC-33D1-40D6-A0E4-ADE2484F3ECD}">
      <dsp:nvSpPr>
        <dsp:cNvPr id="0" name=""/>
        <dsp:cNvSpPr/>
      </dsp:nvSpPr>
      <dsp:spPr>
        <a:xfrm>
          <a:off x="3797107" y="1673267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5590836"/>
            <a:satOff val="-10790"/>
            <a:lumOff val="-1385"/>
            <a:alphaOff val="0"/>
          </a:schemeClr>
        </a:solidFill>
        <a:ln w="25400" cap="flat" cmpd="sng" algn="ctr">
          <a:solidFill>
            <a:schemeClr val="accent2">
              <a:hueOff val="5590836"/>
              <a:satOff val="-10790"/>
              <a:lumOff val="-13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ED1BB1-6C5E-4C63-AD71-B2C6127BC9F4}">
      <dsp:nvSpPr>
        <dsp:cNvPr id="0" name=""/>
        <dsp:cNvSpPr/>
      </dsp:nvSpPr>
      <dsp:spPr>
        <a:xfrm>
          <a:off x="4889444" y="1673267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6149919"/>
            <a:satOff val="-11869"/>
            <a:lumOff val="-1524"/>
            <a:alphaOff val="0"/>
          </a:schemeClr>
        </a:solidFill>
        <a:ln w="25400" cap="flat" cmpd="sng" algn="ctr">
          <a:solidFill>
            <a:schemeClr val="accent2">
              <a:hueOff val="6149919"/>
              <a:satOff val="-11869"/>
              <a:lumOff val="-15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7374CC-E8D6-4E09-9D93-3E5C28508133}">
      <dsp:nvSpPr>
        <dsp:cNvPr id="0" name=""/>
        <dsp:cNvSpPr/>
      </dsp:nvSpPr>
      <dsp:spPr>
        <a:xfrm>
          <a:off x="5981782" y="1673267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6709003"/>
            <a:satOff val="-12948"/>
            <a:lumOff val="-1662"/>
            <a:alphaOff val="0"/>
          </a:schemeClr>
        </a:solidFill>
        <a:ln w="25400" cap="flat" cmpd="sng" algn="ctr">
          <a:solidFill>
            <a:schemeClr val="accent2">
              <a:hueOff val="6709003"/>
              <a:satOff val="-12948"/>
              <a:lumOff val="-166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46EAAA-F88E-42F7-BF35-40AB138A980A}">
      <dsp:nvSpPr>
        <dsp:cNvPr id="0" name=""/>
        <dsp:cNvSpPr/>
      </dsp:nvSpPr>
      <dsp:spPr>
        <a:xfrm>
          <a:off x="7074119" y="1673267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7268086"/>
            <a:satOff val="-14027"/>
            <a:lumOff val="-1801"/>
            <a:alphaOff val="0"/>
          </a:schemeClr>
        </a:solidFill>
        <a:ln w="25400" cap="flat" cmpd="sng" algn="ctr">
          <a:solidFill>
            <a:schemeClr val="accent2">
              <a:hueOff val="7268086"/>
              <a:satOff val="-14027"/>
              <a:lumOff val="-18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E1A7E5-1D58-43AC-8124-C7E99DDEC397}">
      <dsp:nvSpPr>
        <dsp:cNvPr id="0" name=""/>
        <dsp:cNvSpPr/>
      </dsp:nvSpPr>
      <dsp:spPr>
        <a:xfrm>
          <a:off x="520095" y="1938390"/>
          <a:ext cx="7740973" cy="703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доступности</a:t>
          </a:r>
          <a:endParaRPr lang="ru-RU" sz="2800" b="1" kern="1200" dirty="0">
            <a:latin typeface="Arial" pitchFamily="34" charset="0"/>
            <a:cs typeface="Arial" pitchFamily="34" charset="0"/>
          </a:endParaRPr>
        </a:p>
      </dsp:txBody>
      <dsp:txXfrm>
        <a:off x="520095" y="1938390"/>
        <a:ext cx="7740973" cy="703724"/>
      </dsp:txXfrm>
    </dsp:sp>
    <dsp:sp modelId="{2C909EF4-CD63-49BB-9893-30B8852564F8}">
      <dsp:nvSpPr>
        <dsp:cNvPr id="0" name=""/>
        <dsp:cNvSpPr/>
      </dsp:nvSpPr>
      <dsp:spPr>
        <a:xfrm>
          <a:off x="520095" y="2642115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7827170"/>
            <a:satOff val="-15106"/>
            <a:lumOff val="-1939"/>
            <a:alphaOff val="0"/>
          </a:schemeClr>
        </a:solidFill>
        <a:ln w="25400" cap="flat" cmpd="sng" algn="ctr">
          <a:solidFill>
            <a:schemeClr val="accent2">
              <a:hueOff val="7827170"/>
              <a:satOff val="-15106"/>
              <a:lumOff val="-19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711595-52E9-475F-BB96-195CECBFC077}">
      <dsp:nvSpPr>
        <dsp:cNvPr id="0" name=""/>
        <dsp:cNvSpPr/>
      </dsp:nvSpPr>
      <dsp:spPr>
        <a:xfrm>
          <a:off x="1612432" y="2642115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8386253"/>
            <a:satOff val="-16185"/>
            <a:lumOff val="-2078"/>
            <a:alphaOff val="0"/>
          </a:schemeClr>
        </a:solidFill>
        <a:ln w="25400" cap="flat" cmpd="sng" algn="ctr">
          <a:solidFill>
            <a:schemeClr val="accent2">
              <a:hueOff val="8386253"/>
              <a:satOff val="-16185"/>
              <a:lumOff val="-2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0895AD-C03F-422F-B2C3-54DB12583D61}">
      <dsp:nvSpPr>
        <dsp:cNvPr id="0" name=""/>
        <dsp:cNvSpPr/>
      </dsp:nvSpPr>
      <dsp:spPr>
        <a:xfrm>
          <a:off x="2704770" y="2642115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8945338"/>
            <a:satOff val="-17264"/>
            <a:lumOff val="-2216"/>
            <a:alphaOff val="0"/>
          </a:schemeClr>
        </a:solidFill>
        <a:ln w="25400" cap="flat" cmpd="sng" algn="ctr">
          <a:solidFill>
            <a:schemeClr val="accent2">
              <a:hueOff val="8945338"/>
              <a:satOff val="-17264"/>
              <a:lumOff val="-22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BABB70-8E2B-4FA6-8820-FCCC3D9C3DEB}">
      <dsp:nvSpPr>
        <dsp:cNvPr id="0" name=""/>
        <dsp:cNvSpPr/>
      </dsp:nvSpPr>
      <dsp:spPr>
        <a:xfrm>
          <a:off x="3797107" y="2642115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9504421"/>
            <a:satOff val="-18343"/>
            <a:lumOff val="-2355"/>
            <a:alphaOff val="0"/>
          </a:schemeClr>
        </a:solidFill>
        <a:ln w="25400" cap="flat" cmpd="sng" algn="ctr">
          <a:solidFill>
            <a:schemeClr val="accent2">
              <a:hueOff val="9504421"/>
              <a:satOff val="-18343"/>
              <a:lumOff val="-23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A6FBF7-06DA-4057-AE10-A178A26207CA}">
      <dsp:nvSpPr>
        <dsp:cNvPr id="0" name=""/>
        <dsp:cNvSpPr/>
      </dsp:nvSpPr>
      <dsp:spPr>
        <a:xfrm>
          <a:off x="4889444" y="2642115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0063505"/>
            <a:satOff val="-19422"/>
            <a:lumOff val="-2494"/>
            <a:alphaOff val="0"/>
          </a:schemeClr>
        </a:solidFill>
        <a:ln w="25400" cap="flat" cmpd="sng" algn="ctr">
          <a:solidFill>
            <a:schemeClr val="accent2">
              <a:hueOff val="10063505"/>
              <a:satOff val="-19422"/>
              <a:lumOff val="-24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28E27E-7AD6-43D8-8FD2-361B63E0EA87}">
      <dsp:nvSpPr>
        <dsp:cNvPr id="0" name=""/>
        <dsp:cNvSpPr/>
      </dsp:nvSpPr>
      <dsp:spPr>
        <a:xfrm>
          <a:off x="5981782" y="2642115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0622588"/>
            <a:satOff val="-20501"/>
            <a:lumOff val="-2632"/>
            <a:alphaOff val="0"/>
          </a:schemeClr>
        </a:solidFill>
        <a:ln w="25400" cap="flat" cmpd="sng" algn="ctr">
          <a:solidFill>
            <a:schemeClr val="accent2">
              <a:hueOff val="10622588"/>
              <a:satOff val="-20501"/>
              <a:lumOff val="-26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B35FF9-8E96-4BF9-BABE-331B900E36E5}">
      <dsp:nvSpPr>
        <dsp:cNvPr id="0" name=""/>
        <dsp:cNvSpPr/>
      </dsp:nvSpPr>
      <dsp:spPr>
        <a:xfrm>
          <a:off x="7074119" y="2642115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1181672"/>
            <a:satOff val="-21580"/>
            <a:lumOff val="-2771"/>
            <a:alphaOff val="0"/>
          </a:schemeClr>
        </a:solidFill>
        <a:ln w="25400" cap="flat" cmpd="sng" algn="ctr">
          <a:solidFill>
            <a:schemeClr val="accent2">
              <a:hueOff val="11181672"/>
              <a:satOff val="-21580"/>
              <a:lumOff val="-27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1F42EE-8A87-4AFE-A654-F8D2A429CC25}">
      <dsp:nvSpPr>
        <dsp:cNvPr id="0" name=""/>
        <dsp:cNvSpPr/>
      </dsp:nvSpPr>
      <dsp:spPr>
        <a:xfrm>
          <a:off x="520095" y="2907238"/>
          <a:ext cx="7740973" cy="703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учёта индивидуальных особенностей</a:t>
          </a:r>
          <a:endParaRPr lang="ru-RU" sz="2800" b="1" kern="1200" dirty="0">
            <a:latin typeface="Arial" pitchFamily="34" charset="0"/>
            <a:cs typeface="Arial" pitchFamily="34" charset="0"/>
          </a:endParaRPr>
        </a:p>
      </dsp:txBody>
      <dsp:txXfrm>
        <a:off x="520095" y="2907238"/>
        <a:ext cx="7740973" cy="703724"/>
      </dsp:txXfrm>
    </dsp:sp>
    <dsp:sp modelId="{A04835BC-A279-4E89-9A02-6F4C655F71DA}">
      <dsp:nvSpPr>
        <dsp:cNvPr id="0" name=""/>
        <dsp:cNvSpPr/>
      </dsp:nvSpPr>
      <dsp:spPr>
        <a:xfrm>
          <a:off x="520095" y="3610963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1740755"/>
            <a:satOff val="-22659"/>
            <a:lumOff val="-2909"/>
            <a:alphaOff val="0"/>
          </a:schemeClr>
        </a:solidFill>
        <a:ln w="25400" cap="flat" cmpd="sng" algn="ctr">
          <a:solidFill>
            <a:schemeClr val="accent2">
              <a:hueOff val="11740755"/>
              <a:satOff val="-22659"/>
              <a:lumOff val="-29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3845F4-95AD-4721-B5AE-7CC9E1F66F2D}">
      <dsp:nvSpPr>
        <dsp:cNvPr id="0" name=""/>
        <dsp:cNvSpPr/>
      </dsp:nvSpPr>
      <dsp:spPr>
        <a:xfrm>
          <a:off x="1612432" y="3610963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2299839"/>
            <a:satOff val="-23738"/>
            <a:lumOff val="-3048"/>
            <a:alphaOff val="0"/>
          </a:schemeClr>
        </a:solidFill>
        <a:ln w="25400" cap="flat" cmpd="sng" algn="ctr">
          <a:solidFill>
            <a:schemeClr val="accent2">
              <a:hueOff val="12299839"/>
              <a:satOff val="-23738"/>
              <a:lumOff val="-30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834863-4746-4A40-BF94-405E03B4CD3E}">
      <dsp:nvSpPr>
        <dsp:cNvPr id="0" name=""/>
        <dsp:cNvSpPr/>
      </dsp:nvSpPr>
      <dsp:spPr>
        <a:xfrm>
          <a:off x="2704770" y="3610963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2858922"/>
            <a:satOff val="-24817"/>
            <a:lumOff val="-3186"/>
            <a:alphaOff val="0"/>
          </a:schemeClr>
        </a:solidFill>
        <a:ln w="25400" cap="flat" cmpd="sng" algn="ctr">
          <a:solidFill>
            <a:schemeClr val="accent2">
              <a:hueOff val="12858922"/>
              <a:satOff val="-24817"/>
              <a:lumOff val="-31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289225-9A23-4594-8558-802657159D3D}">
      <dsp:nvSpPr>
        <dsp:cNvPr id="0" name=""/>
        <dsp:cNvSpPr/>
      </dsp:nvSpPr>
      <dsp:spPr>
        <a:xfrm>
          <a:off x="3797107" y="3610963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3418006"/>
            <a:satOff val="-25896"/>
            <a:lumOff val="-3325"/>
            <a:alphaOff val="0"/>
          </a:schemeClr>
        </a:solidFill>
        <a:ln w="25400" cap="flat" cmpd="sng" algn="ctr">
          <a:solidFill>
            <a:schemeClr val="accent2">
              <a:hueOff val="13418006"/>
              <a:satOff val="-25896"/>
              <a:lumOff val="-33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D47B7D-52AF-4AC1-A10E-85D4A39917D5}">
      <dsp:nvSpPr>
        <dsp:cNvPr id="0" name=""/>
        <dsp:cNvSpPr/>
      </dsp:nvSpPr>
      <dsp:spPr>
        <a:xfrm>
          <a:off x="4889444" y="3610963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3977090"/>
            <a:satOff val="-26975"/>
            <a:lumOff val="-3463"/>
            <a:alphaOff val="0"/>
          </a:schemeClr>
        </a:solidFill>
        <a:ln w="25400" cap="flat" cmpd="sng" algn="ctr">
          <a:solidFill>
            <a:schemeClr val="accent2">
              <a:hueOff val="13977090"/>
              <a:satOff val="-26975"/>
              <a:lumOff val="-34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85AC85-4158-471B-AEC4-7EEB9943118C}">
      <dsp:nvSpPr>
        <dsp:cNvPr id="0" name=""/>
        <dsp:cNvSpPr/>
      </dsp:nvSpPr>
      <dsp:spPr>
        <a:xfrm>
          <a:off x="5981782" y="3610963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4536173"/>
            <a:satOff val="-28054"/>
            <a:lumOff val="-3602"/>
            <a:alphaOff val="0"/>
          </a:schemeClr>
        </a:solidFill>
        <a:ln w="25400" cap="flat" cmpd="sng" algn="ctr">
          <a:solidFill>
            <a:schemeClr val="accent2">
              <a:hueOff val="14536173"/>
              <a:satOff val="-28054"/>
              <a:lumOff val="-36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E33E7B-D794-4324-88F5-2234810702DA}">
      <dsp:nvSpPr>
        <dsp:cNvPr id="0" name=""/>
        <dsp:cNvSpPr/>
      </dsp:nvSpPr>
      <dsp:spPr>
        <a:xfrm>
          <a:off x="7074119" y="3610963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5095256"/>
            <a:satOff val="-29133"/>
            <a:lumOff val="-3740"/>
            <a:alphaOff val="0"/>
          </a:schemeClr>
        </a:solidFill>
        <a:ln w="25400" cap="flat" cmpd="sng" algn="ctr">
          <a:solidFill>
            <a:schemeClr val="accent2">
              <a:hueOff val="15095256"/>
              <a:satOff val="-29133"/>
              <a:lumOff val="-37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E9EB8A-DB7A-44C2-B15F-895B99D1A003}">
      <dsp:nvSpPr>
        <dsp:cNvPr id="0" name=""/>
        <dsp:cNvSpPr/>
      </dsp:nvSpPr>
      <dsp:spPr>
        <a:xfrm>
          <a:off x="520095" y="3876086"/>
          <a:ext cx="7740973" cy="703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интегрированного подхода</a:t>
          </a:r>
          <a:endParaRPr lang="ru-RU" sz="2800" b="1" kern="1200" dirty="0">
            <a:latin typeface="Arial" pitchFamily="34" charset="0"/>
            <a:cs typeface="Arial" pitchFamily="34" charset="0"/>
          </a:endParaRPr>
        </a:p>
      </dsp:txBody>
      <dsp:txXfrm>
        <a:off x="520095" y="3876086"/>
        <a:ext cx="7740973" cy="703724"/>
      </dsp:txXfrm>
    </dsp:sp>
    <dsp:sp modelId="{19980879-2007-493F-A5DA-227951A62350}">
      <dsp:nvSpPr>
        <dsp:cNvPr id="0" name=""/>
        <dsp:cNvSpPr/>
      </dsp:nvSpPr>
      <dsp:spPr>
        <a:xfrm>
          <a:off x="520095" y="4579811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5654340"/>
            <a:satOff val="-30212"/>
            <a:lumOff val="-3879"/>
            <a:alphaOff val="0"/>
          </a:schemeClr>
        </a:solidFill>
        <a:ln w="25400" cap="flat" cmpd="sng" algn="ctr">
          <a:solidFill>
            <a:schemeClr val="accent2">
              <a:hueOff val="15654340"/>
              <a:satOff val="-30212"/>
              <a:lumOff val="-38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63CC84-A90A-456C-83C6-4AEB763368EA}">
      <dsp:nvSpPr>
        <dsp:cNvPr id="0" name=""/>
        <dsp:cNvSpPr/>
      </dsp:nvSpPr>
      <dsp:spPr>
        <a:xfrm>
          <a:off x="1612432" y="4579811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6213423"/>
            <a:satOff val="-31291"/>
            <a:lumOff val="-4017"/>
            <a:alphaOff val="0"/>
          </a:schemeClr>
        </a:solidFill>
        <a:ln w="25400" cap="flat" cmpd="sng" algn="ctr">
          <a:solidFill>
            <a:schemeClr val="accent2">
              <a:hueOff val="16213423"/>
              <a:satOff val="-31291"/>
              <a:lumOff val="-40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BDE275-A718-443D-9E3C-18B89D97D6F4}">
      <dsp:nvSpPr>
        <dsp:cNvPr id="0" name=""/>
        <dsp:cNvSpPr/>
      </dsp:nvSpPr>
      <dsp:spPr>
        <a:xfrm>
          <a:off x="2704770" y="4579811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6772507"/>
            <a:satOff val="-32370"/>
            <a:lumOff val="-4156"/>
            <a:alphaOff val="0"/>
          </a:schemeClr>
        </a:solidFill>
        <a:ln w="25400" cap="flat" cmpd="sng" algn="ctr">
          <a:solidFill>
            <a:schemeClr val="accent2">
              <a:hueOff val="16772507"/>
              <a:satOff val="-32370"/>
              <a:lumOff val="-4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44BABF-B901-4F4C-A6DC-58EB44463F50}">
      <dsp:nvSpPr>
        <dsp:cNvPr id="0" name=""/>
        <dsp:cNvSpPr/>
      </dsp:nvSpPr>
      <dsp:spPr>
        <a:xfrm>
          <a:off x="3797107" y="4579811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7331590"/>
            <a:satOff val="-33449"/>
            <a:lumOff val="-4294"/>
            <a:alphaOff val="0"/>
          </a:schemeClr>
        </a:solidFill>
        <a:ln w="25400" cap="flat" cmpd="sng" algn="ctr">
          <a:solidFill>
            <a:schemeClr val="accent2">
              <a:hueOff val="17331590"/>
              <a:satOff val="-33449"/>
              <a:lumOff val="-4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773F6B-0E56-49FC-9842-A9592A733AD9}">
      <dsp:nvSpPr>
        <dsp:cNvPr id="0" name=""/>
        <dsp:cNvSpPr/>
      </dsp:nvSpPr>
      <dsp:spPr>
        <a:xfrm>
          <a:off x="4889444" y="4579811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7890675"/>
            <a:satOff val="-34528"/>
            <a:lumOff val="-4433"/>
            <a:alphaOff val="0"/>
          </a:schemeClr>
        </a:solidFill>
        <a:ln w="25400" cap="flat" cmpd="sng" algn="ctr">
          <a:solidFill>
            <a:schemeClr val="accent2">
              <a:hueOff val="17890675"/>
              <a:satOff val="-34528"/>
              <a:lumOff val="-44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72E89E-4CF8-4D2C-9005-B33EE50FCF61}">
      <dsp:nvSpPr>
        <dsp:cNvPr id="0" name=""/>
        <dsp:cNvSpPr/>
      </dsp:nvSpPr>
      <dsp:spPr>
        <a:xfrm>
          <a:off x="5981782" y="4579811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8449758"/>
            <a:satOff val="-35607"/>
            <a:lumOff val="-4571"/>
            <a:alphaOff val="0"/>
          </a:schemeClr>
        </a:solidFill>
        <a:ln w="25400" cap="flat" cmpd="sng" algn="ctr">
          <a:solidFill>
            <a:schemeClr val="accent2">
              <a:hueOff val="18449758"/>
              <a:satOff val="-35607"/>
              <a:lumOff val="-45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7E6C15-8F58-47C6-B7F4-B379079EC85C}">
      <dsp:nvSpPr>
        <dsp:cNvPr id="0" name=""/>
        <dsp:cNvSpPr/>
      </dsp:nvSpPr>
      <dsp:spPr>
        <a:xfrm>
          <a:off x="7074119" y="4579811"/>
          <a:ext cx="1032129" cy="172021"/>
        </a:xfrm>
        <a:prstGeom prst="parallelogram">
          <a:avLst>
            <a:gd name="adj" fmla="val 140840"/>
          </a:avLst>
        </a:prstGeom>
        <a:solidFill>
          <a:schemeClr val="accent2">
            <a:hueOff val="19008842"/>
            <a:satOff val="-36686"/>
            <a:lumOff val="-4710"/>
            <a:alphaOff val="0"/>
          </a:schemeClr>
        </a:solidFill>
        <a:ln w="25400" cap="flat" cmpd="sng" algn="ctr">
          <a:solidFill>
            <a:schemeClr val="accent2">
              <a:hueOff val="19008842"/>
              <a:satOff val="-36686"/>
              <a:lumOff val="-47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E9C7B6-CDAB-4EA0-A5AA-6E6A48593F3C}">
      <dsp:nvSpPr>
        <dsp:cNvPr id="0" name=""/>
        <dsp:cNvSpPr/>
      </dsp:nvSpPr>
      <dsp:spPr>
        <a:xfrm>
          <a:off x="0" y="601669"/>
          <a:ext cx="784887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319B4D-05A4-4155-A21B-D1301EA76C2D}">
      <dsp:nvSpPr>
        <dsp:cNvPr id="0" name=""/>
        <dsp:cNvSpPr/>
      </dsp:nvSpPr>
      <dsp:spPr>
        <a:xfrm>
          <a:off x="375588" y="8316"/>
          <a:ext cx="7473283" cy="85914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 </a:t>
          </a:r>
          <a:r>
            <a:rPr lang="ru-RU" sz="2400" kern="1200" dirty="0" smtClean="0">
              <a:latin typeface="Arial" pitchFamily="34" charset="0"/>
              <a:cs typeface="Arial" pitchFamily="34" charset="0"/>
            </a:rPr>
            <a:t>Конструирование по образцу 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>
        <a:off x="417528" y="50256"/>
        <a:ext cx="7389403" cy="775265"/>
      </dsp:txXfrm>
    </dsp:sp>
    <dsp:sp modelId="{859502BA-17BB-4B27-A81C-F2FD6A1E9A60}">
      <dsp:nvSpPr>
        <dsp:cNvPr id="0" name=""/>
        <dsp:cNvSpPr/>
      </dsp:nvSpPr>
      <dsp:spPr>
        <a:xfrm>
          <a:off x="0" y="1690604"/>
          <a:ext cx="784887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BA2E38-8AB9-4909-9D03-8EA8EE351CAA}">
      <dsp:nvSpPr>
        <dsp:cNvPr id="0" name=""/>
        <dsp:cNvSpPr/>
      </dsp:nvSpPr>
      <dsp:spPr>
        <a:xfrm>
          <a:off x="373664" y="1152469"/>
          <a:ext cx="7473283" cy="80381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itchFamily="34" charset="0"/>
              <a:cs typeface="Arial" pitchFamily="34" charset="0"/>
            </a:rPr>
            <a:t>Конструирование по моделям 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>
        <a:off x="412903" y="1191708"/>
        <a:ext cx="7394805" cy="725336"/>
      </dsp:txXfrm>
    </dsp:sp>
    <dsp:sp modelId="{6849D137-EB14-4587-9894-DDDE472A320F}">
      <dsp:nvSpPr>
        <dsp:cNvPr id="0" name=""/>
        <dsp:cNvSpPr/>
      </dsp:nvSpPr>
      <dsp:spPr>
        <a:xfrm>
          <a:off x="0" y="2581586"/>
          <a:ext cx="784887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266281-8302-4880-8811-F3A6D7A81668}">
      <dsp:nvSpPr>
        <dsp:cNvPr id="0" name=""/>
        <dsp:cNvSpPr/>
      </dsp:nvSpPr>
      <dsp:spPr>
        <a:xfrm>
          <a:off x="385928" y="2241404"/>
          <a:ext cx="7459324" cy="60586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itchFamily="34" charset="0"/>
              <a:cs typeface="Arial" pitchFamily="34" charset="0"/>
            </a:rPr>
            <a:t>Конструирование по собственному замыслу 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>
        <a:off x="415504" y="2270980"/>
        <a:ext cx="7400172" cy="546709"/>
      </dsp:txXfrm>
    </dsp:sp>
    <dsp:sp modelId="{F32E5658-48E9-45EB-B9C6-8A3A70C3BA80}">
      <dsp:nvSpPr>
        <dsp:cNvPr id="0" name=""/>
        <dsp:cNvSpPr/>
      </dsp:nvSpPr>
      <dsp:spPr>
        <a:xfrm>
          <a:off x="0" y="3518858"/>
          <a:ext cx="784887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87571A-8CB6-4E22-8221-ED770DA4FE72}">
      <dsp:nvSpPr>
        <dsp:cNvPr id="0" name=""/>
        <dsp:cNvSpPr/>
      </dsp:nvSpPr>
      <dsp:spPr>
        <a:xfrm>
          <a:off x="373664" y="3132386"/>
          <a:ext cx="7473283" cy="64511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itchFamily="34" charset="0"/>
              <a:cs typeface="Arial" pitchFamily="34" charset="0"/>
            </a:rPr>
            <a:t>Конструирование по условиям 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>
        <a:off x="405156" y="3163878"/>
        <a:ext cx="7410299" cy="5821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BCC6F9-4DBC-41C6-AC93-E1F77F31B882}">
      <dsp:nvSpPr>
        <dsp:cNvPr id="0" name=""/>
        <dsp:cNvSpPr/>
      </dsp:nvSpPr>
      <dsp:spPr>
        <a:xfrm rot="5400000">
          <a:off x="-299891" y="299891"/>
          <a:ext cx="1999276" cy="139949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2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1</a:t>
          </a:r>
          <a:endParaRPr lang="ru-RU" sz="3900" kern="1200" dirty="0"/>
        </a:p>
      </dsp:txBody>
      <dsp:txXfrm rot="-5400000">
        <a:off x="1" y="699747"/>
        <a:ext cx="1399493" cy="599783"/>
      </dsp:txXfrm>
    </dsp:sp>
    <dsp:sp modelId="{65F5E733-6C51-43CD-A6F0-2ADC6268B9D2}">
      <dsp:nvSpPr>
        <dsp:cNvPr id="0" name=""/>
        <dsp:cNvSpPr/>
      </dsp:nvSpPr>
      <dsp:spPr>
        <a:xfrm rot="5400000">
          <a:off x="3770225" y="-2370656"/>
          <a:ext cx="1299529" cy="60409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Организационный этап – мотивирующее начало в игровой форме (до 5 минут).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 rot="-5400000">
        <a:off x="1399493" y="63514"/>
        <a:ext cx="5977556" cy="1172653"/>
      </dsp:txXfrm>
    </dsp:sp>
    <dsp:sp modelId="{80F6417E-3A6A-49C8-AAE8-0B2298661B58}">
      <dsp:nvSpPr>
        <dsp:cNvPr id="0" name=""/>
        <dsp:cNvSpPr/>
      </dsp:nvSpPr>
      <dsp:spPr>
        <a:xfrm rot="5400000">
          <a:off x="-299891" y="2108565"/>
          <a:ext cx="1999276" cy="139949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3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2</a:t>
          </a:r>
          <a:endParaRPr lang="ru-RU" sz="3900" kern="1200" dirty="0"/>
        </a:p>
      </dsp:txBody>
      <dsp:txXfrm rot="-5400000">
        <a:off x="1" y="2508421"/>
        <a:ext cx="1399493" cy="599783"/>
      </dsp:txXfrm>
    </dsp:sp>
    <dsp:sp modelId="{169FDA6A-DF4C-416D-A47D-DFA2F1787B03}">
      <dsp:nvSpPr>
        <dsp:cNvPr id="0" name=""/>
        <dsp:cNvSpPr/>
      </dsp:nvSpPr>
      <dsp:spPr>
        <a:xfrm rot="5400000">
          <a:off x="3770225" y="-562058"/>
          <a:ext cx="1299529" cy="60409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>
              <a:latin typeface="Arial" pitchFamily="34" charset="0"/>
              <a:cs typeface="Arial" pitchFamily="34" charset="0"/>
            </a:rPr>
            <a:t>Основной этап – наиболее активная практическая часть занятия (от 10 минут в младшей группе до 20 минут в подготовительной)</a:t>
          </a:r>
          <a:endParaRPr lang="ru-RU" sz="2100" kern="1200" dirty="0">
            <a:latin typeface="Arial" pitchFamily="34" charset="0"/>
            <a:cs typeface="Arial" pitchFamily="34" charset="0"/>
          </a:endParaRPr>
        </a:p>
      </dsp:txBody>
      <dsp:txXfrm rot="-5400000">
        <a:off x="1399493" y="1872112"/>
        <a:ext cx="5977556" cy="1172653"/>
      </dsp:txXfrm>
    </dsp:sp>
    <dsp:sp modelId="{309E676D-C5F5-46E1-9821-96C910BC1130}">
      <dsp:nvSpPr>
        <dsp:cNvPr id="0" name=""/>
        <dsp:cNvSpPr/>
      </dsp:nvSpPr>
      <dsp:spPr>
        <a:xfrm rot="5400000">
          <a:off x="-299891" y="3917162"/>
          <a:ext cx="1999276" cy="139949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4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4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4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3</a:t>
          </a:r>
          <a:endParaRPr lang="ru-RU" sz="3900" kern="1200" dirty="0"/>
        </a:p>
      </dsp:txBody>
      <dsp:txXfrm rot="-5400000">
        <a:off x="1" y="4317018"/>
        <a:ext cx="1399493" cy="599783"/>
      </dsp:txXfrm>
    </dsp:sp>
    <dsp:sp modelId="{C5E5DFB0-D083-4008-A084-0A524A58AFDE}">
      <dsp:nvSpPr>
        <dsp:cNvPr id="0" name=""/>
        <dsp:cNvSpPr/>
      </dsp:nvSpPr>
      <dsp:spPr>
        <a:xfrm rot="5400000">
          <a:off x="3770225" y="1246539"/>
          <a:ext cx="1299529" cy="60409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 </a:t>
          </a:r>
          <a:r>
            <a:rPr lang="ru-RU" sz="2000" kern="1200" dirty="0" smtClean="0">
              <a:latin typeface="Arial" pitchFamily="34" charset="0"/>
              <a:cs typeface="Arial" pitchFamily="34" charset="0"/>
            </a:rPr>
            <a:t>Заключительный  этап (до 5 минут</a:t>
          </a:r>
          <a:r>
            <a:rPr lang="ru-RU" sz="2000" kern="1200" dirty="0" smtClean="0"/>
            <a:t>) </a:t>
          </a:r>
          <a:endParaRPr lang="ru-RU" sz="2000" kern="1200" dirty="0"/>
        </a:p>
      </dsp:txBody>
      <dsp:txXfrm rot="-5400000">
        <a:off x="1399493" y="3680709"/>
        <a:ext cx="5977556" cy="11726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8F7294F-D612-4ED3-B749-70BD6AFCB109}" type="datetimeFigureOut">
              <a:rPr lang="ru-RU" smtClean="0"/>
              <a:t>22.10.2022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FEADCB3-19F3-4719-905C-0A42A88291BE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2.jpe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2.jpeg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2.jpeg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691718910"/>
              </p:ext>
            </p:extLst>
          </p:nvPr>
        </p:nvGraphicFramePr>
        <p:xfrm>
          <a:off x="1691680" y="188640"/>
          <a:ext cx="650438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1690662" y="4972187"/>
            <a:ext cx="6481738" cy="1246560"/>
            <a:chOff x="177797" y="1632180"/>
            <a:chExt cx="6148789" cy="124656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77797" y="1632180"/>
              <a:ext cx="6148789" cy="124656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214307" y="1668690"/>
              <a:ext cx="6075769" cy="117354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600" kern="1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Дошкольное образование</a:t>
              </a:r>
              <a:endParaRPr lang="ru-RU" sz="2600" kern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4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989004" y="5733256"/>
            <a:ext cx="2143140" cy="1044002"/>
          </a:xfrm>
          <a:prstGeom prst="rect">
            <a:avLst/>
          </a:prstGeom>
          <a:noFill/>
        </p:spPr>
      </p:pic>
      <p:sp>
        <p:nvSpPr>
          <p:cNvPr id="13" name="Стрелка вниз 12"/>
          <p:cNvSpPr/>
          <p:nvPr/>
        </p:nvSpPr>
        <p:spPr>
          <a:xfrm>
            <a:off x="4722382" y="4581128"/>
            <a:ext cx="484632" cy="391059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1245" y="116632"/>
            <a:ext cx="7704857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художественно-эстетическом развитии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Лего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конструирование позволяет: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3" t="27037" r="8748"/>
          <a:stretch/>
        </p:blipFill>
        <p:spPr bwMode="auto">
          <a:xfrm>
            <a:off x="1204127" y="3645024"/>
            <a:ext cx="3758787" cy="226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01245" y="1484784"/>
            <a:ext cx="71431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познакомить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детей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  цветами; 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усвоить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такое  понятие как «чередование» и  применять  чередование  цветов  в  собственных постройках, создавая узоры с использованием различных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цветов;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Усвоить новые техники творчества.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423776"/>
            <a:ext cx="3312368" cy="2197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20272" y="5796938"/>
            <a:ext cx="2012412" cy="980320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2429"/>
            <a:ext cx="1393567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9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1245" y="116632"/>
            <a:ext cx="7704857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физическом развитии </a:t>
            </a:r>
          </a:p>
          <a:p>
            <a:pPr algn="ctr"/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Лего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конструирование позволяет: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7745" y="1628800"/>
            <a:ext cx="7066358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развивать мелкую и крупную моторику;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развивать физические качества, выносливость;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Развивать </a:t>
            </a:r>
            <a:r>
              <a:rPr lang="ru-RU" sz="2000" kern="0" dirty="0">
                <a:latin typeface="Arial" pitchFamily="34" charset="0"/>
                <a:cs typeface="Arial" pitchFamily="34" charset="0"/>
              </a:rPr>
              <a:t>координационную умелость; </a:t>
            </a:r>
            <a:endParaRPr lang="ru-RU" sz="2000" kern="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kern="0" dirty="0">
                <a:latin typeface="Arial" pitchFamily="34" charset="0"/>
                <a:cs typeface="Arial" pitchFamily="34" charset="0"/>
              </a:rPr>
              <a:t>тренировать глазомер; </a:t>
            </a:r>
            <a:endParaRPr lang="ru-RU" sz="2000" kern="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kern="0" dirty="0" smtClean="0">
                <a:latin typeface="Arial" pitchFamily="34" charset="0"/>
                <a:cs typeface="Arial" pitchFamily="34" charset="0"/>
              </a:rPr>
              <a:t>совершенствовать </a:t>
            </a:r>
            <a:r>
              <a:rPr lang="ru-RU" sz="2000" kern="0" dirty="0">
                <a:latin typeface="Arial" pitchFamily="34" charset="0"/>
                <a:cs typeface="Arial" pitchFamily="34" charset="0"/>
              </a:rPr>
              <a:t>пространственную ориентировку; </a:t>
            </a:r>
            <a:endParaRPr lang="ru-RU" sz="2000" kern="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kern="0" dirty="0" smtClean="0">
                <a:latin typeface="Arial" pitchFamily="34" charset="0"/>
                <a:cs typeface="Arial" pitchFamily="34" charset="0"/>
              </a:rPr>
              <a:t>формировать </a:t>
            </a:r>
            <a:r>
              <a:rPr lang="ru-RU" sz="2000" kern="0" dirty="0">
                <a:latin typeface="Arial" pitchFamily="34" charset="0"/>
                <a:cs typeface="Arial" pitchFamily="34" charset="0"/>
              </a:rPr>
              <a:t>навыки действия по заданному образцу</a:t>
            </a:r>
            <a:r>
              <a:rPr lang="ru-RU" sz="2000" kern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Tx/>
              <a:buChar char="-"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606" y="3539614"/>
            <a:ext cx="3630708" cy="2481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539614"/>
            <a:ext cx="3816424" cy="2481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20272" y="5796938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077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60648"/>
            <a:ext cx="3689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Лего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-центр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804248" y="5661248"/>
            <a:ext cx="2012412" cy="980320"/>
          </a:xfrm>
          <a:prstGeom prst="rect">
            <a:avLst/>
          </a:prstGeom>
          <a:noFill/>
        </p:spPr>
      </p:pic>
      <p:pic>
        <p:nvPicPr>
          <p:cNvPr id="7170" name="Picture 2" descr="E:\мастер класс лего\лего центр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6" r="-2466" b="27158"/>
          <a:stretch/>
        </p:blipFill>
        <p:spPr bwMode="auto">
          <a:xfrm>
            <a:off x="1166415" y="1183978"/>
            <a:ext cx="7952872" cy="4045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33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www.igrushka24.ru/upload/iblock/f51/f51667cf6475fab5c56d300b9b3ddb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71" y="260648"/>
            <a:ext cx="3744416" cy="2061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27295" y="2492896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Мягкий прорезиненный конструктор «Строитель»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6" name="Picture 4" descr="https://www.igrushka24.ru/upload/iblock/a10/a10a0f9d9407b7a4b43d257943ea1fd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2876"/>
            <a:ext cx="3286705" cy="2962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66417" y="2996952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Большой пластмассовый конструктор «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Полидрон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8198" name="Picture 6" descr="https://ecsmedia.pl/c/14962270263679346-jpg-gallery.big-iext498947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723" y="3186066"/>
            <a:ext cx="3707677" cy="2354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5373216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Конструктор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Lego,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набор «Планета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STEAM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200" name="Picture 8" descr="https://avatars.mds.yandex.net/get-mpic/4578218/img_id8204854929498489421.jpeg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606" y="3640022"/>
            <a:ext cx="3785519" cy="2330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131588" y="5877680"/>
            <a:ext cx="2012412" cy="9803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23276" y="587768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Российский конструктор «Кроха»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8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avatars.mds.yandex.net/get-mpic/4080439/img_id1689903056111572884.jpeg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3"/>
            <a:ext cx="2673753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8991" y="2132949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Магнитный конструктор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6" name="Picture 4" descr="https://cdn1.ozone.ru/multimedia/10218281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756" y="92283"/>
            <a:ext cx="2580763" cy="19484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67303" y="215029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Первый конструктор Малыша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8" name="Picture 6" descr="Деревяный конструктор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74" y="2796621"/>
            <a:ext cx="3010264" cy="2280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42560" y="5076935"/>
            <a:ext cx="2458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Деревянный конструктор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9" name="Picture 7" descr="D:\лего\.IMG_20220419_16115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1" t="55369" r="38382"/>
          <a:stretch/>
        </p:blipFill>
        <p:spPr bwMode="auto">
          <a:xfrm>
            <a:off x="4211960" y="3102931"/>
            <a:ext cx="2579023" cy="1962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11960" y="5065063"/>
            <a:ext cx="29972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Большой блочный строительный конструктор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23" name="Picture 11" descr="Мягкий конструктор &amp;quot;Союзмультфильм&amp;quot; игрушка, которая обязательно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8956"/>
            <a:ext cx="2547804" cy="2547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39744" y="2534117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Мягкий конструктор «Играем вместе»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51608" y="5740531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244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мастер класс лего\свободная игр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521" y="951288"/>
            <a:ext cx="3900463" cy="29253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E:\мастер класс лего\правил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" r="4702"/>
          <a:stretch/>
        </p:blipFill>
        <p:spPr bwMode="auto">
          <a:xfrm>
            <a:off x="5061860" y="951288"/>
            <a:ext cx="3530010" cy="29253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-13379"/>
            <a:ext cx="4628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 чего начать?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40" name="Picture 4" descr="E:\мастер класс лего\чудесный мешочек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04"/>
          <a:stretch/>
        </p:blipFill>
        <p:spPr bwMode="auto">
          <a:xfrm>
            <a:off x="3065725" y="3876636"/>
            <a:ext cx="3616517" cy="2915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51608" y="5740531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193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566"/>
            <a:ext cx="7848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Конструирование с детьми 3-4 лет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60715"/>
            <a:ext cx="2520280" cy="3144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860715"/>
            <a:ext cx="2342046" cy="3122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51608" y="5740531"/>
            <a:ext cx="2012412" cy="980320"/>
          </a:xfrm>
          <a:prstGeom prst="rect">
            <a:avLst/>
          </a:prstGeom>
          <a:noFill/>
        </p:spPr>
      </p:pic>
      <p:pic>
        <p:nvPicPr>
          <p:cNvPr id="15364" name="Picture 4" descr="D:\лего\малыши\изображение_viber_2022-05-29_22-26-02-3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248" y="3983443"/>
            <a:ext cx="3643276" cy="2732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73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33017"/>
            <a:ext cx="81003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Конструирование с детьми 4-5 лет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45078"/>
            <a:ext cx="4088555" cy="3066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82760"/>
            <a:ext cx="3816424" cy="2862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51608" y="5740531"/>
            <a:ext cx="2012412" cy="980320"/>
          </a:xfrm>
          <a:prstGeom prst="rect">
            <a:avLst/>
          </a:prstGeom>
          <a:noFill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0" r="18110"/>
          <a:stretch/>
        </p:blipFill>
        <p:spPr bwMode="auto">
          <a:xfrm>
            <a:off x="1270378" y="717792"/>
            <a:ext cx="3537749" cy="278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024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8"/>
            <a:ext cx="81003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Конструирование с детьми 5-7 лет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92" y="967984"/>
            <a:ext cx="3265024" cy="2448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0" t="17230" r="23940"/>
          <a:stretch/>
        </p:blipFill>
        <p:spPr bwMode="auto">
          <a:xfrm>
            <a:off x="4981611" y="967984"/>
            <a:ext cx="3364945" cy="25294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457" y="3573016"/>
            <a:ext cx="3240094" cy="24300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 descr="D:\семинар 25.10.2022\Лего\IMG_20210419_1113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r="9676"/>
          <a:stretch/>
        </p:blipFill>
        <p:spPr bwMode="auto">
          <a:xfrm>
            <a:off x="5079907" y="3501008"/>
            <a:ext cx="3168352" cy="24300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51608" y="5740531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825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08537"/>
            <a:ext cx="3935904" cy="2951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32656"/>
            <a:ext cx="4709206" cy="2648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" descr="H:\Арина стим\1615835661388.jpg"/>
          <p:cNvPicPr>
            <a:picLocks noChangeAspect="1" noChangeArrowheads="1"/>
          </p:cNvPicPr>
          <p:nvPr/>
        </p:nvPicPr>
        <p:blipFill>
          <a:blip r:embed="rId4"/>
          <a:srcRect r="35745" b="6241"/>
          <a:stretch>
            <a:fillRect/>
          </a:stretch>
        </p:blipFill>
        <p:spPr bwMode="auto">
          <a:xfrm>
            <a:off x="5049746" y="3212976"/>
            <a:ext cx="3596515" cy="2807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51608" y="5740531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3780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duportal44.ru/Kostroma_EDU/Kos-Sch-28/SiteAssets/SitePages/%D0%92%D0%BD%D0%B5%D0%B4%D1%80%D0%B5%D0%BD%D0%B8%D0%B5%20%D0%A4%D0%93%D0%9E%D0%A1%20%D0%9D%D0%9E%D0%9E%20%D0%B8%20%D0%A4%D0%93%D0%9E%D0%A1%20%D0%9E%D0%9E%D0%9E/img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18527"/>
            <a:ext cx="2927310" cy="219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772816"/>
            <a:ext cx="7920880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Конструирование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компонент обязательной части программы, вид деятельности, способствующей развитию исследовательской, творческой активности детей, умений наблюдать, экспериментировать - а, значит, формированию и развитию инженерного мышления детей.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989004" y="5733256"/>
            <a:ext cx="2143140" cy="10440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6307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8382" t="9943" r="8601" b="11652"/>
          <a:stretch/>
        </p:blipFill>
        <p:spPr>
          <a:xfrm>
            <a:off x="1115616" y="1401554"/>
            <a:ext cx="4401879" cy="415733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336425"/>
            <a:ext cx="6984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Набор  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LEGO-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32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ПЛАНЕТА </a:t>
            </a:r>
            <a:r>
              <a:rPr lang="en-US" sz="32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STEAM</a:t>
            </a:r>
            <a:r>
              <a:rPr lang="en-US" b="1" u="sng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u="sng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9" name="Picture 3" descr="ЧТО ТАКОЕ ЛЕГО ПЛАНЕТА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2" t="8781" r="53624" b="8937"/>
          <a:stretch>
            <a:fillRect/>
          </a:stretch>
        </p:blipFill>
        <p:spPr bwMode="auto">
          <a:xfrm>
            <a:off x="5940152" y="1717874"/>
            <a:ext cx="2952750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161" y="1401554"/>
            <a:ext cx="3189741" cy="397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51608" y="5740531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46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ЧТО ТАКОЕ ЛЕГО ПЛАНЕТА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9398" r="10226" b="38274"/>
          <a:stretch>
            <a:fillRect/>
          </a:stretch>
        </p:blipFill>
        <p:spPr bwMode="auto">
          <a:xfrm>
            <a:off x="1187624" y="188640"/>
            <a:ext cx="7488832" cy="545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51608" y="5740531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60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71874" y="851"/>
            <a:ext cx="40002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Структура занятий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6612540"/>
              </p:ext>
            </p:extLst>
          </p:nvPr>
        </p:nvGraphicFramePr>
        <p:xfrm>
          <a:off x="1043608" y="692696"/>
          <a:ext cx="744048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51608" y="5740531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069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5224" y="188640"/>
            <a:ext cx="55409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Организационный этап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460238"/>
            <a:ext cx="4320481" cy="3240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H:\Арина стим\дети смотрят про Королев спикера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908720"/>
            <a:ext cx="4137382" cy="310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375186" y="5263518"/>
            <a:ext cx="2601953" cy="12675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094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7456" y="188640"/>
            <a:ext cx="37564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Основной этап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:\Арина стим\16158356613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64828"/>
            <a:ext cx="3290711" cy="2468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F:\Фестиваль до звезд\24.03.21\IMG_20210323_081045.jpg"/>
          <p:cNvPicPr>
            <a:picLocks noChangeAspect="1" noChangeArrowheads="1"/>
          </p:cNvPicPr>
          <p:nvPr/>
        </p:nvPicPr>
        <p:blipFill>
          <a:blip r:embed="rId3" cstate="print"/>
          <a:srcRect l="11121" r="22802"/>
          <a:stretch>
            <a:fillRect/>
          </a:stretch>
        </p:blipFill>
        <p:spPr bwMode="auto">
          <a:xfrm>
            <a:off x="4905695" y="957607"/>
            <a:ext cx="3701142" cy="3047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E:\СТИМ\IMG-20190918-WA0030.jpg"/>
          <p:cNvPicPr>
            <a:picLocks noChangeAspect="1" noChangeArrowheads="1"/>
          </p:cNvPicPr>
          <p:nvPr/>
        </p:nvPicPr>
        <p:blipFill>
          <a:blip r:embed="rId4"/>
          <a:srcRect l="9000" r="34000"/>
          <a:stretch>
            <a:fillRect/>
          </a:stretch>
        </p:blipFill>
        <p:spPr bwMode="auto">
          <a:xfrm>
            <a:off x="2268258" y="3592349"/>
            <a:ext cx="2423160" cy="3188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375186" y="5263518"/>
            <a:ext cx="2601953" cy="12675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34906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www.maam.ru/upload/blogs/detsad-375065-1444224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2044" y="196056"/>
            <a:ext cx="4072044" cy="2914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6" descr="http://static1.edudemic.com/wp-content/uploads/2015/05/379x397xlego-education.jpg.pagespeed.ic.Upsz7Ae-O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9883" y="260648"/>
            <a:ext cx="2535911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user\Downloads\images (1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291647"/>
            <a:ext cx="3280555" cy="3034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732240" y="5522309"/>
            <a:ext cx="2244899" cy="1093573"/>
          </a:xfrm>
          <a:prstGeom prst="rect">
            <a:avLst/>
          </a:prstGeom>
          <a:noFill/>
        </p:spPr>
      </p:pic>
      <p:pic>
        <p:nvPicPr>
          <p:cNvPr id="8" name="Picture 2" descr="E:\мастер класс лего\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8" t="6672" r="7459" b="6701"/>
          <a:stretch/>
        </p:blipFill>
        <p:spPr bwMode="auto">
          <a:xfrm>
            <a:off x="4952137" y="3088673"/>
            <a:ext cx="3560205" cy="2433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8390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E:\мастер класс лего\IMG_20221021_1421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144" y="3437865"/>
            <a:ext cx="3352856" cy="2268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ser\Downloads\скачанные файлы (1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573016"/>
            <a:ext cx="469188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5" name="Picture 5" descr="E:\мастер класс лего\карточк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089" y="764704"/>
            <a:ext cx="3334016" cy="2282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502500" y="5531362"/>
            <a:ext cx="2244899" cy="1093573"/>
          </a:xfrm>
          <a:prstGeom prst="rect">
            <a:avLst/>
          </a:prstGeom>
          <a:noFill/>
        </p:spPr>
      </p:pic>
      <p:pic>
        <p:nvPicPr>
          <p:cNvPr id="25606" name="Picture 6" descr="E:\мастер класс лего\лего-постройки\IMG_20220128_1838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07906"/>
            <a:ext cx="2348837" cy="3131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https://present5.com/presentation/215244291_453324287/image-9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1" t="8087" r="19505" b="7203"/>
          <a:stretch/>
        </p:blipFill>
        <p:spPr bwMode="auto">
          <a:xfrm>
            <a:off x="1033126" y="958050"/>
            <a:ext cx="2788561" cy="20890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049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44" y="1099105"/>
            <a:ext cx="3124730" cy="2343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34322" y="188640"/>
            <a:ext cx="53427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Заключительный 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этап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 descr="D:\лего\.IMG_20220419_1102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066389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52"/>
          <a:stretch/>
        </p:blipFill>
        <p:spPr bwMode="auto">
          <a:xfrm>
            <a:off x="3563888" y="784598"/>
            <a:ext cx="2520280" cy="2905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502500" y="5229000"/>
            <a:ext cx="2461988" cy="1395935"/>
          </a:xfrm>
          <a:prstGeom prst="rect">
            <a:avLst/>
          </a:prstGeom>
          <a:noFill/>
        </p:spPr>
      </p:pic>
      <p:pic>
        <p:nvPicPr>
          <p:cNvPr id="26629" name="Picture 5" descr="D:\семинар 25.10.2022\Лего\IMG_20210421_1112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345" y="3690469"/>
            <a:ext cx="4222863" cy="27714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87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старшая радуга\портфолио\Сертификаты 2 полугодие\лего бум каныги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292" y="188640"/>
            <a:ext cx="4990654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E:\старшая радуга\портфолио\Сертификаты 2 полугодие\лего бум ключни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414" y="3429000"/>
            <a:ext cx="4320480" cy="3054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43608" y="368450"/>
            <a:ext cx="2286000" cy="1642999"/>
          </a:xfrm>
          <a:prstGeom prst="rect">
            <a:avLst/>
          </a:prstGeom>
        </p:spPr>
      </p:pic>
      <p:pic>
        <p:nvPicPr>
          <p:cNvPr id="6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502500" y="5229000"/>
            <a:ext cx="2461988" cy="13959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3031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4381482" cy="2583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748" y="332656"/>
            <a:ext cx="3671844" cy="2281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008" y="3212976"/>
            <a:ext cx="4343799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502500" y="5229000"/>
            <a:ext cx="2461988" cy="13959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398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логотип Le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7579"/>
            <a:ext cx="354249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низ 5"/>
          <p:cNvSpPr/>
          <p:nvPr/>
        </p:nvSpPr>
        <p:spPr>
          <a:xfrm rot="2572633">
            <a:off x="2179689" y="1745260"/>
            <a:ext cx="936104" cy="151216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 rot="19121910">
            <a:off x="6232655" y="1749646"/>
            <a:ext cx="936104" cy="151216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43608" y="3068960"/>
            <a:ext cx="2915926" cy="139186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580112" y="3068960"/>
            <a:ext cx="3168351" cy="131985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Я складываю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3431273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Я учусь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204122" y="4388814"/>
            <a:ext cx="6535548" cy="1944216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Девиз: «Играй с удовольствием».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989004" y="5733256"/>
            <a:ext cx="2143140" cy="10440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210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260648"/>
            <a:ext cx="7917068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Принципы </a:t>
            </a:r>
            <a:r>
              <a:rPr lang="en-US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LEG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О-конструирования :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31049892"/>
              </p:ext>
            </p:extLst>
          </p:nvPr>
        </p:nvGraphicFramePr>
        <p:xfrm>
          <a:off x="429634" y="837323"/>
          <a:ext cx="878116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889544" y="5733256"/>
            <a:ext cx="2143140" cy="10440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800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8"/>
            <a:ext cx="5158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В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иды конструирования: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56176" y="23923"/>
            <a:ext cx="2286000" cy="1642999"/>
          </a:xfrm>
          <a:prstGeom prst="rect">
            <a:avLst/>
          </a:prstGeom>
        </p:spPr>
      </p:pic>
      <p:pic>
        <p:nvPicPr>
          <p:cNvPr id="4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889544" y="5733256"/>
            <a:ext cx="2143140" cy="1044002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068418765"/>
              </p:ext>
            </p:extLst>
          </p:nvPr>
        </p:nvGraphicFramePr>
        <p:xfrm>
          <a:off x="1115616" y="1759630"/>
          <a:ext cx="7848872" cy="39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6585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913858" y="323369"/>
            <a:ext cx="2879725" cy="122396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Социально-коммуникативное развитие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2636837"/>
            <a:ext cx="2485083" cy="18716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Познавательное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развитие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226045" y="2492375"/>
            <a:ext cx="1800225" cy="19431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Речевое развитие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53721" y="5512906"/>
            <a:ext cx="2869945" cy="79288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Физическое развитие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52907" y="323369"/>
            <a:ext cx="2735263" cy="12239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Художественно-эстетическое </a:t>
            </a:r>
          </a:p>
          <a:p>
            <a:pPr algn="ctr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развитие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4533659" y="4535006"/>
            <a:ext cx="485775" cy="97790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>
            <a:off x="3488660" y="1633327"/>
            <a:ext cx="484188" cy="1077819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>
            <a:off x="5834764" y="1559018"/>
            <a:ext cx="485775" cy="1181856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93383" y="2708275"/>
            <a:ext cx="3600400" cy="180022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latin typeface="Cambria" pitchFamily="18" charset="0"/>
              </a:rPr>
              <a:t>LEG</a:t>
            </a: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О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Cambria" pitchFamily="18" charset="0"/>
              </a:rPr>
              <a:t>конструирование</a:t>
            </a:r>
            <a:endParaRPr lang="ru-RU" sz="28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6593783" y="3294062"/>
            <a:ext cx="632262" cy="485775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>
            <a:off x="2502009" y="3392487"/>
            <a:ext cx="491374" cy="484188"/>
          </a:xfrm>
          <a:prstGeom prst="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6889544" y="5733256"/>
            <a:ext cx="2143140" cy="10440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0265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1244" y="116632"/>
            <a:ext cx="7931439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социально-коммуникативном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развитии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Лего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конструирование позволяет: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1244" y="1264557"/>
            <a:ext cx="779123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создавать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 совместные  постройки,  объединенные  одной 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идеей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  одним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проектом;</a:t>
            </a:r>
          </a:p>
          <a:p>
            <a:pPr marL="285750" lvl="0" indent="-28575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развивать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общение  и взаимодействие  ребенка  со 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взрослыми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 и сверстниками;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формировать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готовность к совместной деятельности со 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сверстниками</a:t>
            </a:r>
          </a:p>
          <a:p>
            <a:pPr marL="285750" lvl="0" indent="-28575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формировать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 позитивные  установки  к  различным  видам 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труда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 и 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творчества.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D:\лего\IMG_20220419_1629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05064"/>
            <a:ext cx="3438567" cy="2444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2682"/>
            <a:ext cx="3384376" cy="22958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20272" y="5796938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075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1245" y="116632"/>
            <a:ext cx="7704857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познавательном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развитии </a:t>
            </a:r>
          </a:p>
          <a:p>
            <a:pPr algn="ctr"/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Лего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-конструирование позволяет: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305342"/>
            <a:ext cx="776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- развивать интеллектуальные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способности;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- формировать познавательный интерес 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любознательность;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- развивать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мышление, а именно логические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операции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- развитие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способности к точному  восприятию  таких  внешних  свойств  вещей,  как форма,  размерные  и  пространственные  отношения;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537012"/>
            <a:ext cx="3636620" cy="2727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84" r="19386"/>
          <a:stretch/>
        </p:blipFill>
        <p:spPr bwMode="auto">
          <a:xfrm>
            <a:off x="5292080" y="3233306"/>
            <a:ext cx="3456384" cy="2563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20272" y="5796938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778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1245" y="116632"/>
            <a:ext cx="7704857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речевом развитии </a:t>
            </a:r>
          </a:p>
          <a:p>
            <a:pPr algn="ctr"/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Лего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конструирование позволяет: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717031"/>
            <a:ext cx="3890376" cy="2919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21118" y="1052736"/>
            <a:ext cx="76849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-    Пополнить словарный запас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;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Совершенствовать диалогическую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монологическую речь; 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К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лассифицировать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понятия,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подбирать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существительные,  глаголы  или прилагательные при описании своей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постройки;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Изучить звуки и буквы;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Развивать речевое творчество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077" y="2636912"/>
            <a:ext cx="3718194" cy="2788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9" descr="3 701 579 рез. по запросу «Stem» — изображения, стоковые фотографии и  векторная графика | Shutterstoc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57"/>
          <a:stretch>
            <a:fillRect/>
          </a:stretch>
        </p:blipFill>
        <p:spPr bwMode="auto">
          <a:xfrm>
            <a:off x="7020272" y="5796938"/>
            <a:ext cx="2012412" cy="9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338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1211</TotalTime>
  <Words>387</Words>
  <Application>Microsoft Office PowerPoint</Application>
  <PresentationFormat>Экран (4:3)</PresentationFormat>
  <Paragraphs>86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Acer</cp:lastModifiedBy>
  <cp:revision>51</cp:revision>
  <dcterms:created xsi:type="dcterms:W3CDTF">2022-10-21T09:23:30Z</dcterms:created>
  <dcterms:modified xsi:type="dcterms:W3CDTF">2022-10-23T09:37:01Z</dcterms:modified>
</cp:coreProperties>
</file>