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342" r:id="rId2"/>
    <p:sldId id="341" r:id="rId3"/>
    <p:sldId id="340" r:id="rId4"/>
    <p:sldId id="338" r:id="rId5"/>
    <p:sldId id="316" r:id="rId6"/>
    <p:sldId id="304" r:id="rId7"/>
    <p:sldId id="305" r:id="rId8"/>
    <p:sldId id="308" r:id="rId9"/>
    <p:sldId id="309" r:id="rId10"/>
    <p:sldId id="325" r:id="rId11"/>
    <p:sldId id="328" r:id="rId12"/>
    <p:sldId id="336" r:id="rId13"/>
    <p:sldId id="317" r:id="rId14"/>
    <p:sldId id="296" r:id="rId15"/>
    <p:sldId id="324" r:id="rId16"/>
    <p:sldId id="302" r:id="rId17"/>
    <p:sldId id="298" r:id="rId18"/>
  </p:sldIdLst>
  <p:sldSz cx="9144000" cy="6858000" type="screen4x3"/>
  <p:notesSz cx="6858000" cy="9144000"/>
  <p:defaultTextStyle>
    <a:defPPr>
      <a:defRPr lang="be-BY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99"/>
    <a:srgbClr val="CC3300"/>
    <a:srgbClr val="660066"/>
    <a:srgbClr val="A50021"/>
    <a:srgbClr val="006600"/>
    <a:srgbClr val="006666"/>
    <a:srgbClr val="6600FF"/>
    <a:srgbClr val="663300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3185" autoAdjust="0"/>
    <p:restoredTop sz="94660" autoAdjust="0"/>
  </p:normalViewPr>
  <p:slideViewPr>
    <p:cSldViewPr snapToGrid="0">
      <p:cViewPr>
        <p:scale>
          <a:sx n="75" d="100"/>
          <a:sy n="75" d="100"/>
        </p:scale>
        <p:origin x="-164" y="-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670C883-93EF-4623-8752-36F4CFB371A5}" type="datetimeFigureOut">
              <a:rPr lang="ru-RU"/>
              <a:pPr>
                <a:defRPr/>
              </a:pPr>
              <a:t>13.09.2022</a:t>
            </a:fld>
            <a:endParaRPr lang="ru-RU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22DEC61-6FEA-4908-BE15-53A2E0B56F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843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</p:spPr>
        <p:txBody>
          <a:bodyPr wrap="none" anchor="ctr"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7651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192C865-10A8-4133-8BBE-64DA825CDBD3}" type="slidenum">
              <a:rPr lang="ru-RU" sz="1200"/>
              <a:pPr algn="r"/>
              <a:t>16</a:t>
            </a:fld>
            <a:endParaRPr lang="ru-RU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1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4450" y="6508750"/>
            <a:ext cx="892175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8DE58-F2D2-4213-96F1-7E995950571C}" type="datetimeFigureOut">
              <a:rPr lang="be-BY"/>
              <a:pPr>
                <a:defRPr/>
              </a:pPr>
              <a:t>13.09.2022</a:t>
            </a:fld>
            <a:endParaRPr lang="be-BY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38C70-80D1-46DE-A1C2-710E9993C12D}" type="slidenum">
              <a:rPr lang="be-BY"/>
              <a:pPr>
                <a:defRPr/>
              </a:pPr>
              <a:t>‹#›</a:t>
            </a:fld>
            <a:endParaRPr lang="be-BY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25491-2CEA-4B3E-A652-25C840A09373}" type="datetimeFigureOut">
              <a:rPr lang="be-BY"/>
              <a:pPr>
                <a:defRPr/>
              </a:pPr>
              <a:t>13.09.2022</a:t>
            </a:fld>
            <a:endParaRPr lang="be-BY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533ED-4F4F-4A28-8A99-00E35AEA9499}" type="slidenum">
              <a:rPr lang="be-BY"/>
              <a:pPr>
                <a:defRPr/>
              </a:pPr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713326-3C0D-4285-8F53-D7F03DDF4742}" type="datetimeFigureOut">
              <a:rPr lang="be-BY"/>
              <a:pPr>
                <a:defRPr/>
              </a:pPr>
              <a:t>13.09.2022</a:t>
            </a:fld>
            <a:endParaRPr lang="be-BY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CAD517-4560-4D39-BC24-50156111C448}" type="slidenum">
              <a:rPr lang="be-BY"/>
              <a:pPr>
                <a:defRPr/>
              </a:pPr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 userDrawn="1"/>
        </p:nvSpPr>
        <p:spPr>
          <a:xfrm>
            <a:off x="-22225" y="0"/>
            <a:ext cx="9144000" cy="6858000"/>
          </a:xfrm>
          <a:prstGeom prst="rect">
            <a:avLst/>
          </a:prstGeom>
          <a:blipFill dpi="0" rotWithShape="1">
            <a:blip r:embed="rId2">
              <a:alphaModFix amt="88000"/>
              <a:extLst>
                <a:ext uri="{BEBA8EAE-BF5A-486C-A8C5-ECC9F3942E4B}"/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e-BY"/>
          </a:p>
        </p:txBody>
      </p:sp>
      <p:pic>
        <p:nvPicPr>
          <p:cNvPr id="5" name="Рисунок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-22572" y="-21024"/>
            <a:ext cx="9144000" cy="6900047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38100">
            <a:solidFill>
              <a:srgbClr val="C9FEFF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6" name="Прямоугольник 9"/>
          <p:cNvSpPr/>
          <p:nvPr userDrawn="1"/>
        </p:nvSpPr>
        <p:spPr>
          <a:xfrm>
            <a:off x="390525" y="185738"/>
            <a:ext cx="8286750" cy="6443662"/>
          </a:xfrm>
          <a:prstGeom prst="rect">
            <a:avLst/>
          </a:prstGeom>
          <a:blipFill>
            <a:blip r:embed="rId5">
              <a:extLst>
                <a:ext uri="{BEBA8EAE-BF5A-486C-A8C5-ECC9F3942E4B}"/>
              </a:extLst>
            </a:blip>
            <a:stretch>
              <a:fillRect/>
            </a:stretch>
          </a:blipFill>
          <a:ln>
            <a:solidFill>
              <a:srgbClr val="C9FE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e-BY"/>
          </a:p>
        </p:txBody>
      </p:sp>
      <p:pic>
        <p:nvPicPr>
          <p:cNvPr id="7" name="Рисунок 10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390525" y="5989638"/>
            <a:ext cx="3219450" cy="65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11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5476875" y="5989638"/>
            <a:ext cx="3209925" cy="65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12"/>
          <p:cNvPicPr>
            <a:picLocks noChangeAspect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3514725" y="5984875"/>
            <a:ext cx="2009775" cy="65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13"/>
          <p:cNvPicPr>
            <a:picLocks noChangeAspect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8178800" y="6491288"/>
            <a:ext cx="892175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992794-BFED-4889-BDF3-FB99A51C5925}" type="datetimeFigureOut">
              <a:rPr lang="be-BY"/>
              <a:pPr>
                <a:defRPr/>
              </a:pPr>
              <a:t>13.09.2022</a:t>
            </a:fld>
            <a:endParaRPr lang="be-BY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4982CC-0B65-46EB-BBFB-C2FD7A430FDB}" type="slidenum">
              <a:rPr lang="be-BY"/>
              <a:pPr>
                <a:defRPr/>
              </a:pPr>
              <a:t>‹#›</a:t>
            </a:fld>
            <a:endParaRPr lang="be-BY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6"/>
          <p:cNvSpPr/>
          <p:nvPr userDrawn="1"/>
        </p:nvSpPr>
        <p:spPr>
          <a:xfrm>
            <a:off x="-22225" y="0"/>
            <a:ext cx="9144000" cy="6858000"/>
          </a:xfrm>
          <a:prstGeom prst="rect">
            <a:avLst/>
          </a:prstGeom>
          <a:blipFill dpi="0" rotWithShape="1">
            <a:blip r:embed="rId2">
              <a:alphaModFix amt="88000"/>
              <a:extLst>
                <a:ext uri="{BEBA8EAE-BF5A-486C-A8C5-ECC9F3942E4B}"/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e-BY"/>
          </a:p>
        </p:txBody>
      </p:sp>
      <p:pic>
        <p:nvPicPr>
          <p:cNvPr id="6" name="Рисунок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-22572" y="-21024"/>
            <a:ext cx="9144000" cy="6900047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38100">
            <a:solidFill>
              <a:srgbClr val="C9FEFF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7" name="Прямоугольник 9"/>
          <p:cNvSpPr/>
          <p:nvPr userDrawn="1"/>
        </p:nvSpPr>
        <p:spPr>
          <a:xfrm>
            <a:off x="390525" y="185738"/>
            <a:ext cx="8286750" cy="6443662"/>
          </a:xfrm>
          <a:prstGeom prst="rect">
            <a:avLst/>
          </a:prstGeom>
          <a:blipFill>
            <a:blip r:embed="rId5">
              <a:extLst>
                <a:ext uri="{BEBA8EAE-BF5A-486C-A8C5-ECC9F3942E4B}"/>
              </a:extLst>
            </a:blip>
            <a:stretch>
              <a:fillRect/>
            </a:stretch>
          </a:blipFill>
          <a:ln>
            <a:solidFill>
              <a:srgbClr val="C9FE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e-BY"/>
          </a:p>
        </p:txBody>
      </p:sp>
      <p:pic>
        <p:nvPicPr>
          <p:cNvPr id="8" name="Рисунок 10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390525" y="5989638"/>
            <a:ext cx="3219450" cy="65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11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5476875" y="5989638"/>
            <a:ext cx="3209925" cy="65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12"/>
          <p:cNvPicPr>
            <a:picLocks noChangeAspect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3514725" y="5984875"/>
            <a:ext cx="2009775" cy="65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3"/>
          <p:cNvPicPr>
            <a:picLocks noChangeAspect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8178800" y="6491288"/>
            <a:ext cx="892175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7ED37-C667-4D2C-99BF-D1E595F84EAB}" type="datetimeFigureOut">
              <a:rPr lang="be-BY"/>
              <a:pPr>
                <a:defRPr/>
              </a:pPr>
              <a:t>13.09.2022</a:t>
            </a:fld>
            <a:endParaRPr lang="be-BY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CBD0ED-E8F0-424A-9AC5-BB3786D198DC}" type="slidenum">
              <a:rPr lang="be-BY"/>
              <a:pPr>
                <a:defRPr/>
              </a:pPr>
              <a:t>‹#›</a:t>
            </a:fld>
            <a:endParaRPr lang="be-BY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6"/>
          <p:cNvSpPr/>
          <p:nvPr userDrawn="1"/>
        </p:nvSpPr>
        <p:spPr>
          <a:xfrm>
            <a:off x="-22225" y="0"/>
            <a:ext cx="9144000" cy="6858000"/>
          </a:xfrm>
          <a:prstGeom prst="rect">
            <a:avLst/>
          </a:prstGeom>
          <a:blipFill dpi="0" rotWithShape="1">
            <a:blip r:embed="rId2">
              <a:alphaModFix amt="88000"/>
              <a:extLst>
                <a:ext uri="{BEBA8EAE-BF5A-486C-A8C5-ECC9F3942E4B}"/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e-BY"/>
          </a:p>
        </p:txBody>
      </p:sp>
      <p:pic>
        <p:nvPicPr>
          <p:cNvPr id="4" name="Рисунок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-22572" y="-21024"/>
            <a:ext cx="9144000" cy="6900047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38100">
            <a:solidFill>
              <a:srgbClr val="C9FEFF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5" name="Прямоугольник 9"/>
          <p:cNvSpPr/>
          <p:nvPr userDrawn="1"/>
        </p:nvSpPr>
        <p:spPr>
          <a:xfrm>
            <a:off x="390525" y="185738"/>
            <a:ext cx="8286750" cy="6443662"/>
          </a:xfrm>
          <a:prstGeom prst="rect">
            <a:avLst/>
          </a:prstGeom>
          <a:blipFill>
            <a:blip r:embed="rId5">
              <a:extLst>
                <a:ext uri="{BEBA8EAE-BF5A-486C-A8C5-ECC9F3942E4B}"/>
              </a:extLst>
            </a:blip>
            <a:stretch>
              <a:fillRect/>
            </a:stretch>
          </a:blipFill>
          <a:ln>
            <a:solidFill>
              <a:srgbClr val="C9FE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e-BY"/>
          </a:p>
        </p:txBody>
      </p:sp>
      <p:pic>
        <p:nvPicPr>
          <p:cNvPr id="6" name="Рисунок 10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390525" y="5989638"/>
            <a:ext cx="3219450" cy="65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11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5476875" y="5989638"/>
            <a:ext cx="3209925" cy="65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12"/>
          <p:cNvPicPr>
            <a:picLocks noChangeAspect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3514725" y="5984875"/>
            <a:ext cx="2009775" cy="65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13"/>
          <p:cNvPicPr>
            <a:picLocks noChangeAspect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8178800" y="6491288"/>
            <a:ext cx="892175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4FCF2-4CAD-44C5-B75B-033FF054C40C}" type="datetimeFigureOut">
              <a:rPr lang="be-BY"/>
              <a:pPr>
                <a:defRPr/>
              </a:pPr>
              <a:t>13.09.2022</a:t>
            </a:fld>
            <a:endParaRPr lang="be-BY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40B110-73CB-4100-A118-EE4A58E8D99E}" type="slidenum">
              <a:rPr lang="be-BY"/>
              <a:pPr>
                <a:defRPr/>
              </a:pPr>
              <a:t>‹#›</a:t>
            </a:fld>
            <a:endParaRPr lang="be-BY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6"/>
          <p:cNvSpPr/>
          <p:nvPr userDrawn="1"/>
        </p:nvSpPr>
        <p:spPr>
          <a:xfrm>
            <a:off x="-22225" y="0"/>
            <a:ext cx="9144000" cy="6858000"/>
          </a:xfrm>
          <a:prstGeom prst="rect">
            <a:avLst/>
          </a:prstGeom>
          <a:blipFill dpi="0" rotWithShape="1">
            <a:blip r:embed="rId2">
              <a:alphaModFix amt="88000"/>
              <a:extLst>
                <a:ext uri="{BEBA8EAE-BF5A-486C-A8C5-ECC9F3942E4B}"/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e-BY"/>
          </a:p>
        </p:txBody>
      </p:sp>
      <p:pic>
        <p:nvPicPr>
          <p:cNvPr id="6" name="Рисунок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-22572" y="-21024"/>
            <a:ext cx="9144000" cy="6900047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38100">
            <a:solidFill>
              <a:srgbClr val="C9FEFF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7" name="Прямоугольник 9"/>
          <p:cNvSpPr/>
          <p:nvPr userDrawn="1"/>
        </p:nvSpPr>
        <p:spPr>
          <a:xfrm>
            <a:off x="390525" y="185738"/>
            <a:ext cx="8286750" cy="6443662"/>
          </a:xfrm>
          <a:prstGeom prst="rect">
            <a:avLst/>
          </a:prstGeom>
          <a:blipFill>
            <a:blip r:embed="rId5">
              <a:extLst>
                <a:ext uri="{BEBA8EAE-BF5A-486C-A8C5-ECC9F3942E4B}"/>
              </a:extLst>
            </a:blip>
            <a:stretch>
              <a:fillRect/>
            </a:stretch>
          </a:blipFill>
          <a:ln>
            <a:solidFill>
              <a:srgbClr val="C9FE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e-BY"/>
          </a:p>
        </p:txBody>
      </p:sp>
      <p:pic>
        <p:nvPicPr>
          <p:cNvPr id="8" name="Рисунок 10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390525" y="5989638"/>
            <a:ext cx="3219450" cy="65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11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5476875" y="5989638"/>
            <a:ext cx="3209925" cy="65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12"/>
          <p:cNvPicPr>
            <a:picLocks noChangeAspect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3514725" y="5984875"/>
            <a:ext cx="2009775" cy="65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3"/>
          <p:cNvPicPr>
            <a:picLocks noChangeAspect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8178800" y="6491288"/>
            <a:ext cx="892175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07AF4D-754D-4F84-870D-0A9CC95BA13F}" type="datetimeFigureOut">
              <a:rPr lang="be-BY"/>
              <a:pPr>
                <a:defRPr/>
              </a:pPr>
              <a:t>13.09.2022</a:t>
            </a:fld>
            <a:endParaRPr lang="be-BY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DC99D2-80EE-493C-81B5-C826D3835C7D}" type="slidenum">
              <a:rPr lang="be-BY"/>
              <a:pPr>
                <a:defRPr/>
              </a:pPr>
              <a:t>‹#›</a:t>
            </a:fld>
            <a:endParaRPr lang="be-BY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6"/>
          <p:cNvSpPr/>
          <p:nvPr userDrawn="1"/>
        </p:nvSpPr>
        <p:spPr>
          <a:xfrm>
            <a:off x="-22225" y="0"/>
            <a:ext cx="9144000" cy="6858000"/>
          </a:xfrm>
          <a:prstGeom prst="rect">
            <a:avLst/>
          </a:prstGeom>
          <a:blipFill dpi="0" rotWithShape="1">
            <a:blip r:embed="rId2">
              <a:alphaModFix amt="88000"/>
              <a:extLst>
                <a:ext uri="{BEBA8EAE-BF5A-486C-A8C5-ECC9F3942E4B}"/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e-BY"/>
          </a:p>
        </p:txBody>
      </p:sp>
      <p:pic>
        <p:nvPicPr>
          <p:cNvPr id="6" name="Рисунок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-22572" y="-21024"/>
            <a:ext cx="9144000" cy="6900047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38100">
            <a:solidFill>
              <a:srgbClr val="C9FEFF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7" name="Прямоугольник 9"/>
          <p:cNvSpPr/>
          <p:nvPr userDrawn="1"/>
        </p:nvSpPr>
        <p:spPr>
          <a:xfrm>
            <a:off x="390525" y="185738"/>
            <a:ext cx="8286750" cy="6443662"/>
          </a:xfrm>
          <a:prstGeom prst="rect">
            <a:avLst/>
          </a:prstGeom>
          <a:blipFill>
            <a:blip r:embed="rId5">
              <a:extLst>
                <a:ext uri="{BEBA8EAE-BF5A-486C-A8C5-ECC9F3942E4B}"/>
              </a:extLst>
            </a:blip>
            <a:stretch>
              <a:fillRect/>
            </a:stretch>
          </a:blipFill>
          <a:ln>
            <a:solidFill>
              <a:srgbClr val="C9FE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e-BY"/>
          </a:p>
        </p:txBody>
      </p:sp>
      <p:pic>
        <p:nvPicPr>
          <p:cNvPr id="8" name="Рисунок 10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390525" y="5989638"/>
            <a:ext cx="3219450" cy="65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11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5476875" y="5989638"/>
            <a:ext cx="3209925" cy="65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12"/>
          <p:cNvPicPr>
            <a:picLocks noChangeAspect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3514725" y="5984875"/>
            <a:ext cx="2009775" cy="65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3"/>
          <p:cNvPicPr>
            <a:picLocks noChangeAspect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8178800" y="6491288"/>
            <a:ext cx="892175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26A03-CEB3-417D-89F4-03DC34CD1070}" type="datetimeFigureOut">
              <a:rPr lang="be-BY"/>
              <a:pPr>
                <a:defRPr/>
              </a:pPr>
              <a:t>13.09.2022</a:t>
            </a:fld>
            <a:endParaRPr lang="be-BY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EBCABD-982F-42AB-AA96-0446D70B06A6}" type="slidenum">
              <a:rPr lang="be-BY"/>
              <a:pPr>
                <a:defRPr/>
              </a:pPr>
              <a:t>‹#›</a:t>
            </a:fld>
            <a:endParaRPr lang="be-BY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 userDrawn="1"/>
        </p:nvSpPr>
        <p:spPr>
          <a:xfrm>
            <a:off x="-22225" y="0"/>
            <a:ext cx="9144000" cy="6858000"/>
          </a:xfrm>
          <a:prstGeom prst="rect">
            <a:avLst/>
          </a:prstGeom>
          <a:blipFill dpi="0" rotWithShape="1">
            <a:blip r:embed="rId2">
              <a:alphaModFix amt="88000"/>
              <a:extLst>
                <a:ext uri="{BEBA8EAE-BF5A-486C-A8C5-ECC9F3942E4B}"/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e-BY"/>
          </a:p>
        </p:txBody>
      </p:sp>
      <p:pic>
        <p:nvPicPr>
          <p:cNvPr id="5" name="Рисунок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-22572" y="-21024"/>
            <a:ext cx="9144000" cy="6900047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38100">
            <a:solidFill>
              <a:srgbClr val="C9FEFF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6" name="Прямоугольник 9"/>
          <p:cNvSpPr/>
          <p:nvPr userDrawn="1"/>
        </p:nvSpPr>
        <p:spPr>
          <a:xfrm>
            <a:off x="390525" y="185738"/>
            <a:ext cx="8286750" cy="6443662"/>
          </a:xfrm>
          <a:prstGeom prst="rect">
            <a:avLst/>
          </a:prstGeom>
          <a:blipFill>
            <a:blip r:embed="rId5">
              <a:extLst>
                <a:ext uri="{BEBA8EAE-BF5A-486C-A8C5-ECC9F3942E4B}"/>
              </a:extLst>
            </a:blip>
            <a:stretch>
              <a:fillRect/>
            </a:stretch>
          </a:blipFill>
          <a:ln>
            <a:solidFill>
              <a:srgbClr val="C9FE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e-BY"/>
          </a:p>
        </p:txBody>
      </p:sp>
      <p:pic>
        <p:nvPicPr>
          <p:cNvPr id="7" name="Рисунок 10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390525" y="5989638"/>
            <a:ext cx="3219450" cy="65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11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5476875" y="5989638"/>
            <a:ext cx="3209925" cy="65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12"/>
          <p:cNvPicPr>
            <a:picLocks noChangeAspect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3514725" y="5984875"/>
            <a:ext cx="2009775" cy="65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13"/>
          <p:cNvPicPr>
            <a:picLocks noChangeAspect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8178800" y="6491288"/>
            <a:ext cx="892175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D098C-F143-4904-8BB2-456CCF8EE756}" type="datetimeFigureOut">
              <a:rPr lang="be-BY"/>
              <a:pPr>
                <a:defRPr/>
              </a:pPr>
              <a:t>13.09.2022</a:t>
            </a:fld>
            <a:endParaRPr lang="be-BY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158EC-D62B-4FFB-9E73-1B75A976B16D}" type="slidenum">
              <a:rPr lang="be-BY"/>
              <a:pPr>
                <a:defRPr/>
              </a:pPr>
              <a:t>‹#›</a:t>
            </a:fld>
            <a:endParaRPr lang="be-BY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 userDrawn="1"/>
        </p:nvSpPr>
        <p:spPr>
          <a:xfrm>
            <a:off x="-22225" y="0"/>
            <a:ext cx="9144000" cy="6858000"/>
          </a:xfrm>
          <a:prstGeom prst="rect">
            <a:avLst/>
          </a:prstGeom>
          <a:blipFill dpi="0" rotWithShape="1">
            <a:blip r:embed="rId2">
              <a:alphaModFix amt="88000"/>
              <a:extLst>
                <a:ext uri="{BEBA8EAE-BF5A-486C-A8C5-ECC9F3942E4B}"/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e-BY"/>
          </a:p>
        </p:txBody>
      </p:sp>
      <p:pic>
        <p:nvPicPr>
          <p:cNvPr id="5" name="Рисунок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-22572" y="-21024"/>
            <a:ext cx="9144000" cy="6900047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38100">
            <a:solidFill>
              <a:srgbClr val="C9FEFF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6" name="Прямоугольник 9"/>
          <p:cNvSpPr/>
          <p:nvPr userDrawn="1"/>
        </p:nvSpPr>
        <p:spPr>
          <a:xfrm>
            <a:off x="390525" y="185738"/>
            <a:ext cx="8286750" cy="6443662"/>
          </a:xfrm>
          <a:prstGeom prst="rect">
            <a:avLst/>
          </a:prstGeom>
          <a:blipFill>
            <a:blip r:embed="rId5">
              <a:extLst>
                <a:ext uri="{BEBA8EAE-BF5A-486C-A8C5-ECC9F3942E4B}"/>
              </a:extLst>
            </a:blip>
            <a:stretch>
              <a:fillRect/>
            </a:stretch>
          </a:blipFill>
          <a:ln>
            <a:solidFill>
              <a:srgbClr val="C9FE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e-BY"/>
          </a:p>
        </p:txBody>
      </p:sp>
      <p:pic>
        <p:nvPicPr>
          <p:cNvPr id="7" name="Рисунок 10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390525" y="5989638"/>
            <a:ext cx="3219450" cy="65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11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5476875" y="5989638"/>
            <a:ext cx="3209925" cy="65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12"/>
          <p:cNvPicPr>
            <a:picLocks noChangeAspect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3514725" y="5984875"/>
            <a:ext cx="2009775" cy="65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13"/>
          <p:cNvPicPr>
            <a:picLocks noChangeAspect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8178800" y="6491288"/>
            <a:ext cx="892175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7E4CE-C13E-42C1-8BB2-AA760B48EF2B}" type="datetimeFigureOut">
              <a:rPr lang="be-BY"/>
              <a:pPr>
                <a:defRPr/>
              </a:pPr>
              <a:t>13.09.2022</a:t>
            </a:fld>
            <a:endParaRPr lang="be-BY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7B0FF-76B5-41A5-BECF-04EEF7A8D9EB}" type="slidenum">
              <a:rPr lang="be-BY"/>
              <a:pPr>
                <a:defRPr/>
              </a:pPr>
              <a:t>‹#›</a:t>
            </a:fld>
            <a:endParaRPr lang="be-BY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BB4810-BDC0-4DFD-889D-AEFA68D03F9B}" type="datetimeFigureOut">
              <a:rPr lang="be-BY"/>
              <a:pPr>
                <a:defRPr/>
              </a:pPr>
              <a:t>13.09.2022</a:t>
            </a:fld>
            <a:endParaRPr lang="be-B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1B919-0693-4556-A6E8-19E524D864A7}" type="slidenum">
              <a:rPr lang="be-BY"/>
              <a:pPr>
                <a:defRPr/>
              </a:pPr>
              <a:t>‹#›</a:t>
            </a:fld>
            <a:endParaRPr lang="be-BY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9.png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0DED6FF-5E71-490B-9626-987223633A03}" type="datetimeFigureOut">
              <a:rPr lang="be-BY"/>
              <a:pPr>
                <a:defRPr/>
              </a:pPr>
              <a:t>13.09.2022</a:t>
            </a:fld>
            <a:endParaRPr lang="be-B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B86AC13-1A58-4A00-A805-D329D874309E}" type="slidenum">
              <a:rPr lang="be-BY"/>
              <a:pPr>
                <a:defRPr/>
              </a:pPr>
              <a:t>‹#›</a:t>
            </a:fld>
            <a:endParaRPr lang="be-BY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-22225" y="0"/>
            <a:ext cx="9144000" cy="6858000"/>
          </a:xfrm>
          <a:prstGeom prst="rect">
            <a:avLst/>
          </a:prstGeom>
          <a:blipFill dpi="0" rotWithShape="1">
            <a:blip r:embed="rId14">
              <a:alphaModFix amt="88000"/>
              <a:extLst>
                <a:ext uri="{BEBA8EAE-BF5A-486C-A8C5-ECC9F3942E4B}"/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e-BY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-22572" y="-21024"/>
            <a:ext cx="9144000" cy="6900047"/>
          </a:xfrm>
          <a:prstGeom prst="rect">
            <a:avLst/>
          </a:prstGeom>
          <a:blipFill dpi="0" rotWithShape="1">
            <a:blip r:embed="rId16"/>
            <a:srcRect/>
            <a:stretch>
              <a:fillRect/>
            </a:stretch>
          </a:blipFill>
          <a:ln w="38100">
            <a:solidFill>
              <a:srgbClr val="C9FEFF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10" name="Прямоугольник 9"/>
          <p:cNvSpPr/>
          <p:nvPr userDrawn="1"/>
        </p:nvSpPr>
        <p:spPr>
          <a:xfrm>
            <a:off x="390525" y="185738"/>
            <a:ext cx="8286750" cy="6443662"/>
          </a:xfrm>
          <a:prstGeom prst="rect">
            <a:avLst/>
          </a:prstGeom>
          <a:blipFill>
            <a:blip r:embed="rId17">
              <a:extLst>
                <a:ext uri="{BEBA8EAE-BF5A-486C-A8C5-ECC9F3942E4B}"/>
              </a:extLst>
            </a:blip>
            <a:stretch>
              <a:fillRect/>
            </a:stretch>
          </a:blipFill>
          <a:ln>
            <a:solidFill>
              <a:srgbClr val="C9FE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e-BY"/>
          </a:p>
        </p:txBody>
      </p:sp>
      <p:pic>
        <p:nvPicPr>
          <p:cNvPr id="1034" name="Рисунок 10"/>
          <p:cNvPicPr>
            <a:picLocks noChangeAspect="1"/>
          </p:cNvPicPr>
          <p:nvPr userDrawn="1"/>
        </p:nvPicPr>
        <p:blipFill>
          <a:blip r:embed="rId18"/>
          <a:srcRect/>
          <a:stretch>
            <a:fillRect/>
          </a:stretch>
        </p:blipFill>
        <p:spPr bwMode="auto">
          <a:xfrm>
            <a:off x="390525" y="5989638"/>
            <a:ext cx="3219450" cy="65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Рисунок 11"/>
          <p:cNvPicPr>
            <a:picLocks noChangeAspect="1"/>
          </p:cNvPicPr>
          <p:nvPr userDrawn="1"/>
        </p:nvPicPr>
        <p:blipFill>
          <a:blip r:embed="rId19"/>
          <a:srcRect/>
          <a:stretch>
            <a:fillRect/>
          </a:stretch>
        </p:blipFill>
        <p:spPr bwMode="auto">
          <a:xfrm>
            <a:off x="5476875" y="5989638"/>
            <a:ext cx="3209925" cy="65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Рисунок 12"/>
          <p:cNvPicPr>
            <a:picLocks noChangeAspect="1"/>
          </p:cNvPicPr>
          <p:nvPr userDrawn="1"/>
        </p:nvPicPr>
        <p:blipFill>
          <a:blip r:embed="rId20"/>
          <a:srcRect/>
          <a:stretch>
            <a:fillRect/>
          </a:stretch>
        </p:blipFill>
        <p:spPr bwMode="auto">
          <a:xfrm>
            <a:off x="3514725" y="5984875"/>
            <a:ext cx="2009775" cy="65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Рисунок 13"/>
          <p:cNvPicPr>
            <a:picLocks noChangeAspect="1"/>
          </p:cNvPicPr>
          <p:nvPr userDrawn="1"/>
        </p:nvPicPr>
        <p:blipFill>
          <a:blip r:embed="rId21"/>
          <a:srcRect/>
          <a:stretch>
            <a:fillRect/>
          </a:stretch>
        </p:blipFill>
        <p:spPr bwMode="auto">
          <a:xfrm>
            <a:off x="8178800" y="6491288"/>
            <a:ext cx="892175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70" r:id="rId9"/>
    <p:sldLayoutId id="2147483669" r:id="rId10"/>
    <p:sldLayoutId id="2147483671" r:id="rId11"/>
  </p:sldLayoutIdLst>
  <p:transition advClick="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10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53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53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53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53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53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5.png"/><Relationship Id="rId4" Type="http://schemas.openxmlformats.org/officeDocument/2006/relationships/image" Target="../media/image2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5.png"/><Relationship Id="rId4" Type="http://schemas.openxmlformats.org/officeDocument/2006/relationships/image" Target="../media/image24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5.png"/><Relationship Id="rId4" Type="http://schemas.openxmlformats.org/officeDocument/2006/relationships/image" Target="../media/image24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5.png"/><Relationship Id="rId4" Type="http://schemas.openxmlformats.org/officeDocument/2006/relationships/image" Target="../media/image24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5.png"/><Relationship Id="rId5" Type="http://schemas.openxmlformats.org/officeDocument/2006/relationships/image" Target="../media/image24.gif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5.png"/><Relationship Id="rId4" Type="http://schemas.openxmlformats.org/officeDocument/2006/relationships/image" Target="../media/image2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5.png"/><Relationship Id="rId4" Type="http://schemas.openxmlformats.org/officeDocument/2006/relationships/image" Target="../media/image24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Рамка для фотошопа - Чистый альбом &quot; PixelBrush - Портал о дизайне. Скачать фото, картинки, обои, рисунки, иконки, клипарты, ве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17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Rectangle 3"/>
          <p:cNvSpPr>
            <a:spLocks noChangeArrowheads="1"/>
          </p:cNvSpPr>
          <p:nvPr/>
        </p:nvSpPr>
        <p:spPr bwMode="auto">
          <a:xfrm rot="-1549343">
            <a:off x="717550" y="1492250"/>
            <a:ext cx="5884863" cy="1431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endParaRPr lang="ru-RU" sz="4400" b="1">
              <a:solidFill>
                <a:srgbClr val="660066"/>
              </a:solidFill>
              <a:latin typeface="Monotype Corsiva" pitchFamily="66" charset="0"/>
            </a:endParaRPr>
          </a:p>
          <a:p>
            <a:pPr algn="ctr">
              <a:defRPr/>
            </a:pPr>
            <a:r>
              <a:rPr lang="ru-RU" sz="4400" b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    </a:t>
            </a:r>
          </a:p>
        </p:txBody>
      </p:sp>
      <p:sp>
        <p:nvSpPr>
          <p:cNvPr id="23555" name="Rectangle 4"/>
          <p:cNvSpPr>
            <a:spLocks noChangeArrowheads="1"/>
          </p:cNvSpPr>
          <p:nvPr/>
        </p:nvSpPr>
        <p:spPr bwMode="auto">
          <a:xfrm rot="-1257648">
            <a:off x="1006475" y="3440113"/>
            <a:ext cx="6851650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 sz="4400" b="1">
              <a:solidFill>
                <a:srgbClr val="660066"/>
              </a:solidFill>
              <a:latin typeface="Monotype Corsiva" pitchFamily="66" charset="0"/>
            </a:endParaRPr>
          </a:p>
        </p:txBody>
      </p:sp>
      <p:sp>
        <p:nvSpPr>
          <p:cNvPr id="23556" name="Rectangle 5"/>
          <p:cNvSpPr>
            <a:spLocks noChangeArrowheads="1"/>
          </p:cNvSpPr>
          <p:nvPr/>
        </p:nvSpPr>
        <p:spPr bwMode="auto">
          <a:xfrm rot="-1231568">
            <a:off x="862013" y="1656913"/>
            <a:ext cx="674370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i="1" dirty="0" smtClean="0">
                <a:solidFill>
                  <a:srgbClr val="000066"/>
                </a:solidFill>
                <a:latin typeface="Times New Roman" pitchFamily="18" charset="0"/>
              </a:rPr>
              <a:t> </a:t>
            </a:r>
            <a:r>
              <a:rPr lang="ru-RU" sz="2000" b="1" i="1" dirty="0" smtClean="0">
                <a:solidFill>
                  <a:srgbClr val="000066"/>
                </a:solidFill>
                <a:latin typeface="Times New Roman" pitchFamily="18" charset="0"/>
              </a:rPr>
              <a:t>      </a:t>
            </a:r>
            <a:r>
              <a:rPr lang="ru-RU" sz="5400" b="1" i="1" dirty="0" smtClean="0">
                <a:solidFill>
                  <a:srgbClr val="000066"/>
                </a:solidFill>
                <a:latin typeface="Times New Roman" pitchFamily="18" charset="0"/>
              </a:rPr>
              <a:t>Презентация </a:t>
            </a:r>
            <a:r>
              <a:rPr lang="ru-RU" sz="5400" b="1" i="1" dirty="0" smtClean="0">
                <a:solidFill>
                  <a:srgbClr val="000066"/>
                </a:solidFill>
                <a:latin typeface="Times New Roman" pitchFamily="18" charset="0"/>
              </a:rPr>
              <a:t>к </a:t>
            </a:r>
            <a:r>
              <a:rPr lang="ru-RU" sz="5400" b="1" i="1" dirty="0" smtClean="0">
                <a:solidFill>
                  <a:srgbClr val="000066"/>
                </a:solidFill>
                <a:latin typeface="Times New Roman" pitchFamily="18" charset="0"/>
              </a:rPr>
              <a:t>      </a:t>
            </a:r>
          </a:p>
          <a:p>
            <a:r>
              <a:rPr lang="ru-RU" sz="5400" b="1" i="1" dirty="0" smtClean="0">
                <a:solidFill>
                  <a:srgbClr val="000066"/>
                </a:solidFill>
                <a:latin typeface="Times New Roman" pitchFamily="18" charset="0"/>
              </a:rPr>
              <a:t> </a:t>
            </a:r>
            <a:r>
              <a:rPr lang="ru-RU" sz="5400" b="1" i="1" dirty="0" smtClean="0">
                <a:solidFill>
                  <a:srgbClr val="000066"/>
                </a:solidFill>
                <a:latin typeface="Times New Roman" pitchFamily="18" charset="0"/>
              </a:rPr>
              <a:t>   </a:t>
            </a:r>
            <a:r>
              <a:rPr lang="ru-RU" sz="5400" b="1" i="1" dirty="0" smtClean="0">
                <a:solidFill>
                  <a:srgbClr val="000066"/>
                </a:solidFill>
                <a:latin typeface="Times New Roman" pitchFamily="18" charset="0"/>
              </a:rPr>
              <a:t>классному </a:t>
            </a:r>
            <a:r>
              <a:rPr lang="ru-RU" sz="5400" b="1" i="1" dirty="0" smtClean="0">
                <a:solidFill>
                  <a:srgbClr val="000066"/>
                </a:solidFill>
                <a:latin typeface="Times New Roman" pitchFamily="18" charset="0"/>
              </a:rPr>
              <a:t>часу</a:t>
            </a:r>
          </a:p>
          <a:p>
            <a:r>
              <a:rPr lang="ru-RU" sz="5400" b="1" i="1" dirty="0" smtClean="0">
                <a:solidFill>
                  <a:srgbClr val="000066"/>
                </a:solidFill>
                <a:latin typeface="Times New Roman" pitchFamily="18" charset="0"/>
              </a:rPr>
              <a:t>          в 6 классе</a:t>
            </a:r>
            <a:endParaRPr lang="ru-RU" sz="5400" b="1" i="1" dirty="0">
              <a:solidFill>
                <a:srgbClr val="000066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1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3" y="1503363"/>
            <a:ext cx="8986837" cy="468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4"/>
          <p:cNvGrpSpPr>
            <a:grpSpLocks/>
          </p:cNvGrpSpPr>
          <p:nvPr/>
        </p:nvGrpSpPr>
        <p:grpSpPr bwMode="auto">
          <a:xfrm>
            <a:off x="247650" y="574675"/>
            <a:ext cx="4114800" cy="3965575"/>
            <a:chOff x="2190750" y="1000125"/>
            <a:chExt cx="4857749" cy="4848224"/>
          </a:xfrm>
        </p:grpSpPr>
        <p:sp>
          <p:nvSpPr>
            <p:cNvPr id="3" name="Овал 5"/>
            <p:cNvSpPr/>
            <p:nvPr/>
          </p:nvSpPr>
          <p:spPr>
            <a:xfrm>
              <a:off x="2190750" y="1000125"/>
              <a:ext cx="4857749" cy="4848224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be-BY"/>
            </a:p>
          </p:txBody>
        </p:sp>
        <p:pic>
          <p:nvPicPr>
            <p:cNvPr id="20499" name="Рисунок 6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1516500">
              <a:off x="2699867" y="1148587"/>
              <a:ext cx="913333" cy="10268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483" name="Прямоугольник 8"/>
          <p:cNvSpPr>
            <a:spLocks noChangeArrowheads="1"/>
          </p:cNvSpPr>
          <p:nvPr/>
        </p:nvSpPr>
        <p:spPr bwMode="auto">
          <a:xfrm>
            <a:off x="2924175" y="1136650"/>
            <a:ext cx="42624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e-BY" sz="20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be-BY" sz="20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be-BY" sz="2000" b="1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0484" name="Рисунок 1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70238" y="279400"/>
            <a:ext cx="3019425" cy="157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4825" y="304800"/>
            <a:ext cx="1660525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Прямоугольник 11"/>
          <p:cNvSpPr>
            <a:spLocks noChangeArrowheads="1"/>
          </p:cNvSpPr>
          <p:nvPr/>
        </p:nvSpPr>
        <p:spPr bwMode="auto">
          <a:xfrm>
            <a:off x="2222500" y="1981200"/>
            <a:ext cx="47434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800000"/>
                </a:solidFill>
                <a:latin typeface="Monotype Corsiva" pitchFamily="66" charset="0"/>
              </a:rPr>
              <a:t> </a:t>
            </a:r>
          </a:p>
        </p:txBody>
      </p:sp>
      <p:sp>
        <p:nvSpPr>
          <p:cNvPr id="20487" name="Прямоугольник 16"/>
          <p:cNvSpPr>
            <a:spLocks noChangeArrowheads="1"/>
          </p:cNvSpPr>
          <p:nvPr/>
        </p:nvSpPr>
        <p:spPr bwMode="auto">
          <a:xfrm>
            <a:off x="2286000" y="1905000"/>
            <a:ext cx="4572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/>
            <a:r>
              <a:rPr lang="ru-RU" sz="4000" b="1">
                <a:solidFill>
                  <a:srgbClr val="203864"/>
                </a:solidFill>
                <a:latin typeface="Monotype Corsiva" pitchFamily="66" charset="0"/>
              </a:rPr>
              <a:t>  </a:t>
            </a:r>
          </a:p>
        </p:txBody>
      </p:sp>
      <p:grpSp>
        <p:nvGrpSpPr>
          <p:cNvPr id="4" name="Группа 4"/>
          <p:cNvGrpSpPr>
            <a:grpSpLocks/>
          </p:cNvGrpSpPr>
          <p:nvPr/>
        </p:nvGrpSpPr>
        <p:grpSpPr bwMode="auto">
          <a:xfrm>
            <a:off x="1270000" y="152400"/>
            <a:ext cx="4114800" cy="3965575"/>
            <a:chOff x="2190750" y="1000125"/>
            <a:chExt cx="4857749" cy="4848224"/>
          </a:xfrm>
        </p:grpSpPr>
        <p:sp>
          <p:nvSpPr>
            <p:cNvPr id="6" name="Овал 5"/>
            <p:cNvSpPr/>
            <p:nvPr/>
          </p:nvSpPr>
          <p:spPr>
            <a:xfrm>
              <a:off x="2190750" y="1000125"/>
              <a:ext cx="4857749" cy="4848224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be-BY"/>
            </a:p>
          </p:txBody>
        </p:sp>
        <p:pic>
          <p:nvPicPr>
            <p:cNvPr id="20497" name="Рисунок 6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1516500">
              <a:off x="2699867" y="1148587"/>
              <a:ext cx="913333" cy="10268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489" name="Прямоугольник 14"/>
          <p:cNvSpPr>
            <a:spLocks noChangeArrowheads="1"/>
          </p:cNvSpPr>
          <p:nvPr/>
        </p:nvSpPr>
        <p:spPr bwMode="auto">
          <a:xfrm>
            <a:off x="2725738" y="3311525"/>
            <a:ext cx="17065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Добро</a:t>
            </a:r>
            <a:endParaRPr lang="ru-RU" sz="3200" b="1"/>
          </a:p>
        </p:txBody>
      </p:sp>
      <p:sp>
        <p:nvSpPr>
          <p:cNvPr id="20490" name="Прямоугольник 16"/>
          <p:cNvSpPr>
            <a:spLocks noChangeArrowheads="1"/>
          </p:cNvSpPr>
          <p:nvPr/>
        </p:nvSpPr>
        <p:spPr bwMode="auto">
          <a:xfrm>
            <a:off x="4864100" y="2082800"/>
            <a:ext cx="2057400" cy="350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душа</a:t>
            </a:r>
          </a:p>
          <a:p>
            <a:pPr eaLnBrk="0" hangingPunct="0"/>
            <a:r>
              <a:rPr lang="ru-RU" sz="3200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сердце</a:t>
            </a:r>
          </a:p>
          <a:p>
            <a:pPr eaLnBrk="0" hangingPunct="0"/>
            <a:r>
              <a:rPr lang="ru-RU" sz="3200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желание</a:t>
            </a:r>
          </a:p>
          <a:p>
            <a:pPr eaLnBrk="0" hangingPunct="0"/>
            <a:r>
              <a:rPr lang="ru-RU" sz="3200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сосед</a:t>
            </a:r>
          </a:p>
          <a:p>
            <a:pPr eaLnBrk="0" hangingPunct="0"/>
            <a:r>
              <a:rPr lang="ru-RU" sz="3200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порядок</a:t>
            </a:r>
          </a:p>
          <a:p>
            <a:pPr eaLnBrk="0" hangingPunct="0"/>
            <a:r>
              <a:rPr lang="ru-RU" sz="3200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совесть</a:t>
            </a:r>
          </a:p>
          <a:p>
            <a:pPr eaLnBrk="0" hangingPunct="0"/>
            <a:r>
              <a:rPr lang="ru-RU" sz="3200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нрав</a:t>
            </a:r>
            <a:endParaRPr lang="ru-RU" sz="3200"/>
          </a:p>
        </p:txBody>
      </p:sp>
      <p:graphicFrame>
        <p:nvGraphicFramePr>
          <p:cNvPr id="26658" name="Group 34"/>
          <p:cNvGraphicFramePr>
            <a:graphicFrameLocks noGrp="1"/>
          </p:cNvGraphicFramePr>
          <p:nvPr/>
        </p:nvGraphicFramePr>
        <p:xfrm>
          <a:off x="2746375" y="2006600"/>
          <a:ext cx="3765550" cy="3989388"/>
        </p:xfrm>
        <a:graphic>
          <a:graphicData uri="http://schemas.openxmlformats.org/drawingml/2006/table">
            <a:tbl>
              <a:tblPr/>
              <a:tblGrid>
                <a:gridCol w="2054225"/>
                <a:gridCol w="477838"/>
                <a:gridCol w="1233487"/>
              </a:tblGrid>
              <a:tr h="3989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endParaRPr kumimoji="0" lang="ru-RU" sz="4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8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8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1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3" y="1503363"/>
            <a:ext cx="8986837" cy="468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4"/>
          <p:cNvGrpSpPr>
            <a:grpSpLocks/>
          </p:cNvGrpSpPr>
          <p:nvPr/>
        </p:nvGrpSpPr>
        <p:grpSpPr bwMode="auto">
          <a:xfrm>
            <a:off x="247650" y="574675"/>
            <a:ext cx="4114800" cy="3965575"/>
            <a:chOff x="2190750" y="1000125"/>
            <a:chExt cx="4857749" cy="4848224"/>
          </a:xfrm>
        </p:grpSpPr>
        <p:sp>
          <p:nvSpPr>
            <p:cNvPr id="3" name="Овал 5"/>
            <p:cNvSpPr/>
            <p:nvPr/>
          </p:nvSpPr>
          <p:spPr>
            <a:xfrm>
              <a:off x="2190750" y="1000125"/>
              <a:ext cx="4857749" cy="4848224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be-BY"/>
            </a:p>
          </p:txBody>
        </p:sp>
        <p:pic>
          <p:nvPicPr>
            <p:cNvPr id="22541" name="Рисунок 6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1516500">
              <a:off x="2699867" y="1148587"/>
              <a:ext cx="913333" cy="10268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531" name="Прямоугольник 8"/>
          <p:cNvSpPr>
            <a:spLocks noChangeArrowheads="1"/>
          </p:cNvSpPr>
          <p:nvPr/>
        </p:nvSpPr>
        <p:spPr bwMode="auto">
          <a:xfrm>
            <a:off x="2924175" y="1136650"/>
            <a:ext cx="42624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e-BY" sz="20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be-BY" sz="20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be-BY" sz="2000" b="1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2532" name="Рисунок 1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70238" y="279400"/>
            <a:ext cx="2600325" cy="157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4825" y="304800"/>
            <a:ext cx="1660525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Прямоугольник 11"/>
          <p:cNvSpPr>
            <a:spLocks noChangeArrowheads="1"/>
          </p:cNvSpPr>
          <p:nvPr/>
        </p:nvSpPr>
        <p:spPr bwMode="auto">
          <a:xfrm>
            <a:off x="2222500" y="1981200"/>
            <a:ext cx="47434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800000"/>
                </a:solidFill>
                <a:latin typeface="Monotype Corsiva" pitchFamily="66" charset="0"/>
              </a:rPr>
              <a:t> </a:t>
            </a:r>
          </a:p>
        </p:txBody>
      </p:sp>
      <p:sp>
        <p:nvSpPr>
          <p:cNvPr id="22535" name="Прямоугольник 16"/>
          <p:cNvSpPr>
            <a:spLocks noChangeArrowheads="1"/>
          </p:cNvSpPr>
          <p:nvPr/>
        </p:nvSpPr>
        <p:spPr bwMode="auto">
          <a:xfrm>
            <a:off x="2286000" y="1905000"/>
            <a:ext cx="4572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/>
            <a:r>
              <a:rPr lang="ru-RU" sz="4000" b="1">
                <a:solidFill>
                  <a:srgbClr val="203864"/>
                </a:solidFill>
                <a:latin typeface="Monotype Corsiva" pitchFamily="66" charset="0"/>
              </a:rPr>
              <a:t>  </a:t>
            </a:r>
          </a:p>
        </p:txBody>
      </p:sp>
      <p:grpSp>
        <p:nvGrpSpPr>
          <p:cNvPr id="4" name="Группа 4"/>
          <p:cNvGrpSpPr>
            <a:grpSpLocks/>
          </p:cNvGrpSpPr>
          <p:nvPr/>
        </p:nvGrpSpPr>
        <p:grpSpPr bwMode="auto">
          <a:xfrm>
            <a:off x="1270000" y="152400"/>
            <a:ext cx="4114800" cy="3965575"/>
            <a:chOff x="2190750" y="1000125"/>
            <a:chExt cx="4857749" cy="4848224"/>
          </a:xfrm>
        </p:grpSpPr>
        <p:sp>
          <p:nvSpPr>
            <p:cNvPr id="6" name="Овал 5"/>
            <p:cNvSpPr/>
            <p:nvPr/>
          </p:nvSpPr>
          <p:spPr>
            <a:xfrm>
              <a:off x="2190750" y="1000125"/>
              <a:ext cx="4857749" cy="4848224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be-BY"/>
            </a:p>
          </p:txBody>
        </p:sp>
        <p:pic>
          <p:nvPicPr>
            <p:cNvPr id="22539" name="Рисунок 6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1516500">
              <a:off x="2699867" y="1148587"/>
              <a:ext cx="913333" cy="10268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537" name="Rectangle 14"/>
          <p:cNvSpPr>
            <a:spLocks noChangeArrowheads="1"/>
          </p:cNvSpPr>
          <p:nvPr/>
        </p:nvSpPr>
        <p:spPr bwMode="auto">
          <a:xfrm>
            <a:off x="2468563" y="1435100"/>
            <a:ext cx="4943475" cy="399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ru-RU" sz="2800" b="1" i="1">
              <a:solidFill>
                <a:srgbClr val="A50021"/>
              </a:solidFill>
              <a:latin typeface="Times New Roman" pitchFamily="18" charset="0"/>
            </a:endParaRPr>
          </a:p>
          <a:p>
            <a:pPr algn="ctr"/>
            <a:r>
              <a:rPr lang="ru-RU" sz="2800" b="1" i="1">
                <a:solidFill>
                  <a:srgbClr val="A50021"/>
                </a:solidFill>
                <a:latin typeface="Times New Roman" pitchFamily="18" charset="0"/>
              </a:rPr>
              <a:t>Правила вежливости:</a:t>
            </a:r>
            <a:endParaRPr lang="ru-RU" sz="2800" b="1">
              <a:solidFill>
                <a:srgbClr val="A50021"/>
              </a:solidFill>
              <a:latin typeface="Times New Roman" pitchFamily="18" charset="0"/>
            </a:endParaRPr>
          </a:p>
          <a:p>
            <a:pPr algn="ctr"/>
            <a:r>
              <a:rPr lang="ru-RU" sz="2000" b="1" i="1">
                <a:solidFill>
                  <a:srgbClr val="000066"/>
                </a:solidFill>
                <a:latin typeface="Times New Roman" pitchFamily="18" charset="0"/>
              </a:rPr>
              <a:t>Вежливость проявляется в отношениях с людьми.</a:t>
            </a:r>
          </a:p>
          <a:p>
            <a:pPr algn="ctr"/>
            <a:r>
              <a:rPr lang="ru-RU" sz="2000" b="1" i="1">
                <a:solidFill>
                  <a:srgbClr val="000066"/>
                </a:solidFill>
                <a:latin typeface="Times New Roman" pitchFamily="18" charset="0"/>
              </a:rPr>
              <a:t>Вежливый человек не причинит другому неприятностей и обид.</a:t>
            </a:r>
          </a:p>
          <a:p>
            <a:pPr algn="ctr"/>
            <a:r>
              <a:rPr lang="ru-RU" sz="2000" b="1" i="1">
                <a:solidFill>
                  <a:srgbClr val="000066"/>
                </a:solidFill>
                <a:latin typeface="Times New Roman" pitchFamily="18" charset="0"/>
              </a:rPr>
              <a:t>Будь вежлив со своими товарищами, не давай прозвищ и кличек.</a:t>
            </a:r>
          </a:p>
          <a:p>
            <a:pPr algn="ctr"/>
            <a:r>
              <a:rPr lang="ru-RU" sz="2000" b="1" i="1">
                <a:solidFill>
                  <a:srgbClr val="000066"/>
                </a:solidFill>
                <a:latin typeface="Times New Roman" pitchFamily="18" charset="0"/>
              </a:rPr>
              <a:t>В разговоре и игре всегда помогай слабому, заступайся за него, не обижай младших.</a:t>
            </a:r>
          </a:p>
          <a:p>
            <a:pPr algn="ctr"/>
            <a:r>
              <a:rPr lang="ru-RU" sz="2000" b="1" i="1">
                <a:solidFill>
                  <a:srgbClr val="000066"/>
                </a:solidFill>
                <a:latin typeface="Times New Roman" pitchFamily="18" charset="0"/>
              </a:rPr>
              <a:t>Не отвечай на грубость грубостью</a:t>
            </a:r>
            <a:r>
              <a:rPr lang="ru-RU" sz="2000" i="1">
                <a:latin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 advClick="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8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8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Рисунок 1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3" y="1503363"/>
            <a:ext cx="8986837" cy="468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4"/>
          <p:cNvGrpSpPr>
            <a:grpSpLocks/>
          </p:cNvGrpSpPr>
          <p:nvPr/>
        </p:nvGrpSpPr>
        <p:grpSpPr bwMode="auto">
          <a:xfrm>
            <a:off x="247650" y="574675"/>
            <a:ext cx="4114800" cy="3965575"/>
            <a:chOff x="2190750" y="1000125"/>
            <a:chExt cx="4857749" cy="4848224"/>
          </a:xfrm>
        </p:grpSpPr>
        <p:sp>
          <p:nvSpPr>
            <p:cNvPr id="3" name="Овал 5"/>
            <p:cNvSpPr/>
            <p:nvPr/>
          </p:nvSpPr>
          <p:spPr>
            <a:xfrm>
              <a:off x="2190750" y="1000125"/>
              <a:ext cx="4857749" cy="4848224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be-BY"/>
            </a:p>
          </p:txBody>
        </p:sp>
        <p:pic>
          <p:nvPicPr>
            <p:cNvPr id="43013" name="Рисунок 6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1516500">
              <a:off x="2699867" y="1148587"/>
              <a:ext cx="913333" cy="10268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3014" name="Прямоугольник 8"/>
          <p:cNvSpPr>
            <a:spLocks noChangeArrowheads="1"/>
          </p:cNvSpPr>
          <p:nvPr/>
        </p:nvSpPr>
        <p:spPr bwMode="auto">
          <a:xfrm>
            <a:off x="2924175" y="1136650"/>
            <a:ext cx="42624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e-BY" sz="20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be-BY" sz="20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be-BY" sz="2000" b="1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43015" name="Рисунок 1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70238" y="279400"/>
            <a:ext cx="2600325" cy="157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4825" y="304800"/>
            <a:ext cx="1660525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7" name="Прямоугольник 11"/>
          <p:cNvSpPr>
            <a:spLocks noChangeArrowheads="1"/>
          </p:cNvSpPr>
          <p:nvPr/>
        </p:nvSpPr>
        <p:spPr bwMode="auto">
          <a:xfrm>
            <a:off x="2222500" y="1981200"/>
            <a:ext cx="47434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800000"/>
                </a:solidFill>
                <a:latin typeface="Monotype Corsiva" pitchFamily="66" charset="0"/>
              </a:rPr>
              <a:t> </a:t>
            </a:r>
          </a:p>
        </p:txBody>
      </p:sp>
      <p:sp>
        <p:nvSpPr>
          <p:cNvPr id="43018" name="Прямоугольник 16"/>
          <p:cNvSpPr>
            <a:spLocks noChangeArrowheads="1"/>
          </p:cNvSpPr>
          <p:nvPr/>
        </p:nvSpPr>
        <p:spPr bwMode="auto">
          <a:xfrm>
            <a:off x="2286000" y="1905000"/>
            <a:ext cx="4572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/>
            <a:r>
              <a:rPr lang="ru-RU" sz="4000" b="1">
                <a:solidFill>
                  <a:srgbClr val="203864"/>
                </a:solidFill>
                <a:latin typeface="Monotype Corsiva" pitchFamily="66" charset="0"/>
              </a:rPr>
              <a:t>  </a:t>
            </a:r>
          </a:p>
        </p:txBody>
      </p:sp>
      <p:grpSp>
        <p:nvGrpSpPr>
          <p:cNvPr id="4" name="Группа 4"/>
          <p:cNvGrpSpPr>
            <a:grpSpLocks/>
          </p:cNvGrpSpPr>
          <p:nvPr/>
        </p:nvGrpSpPr>
        <p:grpSpPr bwMode="auto">
          <a:xfrm>
            <a:off x="1270000" y="152400"/>
            <a:ext cx="4114800" cy="3965575"/>
            <a:chOff x="2190750" y="1000125"/>
            <a:chExt cx="4857749" cy="4848224"/>
          </a:xfrm>
        </p:grpSpPr>
        <p:sp>
          <p:nvSpPr>
            <p:cNvPr id="6" name="Овал 5"/>
            <p:cNvSpPr/>
            <p:nvPr/>
          </p:nvSpPr>
          <p:spPr>
            <a:xfrm>
              <a:off x="2190750" y="1000125"/>
              <a:ext cx="4857749" cy="4848224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be-BY"/>
            </a:p>
          </p:txBody>
        </p:sp>
        <p:pic>
          <p:nvPicPr>
            <p:cNvPr id="43021" name="Рисунок 6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1516500">
              <a:off x="2699867" y="1148587"/>
              <a:ext cx="913333" cy="10268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3022" name="Rectangle 14"/>
          <p:cNvSpPr>
            <a:spLocks noChangeArrowheads="1"/>
          </p:cNvSpPr>
          <p:nvPr/>
        </p:nvSpPr>
        <p:spPr bwMode="auto">
          <a:xfrm>
            <a:off x="2316163" y="857250"/>
            <a:ext cx="5197475" cy="514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ru-RU" sz="2800" b="1" i="1">
              <a:solidFill>
                <a:srgbClr val="A50021"/>
              </a:solidFill>
              <a:latin typeface="Times New Roman" pitchFamily="18" charset="0"/>
            </a:endParaRPr>
          </a:p>
          <a:p>
            <a:pPr algn="ctr"/>
            <a:endParaRPr lang="ru-RU" sz="4000" b="1" i="1">
              <a:solidFill>
                <a:srgbClr val="A50021"/>
              </a:solidFill>
              <a:latin typeface="Times New Roman" pitchFamily="18" charset="0"/>
            </a:endParaRPr>
          </a:p>
          <a:p>
            <a:pPr algn="ctr"/>
            <a:r>
              <a:rPr lang="ru-RU" sz="4000" b="1" i="1">
                <a:solidFill>
                  <a:srgbClr val="A50021"/>
                </a:solidFill>
                <a:latin typeface="Times New Roman" pitchFamily="18" charset="0"/>
              </a:rPr>
              <a:t>Правила дружбы</a:t>
            </a:r>
            <a:r>
              <a:rPr lang="ru-RU" sz="2800" b="1" i="1">
                <a:solidFill>
                  <a:srgbClr val="A50021"/>
                </a:solidFill>
                <a:latin typeface="Times New Roman" pitchFamily="18" charset="0"/>
              </a:rPr>
              <a:t>:</a:t>
            </a:r>
            <a:endParaRPr lang="ru-RU" sz="2800" b="1">
              <a:solidFill>
                <a:srgbClr val="A50021"/>
              </a:solidFill>
              <a:latin typeface="Times New Roman" pitchFamily="18" charset="0"/>
            </a:endParaRPr>
          </a:p>
          <a:p>
            <a:r>
              <a:rPr lang="ru-RU" sz="2000" i="1">
                <a:latin typeface="Times New Roman" pitchFamily="18" charset="0"/>
              </a:rPr>
              <a:t>    </a:t>
            </a:r>
            <a:r>
              <a:rPr lang="ru-RU" sz="3200" b="1" i="1">
                <a:solidFill>
                  <a:srgbClr val="000099"/>
                </a:solidFill>
                <a:latin typeface="Times New Roman" pitchFamily="18" charset="0"/>
              </a:rPr>
              <a:t>Уступать друг другу</a:t>
            </a:r>
          </a:p>
          <a:p>
            <a:r>
              <a:rPr lang="ru-RU" sz="3200" b="1" i="1">
                <a:solidFill>
                  <a:srgbClr val="000099"/>
                </a:solidFill>
                <a:latin typeface="Times New Roman" pitchFamily="18" charset="0"/>
              </a:rPr>
              <a:t>   Быть вежливыми по    </a:t>
            </a:r>
          </a:p>
          <a:p>
            <a:r>
              <a:rPr lang="ru-RU" sz="3200" b="1" i="1">
                <a:solidFill>
                  <a:srgbClr val="000099"/>
                </a:solidFill>
                <a:latin typeface="Times New Roman" pitchFamily="18" charset="0"/>
              </a:rPr>
              <a:t>   отношению друг к другу</a:t>
            </a:r>
          </a:p>
          <a:p>
            <a:r>
              <a:rPr lang="ru-RU" sz="3200" b="1" i="1">
                <a:solidFill>
                  <a:srgbClr val="000099"/>
                </a:solidFill>
                <a:latin typeface="Times New Roman" pitchFamily="18" charset="0"/>
              </a:rPr>
              <a:t>  Не жадничать </a:t>
            </a:r>
          </a:p>
          <a:p>
            <a:r>
              <a:rPr lang="ru-RU" sz="3200" b="1" i="1">
                <a:solidFill>
                  <a:srgbClr val="000099"/>
                </a:solidFill>
                <a:latin typeface="Times New Roman" pitchFamily="18" charset="0"/>
              </a:rPr>
              <a:t>Не злиться и не ссориться</a:t>
            </a:r>
          </a:p>
          <a:p>
            <a:r>
              <a:rPr lang="ru-RU" sz="3200" b="1" i="1">
                <a:solidFill>
                  <a:srgbClr val="000099"/>
                </a:solidFill>
                <a:latin typeface="Times New Roman" pitchFamily="18" charset="0"/>
              </a:rPr>
              <a:t>  Не обижать друг друга</a:t>
            </a:r>
          </a:p>
          <a:p>
            <a:r>
              <a:rPr lang="ru-RU" sz="3200" b="1" i="1">
                <a:solidFill>
                  <a:srgbClr val="000099"/>
                </a:solidFill>
                <a:latin typeface="Times New Roman" pitchFamily="18" charset="0"/>
              </a:rPr>
              <a:t> Уметь просить прощение</a:t>
            </a:r>
          </a:p>
        </p:txBody>
      </p:sp>
    </p:spTree>
  </p:cSld>
  <p:clrMapOvr>
    <a:masterClrMapping/>
  </p:clrMapOvr>
  <p:transition advClick="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8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8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Рамка для фотошопа - Чистый альбом &quot; PixelBrush - Портал о дизайне. Скачать фото, картинки, обои, рисунки, иконки, клипарты, ве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17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Rectangle 3"/>
          <p:cNvSpPr>
            <a:spLocks noChangeArrowheads="1"/>
          </p:cNvSpPr>
          <p:nvPr/>
        </p:nvSpPr>
        <p:spPr bwMode="auto">
          <a:xfrm rot="-1549343">
            <a:off x="717550" y="1492250"/>
            <a:ext cx="5884863" cy="1431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endParaRPr lang="ru-RU" sz="4400" b="1">
              <a:solidFill>
                <a:srgbClr val="660066"/>
              </a:solidFill>
              <a:latin typeface="Monotype Corsiva" pitchFamily="66" charset="0"/>
            </a:endParaRPr>
          </a:p>
          <a:p>
            <a:pPr algn="ctr">
              <a:defRPr/>
            </a:pPr>
            <a:r>
              <a:rPr lang="ru-RU" sz="4400" b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    </a:t>
            </a:r>
          </a:p>
        </p:txBody>
      </p:sp>
      <p:sp>
        <p:nvSpPr>
          <p:cNvPr id="23555" name="Rectangle 4"/>
          <p:cNvSpPr>
            <a:spLocks noChangeArrowheads="1"/>
          </p:cNvSpPr>
          <p:nvPr/>
        </p:nvSpPr>
        <p:spPr bwMode="auto">
          <a:xfrm rot="-1257648">
            <a:off x="1006475" y="3440113"/>
            <a:ext cx="6851650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 sz="4400" b="1">
              <a:solidFill>
                <a:srgbClr val="660066"/>
              </a:solidFill>
              <a:latin typeface="Monotype Corsiva" pitchFamily="66" charset="0"/>
            </a:endParaRPr>
          </a:p>
        </p:txBody>
      </p:sp>
      <p:sp>
        <p:nvSpPr>
          <p:cNvPr id="23556" name="Rectangle 5"/>
          <p:cNvSpPr>
            <a:spLocks noChangeArrowheads="1"/>
          </p:cNvSpPr>
          <p:nvPr/>
        </p:nvSpPr>
        <p:spPr bwMode="auto">
          <a:xfrm rot="-1231568">
            <a:off x="862013" y="739775"/>
            <a:ext cx="67437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0066"/>
                </a:solidFill>
              </a:rPr>
              <a:t>                                </a:t>
            </a:r>
            <a:r>
              <a:rPr lang="ru-RU" sz="2400" b="1" i="1">
                <a:solidFill>
                  <a:srgbClr val="000066"/>
                </a:solidFill>
                <a:latin typeface="Times New Roman" pitchFamily="18" charset="0"/>
              </a:rPr>
              <a:t>Жизненная истина   </a:t>
            </a:r>
          </a:p>
          <a:p>
            <a:r>
              <a:rPr lang="ru-RU" sz="2000" b="1" i="1">
                <a:solidFill>
                  <a:srgbClr val="000066"/>
                </a:solidFill>
                <a:latin typeface="Times New Roman" pitchFamily="18" charset="0"/>
              </a:rPr>
              <a:t>        Когда-то давно мудрый старец открыл своему внуку одну жизненную истину:</a:t>
            </a:r>
            <a:br>
              <a:rPr lang="ru-RU" sz="2000" b="1" i="1">
                <a:solidFill>
                  <a:srgbClr val="000066"/>
                </a:solidFill>
                <a:latin typeface="Times New Roman" pitchFamily="18" charset="0"/>
              </a:rPr>
            </a:br>
            <a:r>
              <a:rPr lang="ru-RU" sz="2000" b="1" i="1">
                <a:solidFill>
                  <a:srgbClr val="000066"/>
                </a:solidFill>
                <a:latin typeface="Times New Roman" pitchFamily="18" charset="0"/>
              </a:rPr>
              <a:t>– В каждом человеке идёт борьба, очень похожая на борьбу двух волков. Один волк представляет зло – зависть, ревность, сожаление, эгоизм, амбиции, ложь… Другой волк представляет добро – мир, любовь, надежду, истину, доброту, верность…</a:t>
            </a:r>
            <a:br>
              <a:rPr lang="ru-RU" sz="2000" b="1" i="1">
                <a:solidFill>
                  <a:srgbClr val="000066"/>
                </a:solidFill>
                <a:latin typeface="Times New Roman" pitchFamily="18" charset="0"/>
              </a:rPr>
            </a:br>
            <a:r>
              <a:rPr lang="ru-RU" sz="2000" b="1" i="1">
                <a:solidFill>
                  <a:srgbClr val="000066"/>
                </a:solidFill>
                <a:latin typeface="Times New Roman" pitchFamily="18" charset="0"/>
              </a:rPr>
              <a:t>Маленький индеец, тронутый до глубины души словами деда, на несколько мгновений задумался, а потом спросил:</a:t>
            </a:r>
            <a:br>
              <a:rPr lang="ru-RU" sz="2000" b="1" i="1">
                <a:solidFill>
                  <a:srgbClr val="000066"/>
                </a:solidFill>
                <a:latin typeface="Times New Roman" pitchFamily="18" charset="0"/>
              </a:rPr>
            </a:br>
            <a:r>
              <a:rPr lang="ru-RU" sz="2000" b="1" i="1">
                <a:solidFill>
                  <a:srgbClr val="000066"/>
                </a:solidFill>
                <a:latin typeface="Times New Roman" pitchFamily="18" charset="0"/>
              </a:rPr>
              <a:t>– А какой волк в конце побеждает?</a:t>
            </a:r>
            <a:br>
              <a:rPr lang="ru-RU" sz="2000" b="1" i="1">
                <a:solidFill>
                  <a:srgbClr val="000066"/>
                </a:solidFill>
                <a:latin typeface="Times New Roman" pitchFamily="18" charset="0"/>
              </a:rPr>
            </a:br>
            <a:r>
              <a:rPr lang="ru-RU" sz="2000" b="1" i="1">
                <a:solidFill>
                  <a:srgbClr val="000066"/>
                </a:solidFill>
                <a:latin typeface="Times New Roman" pitchFamily="18" charset="0"/>
              </a:rPr>
              <a:t>Старый индеец едва заметно улыбнулся и ответил:</a:t>
            </a:r>
            <a:br>
              <a:rPr lang="ru-RU" sz="2000" b="1" i="1">
                <a:solidFill>
                  <a:srgbClr val="000066"/>
                </a:solidFill>
                <a:latin typeface="Times New Roman" pitchFamily="18" charset="0"/>
              </a:rPr>
            </a:br>
            <a:r>
              <a:rPr lang="ru-RU" sz="2000" b="1" i="1">
                <a:solidFill>
                  <a:srgbClr val="000066"/>
                </a:solidFill>
                <a:latin typeface="Times New Roman" pitchFamily="18" charset="0"/>
              </a:rPr>
              <a:t>– Всегда побеждает тот волк, которого ты кормишь.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Рисунок 1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03363"/>
            <a:ext cx="9372600" cy="484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4"/>
          <p:cNvGrpSpPr>
            <a:grpSpLocks/>
          </p:cNvGrpSpPr>
          <p:nvPr/>
        </p:nvGrpSpPr>
        <p:grpSpPr bwMode="auto">
          <a:xfrm>
            <a:off x="247650" y="574675"/>
            <a:ext cx="4114800" cy="3965575"/>
            <a:chOff x="2190750" y="1000125"/>
            <a:chExt cx="4857749" cy="4848224"/>
          </a:xfrm>
        </p:grpSpPr>
        <p:sp>
          <p:nvSpPr>
            <p:cNvPr id="3" name="Овал 5"/>
            <p:cNvSpPr/>
            <p:nvPr/>
          </p:nvSpPr>
          <p:spPr>
            <a:xfrm>
              <a:off x="2190750" y="1000125"/>
              <a:ext cx="4857749" cy="4848224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be-BY"/>
            </a:p>
          </p:txBody>
        </p:sp>
        <p:pic>
          <p:nvPicPr>
            <p:cNvPr id="24587" name="Рисунок 6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1516500">
              <a:off x="2699867" y="1148587"/>
              <a:ext cx="913333" cy="10268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4579" name="Прямоугольник 8"/>
          <p:cNvSpPr>
            <a:spLocks noChangeArrowheads="1"/>
          </p:cNvSpPr>
          <p:nvPr/>
        </p:nvSpPr>
        <p:spPr bwMode="auto">
          <a:xfrm>
            <a:off x="2924175" y="1136650"/>
            <a:ext cx="42624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e-BY" sz="20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be-BY" sz="20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be-BY" sz="2000" b="1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4580" name="Рисунок 1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70238" y="152400"/>
            <a:ext cx="2651125" cy="164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460237">
            <a:off x="6854825" y="304800"/>
            <a:ext cx="166052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2" name="Прямоугольник 11"/>
          <p:cNvSpPr>
            <a:spLocks noChangeArrowheads="1"/>
          </p:cNvSpPr>
          <p:nvPr/>
        </p:nvSpPr>
        <p:spPr bwMode="auto">
          <a:xfrm>
            <a:off x="1968500" y="1536700"/>
            <a:ext cx="5746750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b="1"/>
              <a:t>     </a:t>
            </a:r>
          </a:p>
          <a:p>
            <a:pPr marL="342900" indent="-342900"/>
            <a:r>
              <a:rPr lang="ru-RU" b="1"/>
              <a:t>         </a:t>
            </a:r>
            <a:r>
              <a:rPr lang="ru-RU" sz="3200" b="1">
                <a:solidFill>
                  <a:srgbClr val="A50021"/>
                </a:solidFill>
                <a:latin typeface="Times New Roman" pitchFamily="18" charset="0"/>
              </a:rPr>
              <a:t>Нормы нравственности:</a:t>
            </a:r>
          </a:p>
          <a:p>
            <a:pPr marL="342900" indent="-342900"/>
            <a:r>
              <a:rPr lang="ru-RU" sz="2400" b="1">
                <a:solidFill>
                  <a:srgbClr val="000066"/>
                </a:solidFill>
                <a:latin typeface="Times New Roman" pitchFamily="18" charset="0"/>
              </a:rPr>
              <a:t>    уважать других людей, быть честными, правдивыми, порядочным, вежливым, аккуратным человеком, уважать чужое время, проявлять уважение к людям старшего поколения, родителям и друзьям, уважать людей других национальностей, терпимо и уважительно относиться к их обычаям и правилам общения).</a:t>
            </a:r>
          </a:p>
        </p:txBody>
      </p:sp>
      <p:grpSp>
        <p:nvGrpSpPr>
          <p:cNvPr id="4" name="Группа 4"/>
          <p:cNvGrpSpPr>
            <a:grpSpLocks/>
          </p:cNvGrpSpPr>
          <p:nvPr/>
        </p:nvGrpSpPr>
        <p:grpSpPr bwMode="auto">
          <a:xfrm>
            <a:off x="1270000" y="152400"/>
            <a:ext cx="4114800" cy="3965575"/>
            <a:chOff x="2190750" y="1000125"/>
            <a:chExt cx="4857749" cy="4848224"/>
          </a:xfrm>
        </p:grpSpPr>
        <p:sp>
          <p:nvSpPr>
            <p:cNvPr id="6" name="Овал 5"/>
            <p:cNvSpPr/>
            <p:nvPr/>
          </p:nvSpPr>
          <p:spPr>
            <a:xfrm>
              <a:off x="2190750" y="1000125"/>
              <a:ext cx="4857749" cy="4848224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be-BY"/>
            </a:p>
          </p:txBody>
        </p:sp>
        <p:pic>
          <p:nvPicPr>
            <p:cNvPr id="24585" name="Рисунок 6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1516500">
              <a:off x="2699867" y="1148587"/>
              <a:ext cx="913333" cy="10268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Click="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8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8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Рисунок 1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3" y="1187450"/>
            <a:ext cx="8986837" cy="511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Группа 4"/>
          <p:cNvGrpSpPr>
            <a:grpSpLocks/>
          </p:cNvGrpSpPr>
          <p:nvPr/>
        </p:nvGrpSpPr>
        <p:grpSpPr bwMode="auto">
          <a:xfrm>
            <a:off x="476250" y="368300"/>
            <a:ext cx="4114800" cy="3965575"/>
            <a:chOff x="2190750" y="1000125"/>
            <a:chExt cx="4857749" cy="4848224"/>
          </a:xfrm>
        </p:grpSpPr>
        <p:sp>
          <p:nvSpPr>
            <p:cNvPr id="6" name="Овал 5"/>
            <p:cNvSpPr/>
            <p:nvPr/>
          </p:nvSpPr>
          <p:spPr>
            <a:xfrm>
              <a:off x="2190750" y="1000125"/>
              <a:ext cx="4857749" cy="4848224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be-BY"/>
            </a:p>
          </p:txBody>
        </p:sp>
        <p:pic>
          <p:nvPicPr>
            <p:cNvPr id="25614" name="Рисунок 6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1516500">
              <a:off x="2699867" y="1148587"/>
              <a:ext cx="913333" cy="10268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5603" name="Рисунок 1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2250" y="5713413"/>
            <a:ext cx="590550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Рисунок 17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70238" y="266700"/>
            <a:ext cx="2676525" cy="123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10425" y="279400"/>
            <a:ext cx="1304925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Прямоугольник 21"/>
          <p:cNvSpPr>
            <a:spLocks noChangeArrowheads="1"/>
          </p:cNvSpPr>
          <p:nvPr/>
        </p:nvSpPr>
        <p:spPr bwMode="auto">
          <a:xfrm>
            <a:off x="2441575" y="1571625"/>
            <a:ext cx="45085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3600" b="1" u="sng">
              <a:solidFill>
                <a:srgbClr val="80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2560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sz="900">
                <a:latin typeface="Arial Narrow" pitchFamily="34" charset="0"/>
                <a:cs typeface="Arial" charset="0"/>
              </a:rPr>
              <a:t>Слайд 16.</a:t>
            </a:r>
            <a:endParaRPr lang="ru-RU">
              <a:cs typeface="Arial" charset="0"/>
            </a:endParaRPr>
          </a:p>
        </p:txBody>
      </p:sp>
      <p:sp>
        <p:nvSpPr>
          <p:cNvPr id="2560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sz="900">
                <a:latin typeface="Arial Narrow" pitchFamily="34" charset="0"/>
                <a:cs typeface="Arial" charset="0"/>
              </a:rPr>
              <a:t>Слайд 16.</a:t>
            </a:r>
            <a:endParaRPr lang="ru-RU">
              <a:cs typeface="Arial" charset="0"/>
            </a:endParaRPr>
          </a:p>
        </p:txBody>
      </p:sp>
      <p:grpSp>
        <p:nvGrpSpPr>
          <p:cNvPr id="12" name="Группа 4"/>
          <p:cNvGrpSpPr>
            <a:grpSpLocks/>
          </p:cNvGrpSpPr>
          <p:nvPr/>
        </p:nvGrpSpPr>
        <p:grpSpPr bwMode="auto">
          <a:xfrm>
            <a:off x="1322388" y="166688"/>
            <a:ext cx="4114800" cy="3965575"/>
            <a:chOff x="2190750" y="1000125"/>
            <a:chExt cx="4857749" cy="4848224"/>
          </a:xfrm>
        </p:grpSpPr>
        <p:sp>
          <p:nvSpPr>
            <p:cNvPr id="13" name="Овал 12"/>
            <p:cNvSpPr/>
            <p:nvPr/>
          </p:nvSpPr>
          <p:spPr>
            <a:xfrm>
              <a:off x="2190750" y="1000125"/>
              <a:ext cx="4857749" cy="4848224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be-BY"/>
            </a:p>
          </p:txBody>
        </p:sp>
        <p:pic>
          <p:nvPicPr>
            <p:cNvPr id="25612" name="Рисунок 6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1516500">
              <a:off x="2699867" y="1148587"/>
              <a:ext cx="913333" cy="10268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5610" name="Rectangle 15"/>
          <p:cNvSpPr>
            <a:spLocks noChangeArrowheads="1"/>
          </p:cNvSpPr>
          <p:nvPr/>
        </p:nvSpPr>
        <p:spPr bwMode="auto">
          <a:xfrm>
            <a:off x="2305050" y="1657350"/>
            <a:ext cx="4800600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       </a:t>
            </a:r>
            <a:r>
              <a:rPr lang="ru-RU" sz="2400" b="1">
                <a:solidFill>
                  <a:srgbClr val="000066"/>
                </a:solidFill>
                <a:latin typeface="Times New Roman" pitchFamily="18" charset="0"/>
              </a:rPr>
              <a:t>Советы американского      </a:t>
            </a:r>
          </a:p>
          <a:p>
            <a:r>
              <a:rPr lang="ru-RU" sz="2400" b="1">
                <a:solidFill>
                  <a:srgbClr val="000066"/>
                </a:solidFill>
                <a:latin typeface="Times New Roman" pitchFamily="18" charset="0"/>
              </a:rPr>
              <a:t>    психолога Дейла Карнеги</a:t>
            </a:r>
            <a:r>
              <a:rPr lang="ru-RU" sz="2400" b="1">
                <a:latin typeface="Times New Roman" pitchFamily="18" charset="0"/>
              </a:rPr>
              <a:t> </a:t>
            </a:r>
          </a:p>
          <a:p>
            <a:r>
              <a:rPr lang="ru-RU"/>
              <a:t> </a:t>
            </a:r>
            <a:r>
              <a:rPr lang="ru-RU" b="1">
                <a:solidFill>
                  <a:srgbClr val="A50021"/>
                </a:solidFill>
              </a:rPr>
              <a:t>1.  Улыбайтесь. </a:t>
            </a:r>
            <a:br>
              <a:rPr lang="ru-RU" b="1">
                <a:solidFill>
                  <a:srgbClr val="A50021"/>
                </a:solidFill>
              </a:rPr>
            </a:br>
            <a:r>
              <a:rPr lang="ru-RU" b="1">
                <a:solidFill>
                  <a:srgbClr val="A50021"/>
                </a:solidFill>
              </a:rPr>
              <a:t> 2.  Искренне интересуйтесь другими  </a:t>
            </a:r>
          </a:p>
          <a:p>
            <a:r>
              <a:rPr lang="ru-RU" b="1">
                <a:solidFill>
                  <a:srgbClr val="A50021"/>
                </a:solidFill>
              </a:rPr>
              <a:t>   людьми и поощряйте их говорить о   </a:t>
            </a:r>
          </a:p>
          <a:p>
            <a:r>
              <a:rPr lang="ru-RU" b="1">
                <a:solidFill>
                  <a:srgbClr val="A50021"/>
                </a:solidFill>
              </a:rPr>
              <a:t>   себе. </a:t>
            </a:r>
            <a:br>
              <a:rPr lang="ru-RU" b="1">
                <a:solidFill>
                  <a:srgbClr val="A50021"/>
                </a:solidFill>
              </a:rPr>
            </a:br>
            <a:r>
              <a:rPr lang="ru-RU" b="1">
                <a:solidFill>
                  <a:srgbClr val="A50021"/>
                </a:solidFill>
              </a:rPr>
              <a:t> 3.  Помните, что имя человека – это        </a:t>
            </a:r>
          </a:p>
          <a:p>
            <a:r>
              <a:rPr lang="ru-RU" b="1">
                <a:solidFill>
                  <a:srgbClr val="A50021"/>
                </a:solidFill>
              </a:rPr>
              <a:t>  самый сладостный и важный для </a:t>
            </a:r>
          </a:p>
          <a:p>
            <a:r>
              <a:rPr lang="ru-RU" b="1">
                <a:solidFill>
                  <a:srgbClr val="A50021"/>
                </a:solidFill>
              </a:rPr>
              <a:t> него звук.  </a:t>
            </a:r>
            <a:br>
              <a:rPr lang="ru-RU" b="1">
                <a:solidFill>
                  <a:srgbClr val="A50021"/>
                </a:solidFill>
              </a:rPr>
            </a:br>
            <a:r>
              <a:rPr lang="ru-RU" b="1">
                <a:solidFill>
                  <a:srgbClr val="A50021"/>
                </a:solidFill>
              </a:rPr>
              <a:t> 4.  Будьте хорошим слушателем. </a:t>
            </a:r>
            <a:br>
              <a:rPr lang="ru-RU" b="1">
                <a:solidFill>
                  <a:srgbClr val="A50021"/>
                </a:solidFill>
              </a:rPr>
            </a:br>
            <a:r>
              <a:rPr lang="ru-RU" b="1">
                <a:solidFill>
                  <a:srgbClr val="A50021"/>
                </a:solidFill>
              </a:rPr>
              <a:t> 5.  Говорите о том, что интересует </a:t>
            </a:r>
          </a:p>
          <a:p>
            <a:r>
              <a:rPr lang="ru-RU" b="1">
                <a:solidFill>
                  <a:srgbClr val="A50021"/>
                </a:solidFill>
              </a:rPr>
              <a:t>    вашего собеседника. </a:t>
            </a:r>
            <a:br>
              <a:rPr lang="ru-RU" b="1">
                <a:solidFill>
                  <a:srgbClr val="A50021"/>
                </a:solidFill>
              </a:rPr>
            </a:br>
            <a:r>
              <a:rPr lang="ru-RU" b="1">
                <a:solidFill>
                  <a:srgbClr val="A50021"/>
                </a:solidFill>
              </a:rPr>
              <a:t> 6.  Не осуждайте своих знакомых в   </a:t>
            </a:r>
          </a:p>
          <a:p>
            <a:r>
              <a:rPr lang="ru-RU" b="1">
                <a:solidFill>
                  <a:srgbClr val="A50021"/>
                </a:solidFill>
              </a:rPr>
              <a:t>   присутствии других людей.</a:t>
            </a:r>
            <a:r>
              <a:rPr lang="ru-RU" b="1"/>
              <a:t> </a:t>
            </a:r>
            <a:r>
              <a:rPr lang="ru-RU" b="1">
                <a:solidFill>
                  <a:srgbClr val="A50021"/>
                </a:solidFill>
              </a:rPr>
              <a:t>Не      </a:t>
            </a:r>
          </a:p>
          <a:p>
            <a:r>
              <a:rPr lang="ru-RU" b="1">
                <a:solidFill>
                  <a:srgbClr val="A50021"/>
                </a:solidFill>
              </a:rPr>
              <a:t>   сплетничайте</a:t>
            </a:r>
          </a:p>
        </p:txBody>
      </p:sp>
    </p:spTree>
  </p:cSld>
  <p:clrMapOvr>
    <a:masterClrMapping/>
  </p:clrMapOvr>
  <p:transition advClick="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8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8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9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CC99FF"/>
              </a:gs>
              <a:gs pos="100000">
                <a:srgbClr val="33CC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b="1" i="1"/>
          </a:p>
        </p:txBody>
      </p:sp>
      <p:sp>
        <p:nvSpPr>
          <p:cNvPr id="26627" name="Rectangle 4"/>
          <p:cNvSpPr>
            <a:spLocks noChangeArrowheads="1"/>
          </p:cNvSpPr>
          <p:nvPr/>
        </p:nvSpPr>
        <p:spPr bwMode="auto">
          <a:xfrm>
            <a:off x="250825" y="2944813"/>
            <a:ext cx="8713788" cy="820737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 lIns="0" tIns="241224" rIns="0" bIns="152352" anchor="ctr">
            <a:spAutoFit/>
          </a:bodyPr>
          <a:lstStyle/>
          <a:p>
            <a:pPr algn="ctr"/>
            <a:r>
              <a:rPr lang="ru-RU" sz="2800" b="1">
                <a:solidFill>
                  <a:srgbClr val="FFCCCC"/>
                </a:solidFill>
                <a:latin typeface="Times New Roman" pitchFamily="18" charset="0"/>
              </a:rPr>
              <a:t>.</a:t>
            </a:r>
          </a:p>
        </p:txBody>
      </p:sp>
      <p:pic>
        <p:nvPicPr>
          <p:cNvPr id="26628" name="Picture 3" descr="slide_23"/>
          <p:cNvPicPr>
            <a:picLocks noChangeAspect="1" noChangeArrowheads="1"/>
          </p:cNvPicPr>
          <p:nvPr/>
        </p:nvPicPr>
        <p:blipFill>
          <a:blip r:embed="rId3"/>
          <a:srcRect t="10858" b="1116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8674" name="Picture 3" descr="Blog - Keenrussi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Rectangle 4"/>
          <p:cNvSpPr>
            <a:spLocks noChangeArrowheads="1"/>
          </p:cNvSpPr>
          <p:nvPr/>
        </p:nvSpPr>
        <p:spPr bwMode="auto">
          <a:xfrm rot="-1249188">
            <a:off x="701675" y="2760663"/>
            <a:ext cx="336708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 i="1">
                <a:solidFill>
                  <a:srgbClr val="0000CC"/>
                </a:solidFill>
                <a:latin typeface="Times New Roman" pitchFamily="18" charset="0"/>
              </a:rPr>
              <a:t>    </a:t>
            </a:r>
          </a:p>
        </p:txBody>
      </p:sp>
      <p:sp>
        <p:nvSpPr>
          <p:cNvPr id="28676" name="Rectangle 6"/>
          <p:cNvSpPr>
            <a:spLocks noChangeArrowheads="1"/>
          </p:cNvSpPr>
          <p:nvPr/>
        </p:nvSpPr>
        <p:spPr bwMode="auto">
          <a:xfrm rot="-1008330">
            <a:off x="4279900" y="2336800"/>
            <a:ext cx="287337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ru-RU"/>
          </a:p>
        </p:txBody>
      </p:sp>
      <p:sp>
        <p:nvSpPr>
          <p:cNvPr id="28677" name="Rectangle 7"/>
          <p:cNvSpPr>
            <a:spLocks noChangeArrowheads="1"/>
          </p:cNvSpPr>
          <p:nvPr/>
        </p:nvSpPr>
        <p:spPr bwMode="auto">
          <a:xfrm rot="-1290289">
            <a:off x="3600450" y="266700"/>
            <a:ext cx="34686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800" b="1" i="1">
              <a:solidFill>
                <a:srgbClr val="660066"/>
              </a:solidFill>
              <a:latin typeface="Times New Roman" pitchFamily="18" charset="0"/>
            </a:endParaRPr>
          </a:p>
        </p:txBody>
      </p:sp>
      <p:sp>
        <p:nvSpPr>
          <p:cNvPr id="28678" name="Rectangle 10"/>
          <p:cNvSpPr>
            <a:spLocks noChangeArrowheads="1"/>
          </p:cNvSpPr>
          <p:nvPr/>
        </p:nvSpPr>
        <p:spPr bwMode="auto">
          <a:xfrm rot="-883773">
            <a:off x="590550" y="711200"/>
            <a:ext cx="63150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000066"/>
                </a:solidFill>
                <a:latin typeface="Monotype Corsiva" pitchFamily="66" charset="0"/>
              </a:rPr>
              <a:t>       Золотое правило       </a:t>
            </a:r>
          </a:p>
          <a:p>
            <a:r>
              <a:rPr lang="ru-RU" sz="4000" b="1">
                <a:solidFill>
                  <a:srgbClr val="000066"/>
                </a:solidFill>
                <a:latin typeface="Monotype Corsiva" pitchFamily="66" charset="0"/>
              </a:rPr>
              <a:t>      нравственности:</a:t>
            </a:r>
          </a:p>
        </p:txBody>
      </p:sp>
      <p:sp>
        <p:nvSpPr>
          <p:cNvPr id="28679" name="Rectangle 11"/>
          <p:cNvSpPr>
            <a:spLocks noChangeArrowheads="1"/>
          </p:cNvSpPr>
          <p:nvPr/>
        </p:nvSpPr>
        <p:spPr bwMode="auto">
          <a:xfrm rot="-1149084">
            <a:off x="762000" y="1946275"/>
            <a:ext cx="6986588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000066"/>
                </a:solidFill>
                <a:latin typeface="Monotype Corsiva" pitchFamily="66" charset="0"/>
              </a:rPr>
              <a:t>«Поступай по отношению к другим так, как ты хотел бы,      </a:t>
            </a:r>
          </a:p>
          <a:p>
            <a:r>
              <a:rPr lang="ru-RU" sz="4400" b="1">
                <a:solidFill>
                  <a:srgbClr val="000066"/>
                </a:solidFill>
                <a:latin typeface="Monotype Corsiva" pitchFamily="66" charset="0"/>
              </a:rPr>
              <a:t>     чтобы поступали по     </a:t>
            </a:r>
          </a:p>
          <a:p>
            <a:r>
              <a:rPr lang="ru-RU" sz="4400" b="1">
                <a:solidFill>
                  <a:srgbClr val="000066"/>
                </a:solidFill>
                <a:latin typeface="Monotype Corsiva" pitchFamily="66" charset="0"/>
              </a:rPr>
              <a:t>      отношению к тебе».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 Box 1"/>
          <p:cNvSpPr txBox="1">
            <a:spLocks noChangeArrowheads="1"/>
          </p:cNvSpPr>
          <p:nvPr/>
        </p:nvSpPr>
        <p:spPr bwMode="auto">
          <a:xfrm>
            <a:off x="381000" y="364068"/>
            <a:ext cx="8507413" cy="118427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b" anchorCtr="1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b="1" u="sng" dirty="0">
              <a:solidFill>
                <a:srgbClr val="4D4D4D"/>
              </a:solidFill>
              <a:latin typeface="Times New Roman" pitchFamily="18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-108478" y="1729846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/>
          <a:lstStyle/>
          <a:p>
            <a:pPr algn="ctr">
              <a:spcBef>
                <a:spcPts val="900"/>
              </a:spcBef>
              <a:buSzPct val="7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4400" i="1" dirty="0">
              <a:solidFill>
                <a:srgbClr val="008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077" name="Text Box 3"/>
          <p:cNvSpPr txBox="1">
            <a:spLocks noChangeArrowheads="1"/>
          </p:cNvSpPr>
          <p:nvPr/>
        </p:nvSpPr>
        <p:spPr bwMode="auto">
          <a:xfrm>
            <a:off x="0" y="6370638"/>
            <a:ext cx="250825" cy="3667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078" name="Text Box 4"/>
          <p:cNvSpPr txBox="1">
            <a:spLocks noChangeArrowheads="1"/>
          </p:cNvSpPr>
          <p:nvPr/>
        </p:nvSpPr>
        <p:spPr bwMode="auto">
          <a:xfrm>
            <a:off x="4427538" y="5445125"/>
            <a:ext cx="4176712" cy="371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b="1">
              <a:solidFill>
                <a:srgbClr val="4D4D4D"/>
              </a:solidFill>
              <a:latin typeface="Times New Roman" pitchFamily="18" charset="0"/>
            </a:endParaRPr>
          </a:p>
        </p:txBody>
      </p:sp>
      <p:sp>
        <p:nvSpPr>
          <p:cNvPr id="3079" name="Rectangle 5"/>
          <p:cNvSpPr>
            <a:spLocks noChangeArrowheads="1"/>
          </p:cNvSpPr>
          <p:nvPr/>
        </p:nvSpPr>
        <p:spPr bwMode="auto">
          <a:xfrm>
            <a:off x="684213" y="4076700"/>
            <a:ext cx="6400800" cy="1752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algn="ctr">
              <a:spcBef>
                <a:spcPts val="500"/>
              </a:spcBef>
              <a:buSzPct val="7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800" b="1" i="1" dirty="0">
              <a:solidFill>
                <a:srgbClr val="9900FF"/>
              </a:solidFill>
              <a:latin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86267"/>
            <a:ext cx="900853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              </a:t>
            </a:r>
            <a:r>
              <a:rPr lang="ru-RU" sz="2800" b="1" dirty="0" smtClean="0">
                <a:solidFill>
                  <a:srgbClr val="000099"/>
                </a:solidFill>
                <a:latin typeface="Monotype Corsiva" pitchFamily="66" charset="0"/>
                <a:cs typeface="Times New Roman" pitchFamily="18" charset="0"/>
              </a:rPr>
              <a:t>Муниципальное  бюджетное общеобразовательное        </a:t>
            </a:r>
          </a:p>
          <a:p>
            <a:r>
              <a:rPr lang="ru-RU" sz="2800" b="1" dirty="0" smtClean="0">
                <a:solidFill>
                  <a:srgbClr val="000099"/>
                </a:solidFill>
                <a:latin typeface="Monotype Corsiva" pitchFamily="66" charset="0"/>
                <a:cs typeface="Times New Roman" pitchFamily="18" charset="0"/>
              </a:rPr>
              <a:t>                       учреждение  </a:t>
            </a:r>
            <a:r>
              <a:rPr lang="ru-RU" sz="2800" b="1" dirty="0" err="1" smtClean="0">
                <a:solidFill>
                  <a:srgbClr val="000099"/>
                </a:solidFill>
                <a:latin typeface="Monotype Corsiva" pitchFamily="66" charset="0"/>
                <a:cs typeface="Times New Roman" pitchFamily="18" charset="0"/>
              </a:rPr>
              <a:t>Шаумяновская</a:t>
            </a:r>
            <a:r>
              <a:rPr lang="ru-RU" sz="2800" b="1" dirty="0" smtClean="0">
                <a:solidFill>
                  <a:srgbClr val="000099"/>
                </a:solidFill>
                <a:latin typeface="Monotype Corsiva" pitchFamily="66" charset="0"/>
                <a:cs typeface="Times New Roman" pitchFamily="18" charset="0"/>
              </a:rPr>
              <a:t>  СОШ №10</a:t>
            </a:r>
            <a:endParaRPr lang="ru-RU" sz="2800" b="1" dirty="0">
              <a:solidFill>
                <a:srgbClr val="000099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8601" y="1676400"/>
            <a:ext cx="855133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      </a:t>
            </a:r>
            <a:r>
              <a:rPr lang="ru-RU" sz="4400" b="1" dirty="0" smtClean="0">
                <a:solidFill>
                  <a:srgbClr val="000099"/>
                </a:solidFill>
                <a:latin typeface="Monotype Corsiva" pitchFamily="66" charset="0"/>
              </a:rPr>
              <a:t>«</a:t>
            </a:r>
            <a:r>
              <a:rPr lang="ru-RU" sz="4800" b="1" dirty="0" smtClean="0">
                <a:solidFill>
                  <a:srgbClr val="000099"/>
                </a:solidFill>
                <a:latin typeface="Monotype Corsiva" pitchFamily="66" charset="0"/>
              </a:rPr>
              <a:t>Духовно – нравственное    </a:t>
            </a:r>
          </a:p>
          <a:p>
            <a:r>
              <a:rPr lang="ru-RU" sz="4800" b="1" dirty="0" smtClean="0">
                <a:solidFill>
                  <a:srgbClr val="000099"/>
                </a:solidFill>
                <a:latin typeface="Monotype Corsiva" pitchFamily="66" charset="0"/>
              </a:rPr>
              <a:t>      воспитание обучающихся в         </a:t>
            </a:r>
          </a:p>
          <a:p>
            <a:r>
              <a:rPr lang="ru-RU" sz="4800" b="1" dirty="0" smtClean="0">
                <a:solidFill>
                  <a:srgbClr val="000099"/>
                </a:solidFill>
                <a:latin typeface="Monotype Corsiva" pitchFamily="66" charset="0"/>
              </a:rPr>
              <a:t>           современной школе»</a:t>
            </a:r>
          </a:p>
          <a:p>
            <a:endParaRPr lang="ru-RU" sz="4800" b="1" dirty="0" smtClean="0">
              <a:solidFill>
                <a:srgbClr val="000099"/>
              </a:solidFill>
              <a:latin typeface="Monotype Corsiva" pitchFamily="66" charset="0"/>
            </a:endParaRPr>
          </a:p>
          <a:p>
            <a:r>
              <a:rPr lang="ru-RU" sz="4800" b="1" dirty="0" smtClean="0">
                <a:solidFill>
                  <a:srgbClr val="000099"/>
                </a:solidFill>
                <a:latin typeface="Monotype Corsiva" pitchFamily="66" charset="0"/>
              </a:rPr>
              <a:t>              Классный  час</a:t>
            </a:r>
          </a:p>
          <a:p>
            <a:endParaRPr lang="ru-RU" sz="4800" b="1" dirty="0" smtClean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24867" y="5842000"/>
            <a:ext cx="47667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99"/>
                </a:solidFill>
                <a:latin typeface="Monotype Corsiva" pitchFamily="66" charset="0"/>
              </a:rPr>
              <a:t>Хачатурян Анна Сергеевна, </a:t>
            </a:r>
          </a:p>
          <a:p>
            <a:r>
              <a:rPr lang="ru-RU" sz="2400" b="1" dirty="0" smtClean="0">
                <a:solidFill>
                  <a:srgbClr val="000099"/>
                </a:solidFill>
                <a:latin typeface="Monotype Corsiva" pitchFamily="66" charset="0"/>
              </a:rPr>
              <a:t>учитель русского языка и литературы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 descr="Blog - Keenrussi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4"/>
          <p:cNvSpPr>
            <a:spLocks noChangeArrowheads="1"/>
          </p:cNvSpPr>
          <p:nvPr/>
        </p:nvSpPr>
        <p:spPr bwMode="auto">
          <a:xfrm rot="-1249188">
            <a:off x="701675" y="2760663"/>
            <a:ext cx="336708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 i="1">
                <a:solidFill>
                  <a:srgbClr val="0000CC"/>
                </a:solidFill>
                <a:latin typeface="Times New Roman" pitchFamily="18" charset="0"/>
              </a:rPr>
              <a:t>    </a:t>
            </a:r>
          </a:p>
        </p:txBody>
      </p:sp>
      <p:sp>
        <p:nvSpPr>
          <p:cNvPr id="13316" name="Rectangle 5"/>
          <p:cNvSpPr>
            <a:spLocks noChangeArrowheads="1"/>
          </p:cNvSpPr>
          <p:nvPr/>
        </p:nvSpPr>
        <p:spPr bwMode="auto">
          <a:xfrm rot="-964265">
            <a:off x="952500" y="4094163"/>
            <a:ext cx="376078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 sz="2400" b="1" i="1">
              <a:solidFill>
                <a:srgbClr val="006600"/>
              </a:solidFill>
              <a:latin typeface="Times New Roman" pitchFamily="18" charset="0"/>
            </a:endParaRPr>
          </a:p>
        </p:txBody>
      </p:sp>
      <p:sp>
        <p:nvSpPr>
          <p:cNvPr id="13317" name="Rectangle 6"/>
          <p:cNvSpPr>
            <a:spLocks noChangeArrowheads="1"/>
          </p:cNvSpPr>
          <p:nvPr/>
        </p:nvSpPr>
        <p:spPr bwMode="auto">
          <a:xfrm rot="-1008330">
            <a:off x="4279900" y="2336800"/>
            <a:ext cx="287337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ru-RU"/>
          </a:p>
        </p:txBody>
      </p:sp>
      <p:sp>
        <p:nvSpPr>
          <p:cNvPr id="13318" name="Rectangle 9"/>
          <p:cNvSpPr>
            <a:spLocks noChangeArrowheads="1"/>
          </p:cNvSpPr>
          <p:nvPr/>
        </p:nvSpPr>
        <p:spPr bwMode="auto">
          <a:xfrm rot="-1008316">
            <a:off x="660400" y="4763"/>
            <a:ext cx="686435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3200" b="1" i="1">
              <a:solidFill>
                <a:srgbClr val="660066"/>
              </a:solidFill>
            </a:endParaRPr>
          </a:p>
          <a:p>
            <a:r>
              <a:rPr lang="ru-RU" sz="3200" b="1" i="1">
                <a:solidFill>
                  <a:srgbClr val="660066"/>
                </a:solidFill>
              </a:rPr>
              <a:t>Е. Карганова «Кого я уважаю»</a:t>
            </a:r>
          </a:p>
          <a:p>
            <a:r>
              <a:rPr lang="ru-RU" b="1" i="1">
                <a:solidFill>
                  <a:srgbClr val="660066"/>
                </a:solidFill>
              </a:rPr>
              <a:t>             </a:t>
            </a:r>
            <a:r>
              <a:rPr lang="ru-RU" sz="2000" b="1" i="1">
                <a:solidFill>
                  <a:srgbClr val="660066"/>
                </a:solidFill>
              </a:rPr>
              <a:t>Я уважаю муравья</a:t>
            </a:r>
          </a:p>
          <a:p>
            <a:r>
              <a:rPr lang="ru-RU" sz="2000" b="1" i="1">
                <a:solidFill>
                  <a:srgbClr val="660066"/>
                </a:solidFill>
              </a:rPr>
              <a:t>               За то, что он трудолюбивый.</a:t>
            </a:r>
          </a:p>
          <a:p>
            <a:r>
              <a:rPr lang="ru-RU" sz="2000" b="1" i="1">
                <a:solidFill>
                  <a:srgbClr val="660066"/>
                </a:solidFill>
              </a:rPr>
              <a:t>              Я уважаю соловья</a:t>
            </a:r>
          </a:p>
          <a:p>
            <a:r>
              <a:rPr lang="ru-RU" sz="2000" b="1" i="1">
                <a:solidFill>
                  <a:srgbClr val="660066"/>
                </a:solidFill>
              </a:rPr>
              <a:t>              За песен звонких переливы.</a:t>
            </a:r>
          </a:p>
          <a:p>
            <a:r>
              <a:rPr lang="ru-RU" sz="2000" b="1" i="1">
                <a:solidFill>
                  <a:srgbClr val="660066"/>
                </a:solidFill>
              </a:rPr>
              <a:t>              Я уважаю снегирей</a:t>
            </a:r>
          </a:p>
          <a:p>
            <a:r>
              <a:rPr lang="ru-RU" sz="2000" b="1" i="1">
                <a:solidFill>
                  <a:srgbClr val="660066"/>
                </a:solidFill>
              </a:rPr>
              <a:t>                          И дятлов тоже уважаю</a:t>
            </a:r>
          </a:p>
          <a:p>
            <a:r>
              <a:rPr lang="ru-RU" sz="2000" b="1" i="1">
                <a:solidFill>
                  <a:srgbClr val="660066"/>
                </a:solidFill>
              </a:rPr>
              <a:t>                         За то, что родины своей</a:t>
            </a:r>
          </a:p>
          <a:p>
            <a:r>
              <a:rPr lang="ru-RU" sz="2000" b="1" i="1">
                <a:solidFill>
                  <a:srgbClr val="660066"/>
                </a:solidFill>
              </a:rPr>
              <a:t>                        Они в мороз не покидают.</a:t>
            </a:r>
          </a:p>
          <a:p>
            <a:r>
              <a:rPr lang="ru-RU" sz="2000" b="1" i="1">
                <a:solidFill>
                  <a:srgbClr val="660066"/>
                </a:solidFill>
              </a:rPr>
              <a:t>Еще я уважаю снег</a:t>
            </a:r>
          </a:p>
          <a:p>
            <a:r>
              <a:rPr lang="ru-RU" sz="2000" b="1" i="1">
                <a:solidFill>
                  <a:srgbClr val="660066"/>
                </a:solidFill>
              </a:rPr>
              <a:t>За то, что он весной растает.</a:t>
            </a:r>
          </a:p>
          <a:p>
            <a:r>
              <a:rPr lang="ru-RU" sz="2000" b="1" i="1">
                <a:solidFill>
                  <a:srgbClr val="660066"/>
                </a:solidFill>
              </a:rPr>
              <a:t>Я очень уважаю тех,</a:t>
            </a:r>
          </a:p>
          <a:p>
            <a:r>
              <a:rPr lang="ru-RU" sz="2000" b="1" i="1">
                <a:solidFill>
                  <a:srgbClr val="660066"/>
                </a:solidFill>
              </a:rPr>
              <a:t>Кто никого не обижает.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00" name="Picture 4" descr="89936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1950" y="165100"/>
            <a:ext cx="2730500" cy="3187700"/>
          </a:xfrm>
          <a:prstGeom prst="rect">
            <a:avLst/>
          </a:prstGeom>
          <a:noFill/>
        </p:spPr>
      </p:pic>
      <p:pic>
        <p:nvPicPr>
          <p:cNvPr id="55302" name="Picture 6" descr="ptica_solovey_23_111825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97200" y="3406775"/>
            <a:ext cx="2654300" cy="3067050"/>
          </a:xfrm>
          <a:prstGeom prst="rect">
            <a:avLst/>
          </a:prstGeom>
          <a:noFill/>
        </p:spPr>
      </p:pic>
      <p:pic>
        <p:nvPicPr>
          <p:cNvPr id="55303" name="Picture 7" descr="877f379ad9565a67d8c7cf9872c84899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93700" y="3467100"/>
            <a:ext cx="2533650" cy="2895600"/>
          </a:xfrm>
        </p:spPr>
      </p:pic>
      <p:pic>
        <p:nvPicPr>
          <p:cNvPr id="55304" name="Picture 8" descr="picturecontent-pid-516dc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9100" y="233363"/>
            <a:ext cx="2489200" cy="3165475"/>
          </a:xfrm>
          <a:prstGeom prst="rect">
            <a:avLst/>
          </a:prstGeom>
          <a:noFill/>
        </p:spPr>
      </p:pic>
      <p:pic>
        <p:nvPicPr>
          <p:cNvPr id="55305" name="Picture 9" descr="1453468935_02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51500" y="4300538"/>
            <a:ext cx="2940050" cy="2098675"/>
          </a:xfrm>
          <a:prstGeom prst="rect">
            <a:avLst/>
          </a:prstGeom>
          <a:noFill/>
        </p:spPr>
      </p:pic>
      <p:pic>
        <p:nvPicPr>
          <p:cNvPr id="55309" name="Picture 13" descr="image?id=851531006496&amp;t=20&amp;plc=WEB&amp;tkn=*WVxfhz6q-_4QCnDQ7oiaxVhVm9k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651500" y="2428875"/>
            <a:ext cx="2946400" cy="2051050"/>
          </a:xfrm>
          <a:prstGeom prst="rect">
            <a:avLst/>
          </a:prstGeom>
          <a:noFill/>
        </p:spPr>
      </p:pic>
      <p:pic>
        <p:nvPicPr>
          <p:cNvPr id="55310" name="Picture 14" descr="l-164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670550" y="195263"/>
            <a:ext cx="2946400" cy="2543175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кругленный прямоугольник 18"/>
          <p:cNvSpPr/>
          <p:nvPr/>
        </p:nvSpPr>
        <p:spPr>
          <a:xfrm>
            <a:off x="742950" y="4763"/>
            <a:ext cx="7807325" cy="822325"/>
          </a:xfrm>
          <a:prstGeom prst="round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800" b="1">
              <a:solidFill>
                <a:srgbClr val="666633"/>
              </a:solidFill>
            </a:endParaRPr>
          </a:p>
        </p:txBody>
      </p:sp>
      <p:sp>
        <p:nvSpPr>
          <p:cNvPr id="14338" name="Rectangle 5"/>
          <p:cNvSpPr>
            <a:spLocks noChangeArrowheads="1"/>
          </p:cNvSpPr>
          <p:nvPr/>
        </p:nvSpPr>
        <p:spPr bwMode="auto">
          <a:xfrm>
            <a:off x="684213" y="0"/>
            <a:ext cx="6408737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A50021"/>
                </a:solidFill>
              </a:rPr>
              <a:t>         </a:t>
            </a:r>
            <a:r>
              <a:rPr lang="ru-RU" sz="4000" b="1">
                <a:solidFill>
                  <a:srgbClr val="FFFFFF"/>
                </a:solidFill>
              </a:rPr>
              <a:t>Качества личности</a:t>
            </a:r>
          </a:p>
        </p:txBody>
      </p:sp>
      <p:sp>
        <p:nvSpPr>
          <p:cNvPr id="2" name="Скругленный прямоугольник 18"/>
          <p:cNvSpPr/>
          <p:nvPr/>
        </p:nvSpPr>
        <p:spPr>
          <a:xfrm>
            <a:off x="541338" y="1728788"/>
            <a:ext cx="4246562" cy="4748212"/>
          </a:xfrm>
          <a:prstGeom prst="round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800" b="1">
              <a:solidFill>
                <a:srgbClr val="17375E"/>
              </a:solidFill>
            </a:endParaRPr>
          </a:p>
        </p:txBody>
      </p:sp>
      <p:sp>
        <p:nvSpPr>
          <p:cNvPr id="3" name="Скругленный прямоугольник 18"/>
          <p:cNvSpPr/>
          <p:nvPr/>
        </p:nvSpPr>
        <p:spPr>
          <a:xfrm>
            <a:off x="5016500" y="1873250"/>
            <a:ext cx="3665538" cy="4541838"/>
          </a:xfrm>
          <a:prstGeom prst="round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800" b="1">
              <a:solidFill>
                <a:srgbClr val="17375E"/>
              </a:solidFill>
            </a:endParaRPr>
          </a:p>
        </p:txBody>
      </p:sp>
      <p:sp>
        <p:nvSpPr>
          <p:cNvPr id="14341" name="Rectangle 12"/>
          <p:cNvSpPr>
            <a:spLocks noChangeArrowheads="1"/>
          </p:cNvSpPr>
          <p:nvPr/>
        </p:nvSpPr>
        <p:spPr bwMode="auto">
          <a:xfrm>
            <a:off x="801688" y="1917700"/>
            <a:ext cx="3829050" cy="4211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>
                <a:solidFill>
                  <a:srgbClr val="FFFFFF"/>
                </a:solidFill>
              </a:rPr>
              <a:t>доброта, честность, ум, смелость, сила, трудолюбие, чувство юмора, щедрость, аккуратность, преданность, целеустремленность, мужество, умение держать слово, бескорыстие, согласие, умение слушать и уступать другу, доверие, уважение, терпимость, обязательность, умение признавать свои ошибки, терпение, радость за друга, умение оказывать помощь, поддержка в хорошем деле </a:t>
            </a:r>
          </a:p>
        </p:txBody>
      </p:sp>
      <p:sp>
        <p:nvSpPr>
          <p:cNvPr id="14342" name="Rectangle 13"/>
          <p:cNvSpPr>
            <a:spLocks noChangeArrowheads="1"/>
          </p:cNvSpPr>
          <p:nvPr/>
        </p:nvSpPr>
        <p:spPr bwMode="auto">
          <a:xfrm>
            <a:off x="5380038" y="2300288"/>
            <a:ext cx="3165475" cy="31130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>
                <a:solidFill>
                  <a:srgbClr val="FFFFFF"/>
                </a:solidFill>
              </a:rPr>
              <a:t>злоба, лень, хвастовство, жадность, зависть, трусость, неряшливость, эгоизм, подлость, оскорбления, насмешки над своим товарищем,</a:t>
            </a:r>
            <a:br>
              <a:rPr lang="ru-RU" b="1">
                <a:solidFill>
                  <a:srgbClr val="FFFFFF"/>
                </a:solidFill>
              </a:rPr>
            </a:br>
            <a:r>
              <a:rPr lang="ru-RU" b="1">
                <a:solidFill>
                  <a:srgbClr val="FFFFFF"/>
                </a:solidFill>
              </a:rPr>
              <a:t>хамство, грубость, ревность, отрицательное влияние на друзей, поддержка в озорстве и хулиганстве, лживость</a:t>
            </a:r>
          </a:p>
        </p:txBody>
      </p:sp>
      <p:sp>
        <p:nvSpPr>
          <p:cNvPr id="14343" name="AutoShape 14"/>
          <p:cNvSpPr>
            <a:spLocks noChangeArrowheads="1"/>
          </p:cNvSpPr>
          <p:nvPr/>
        </p:nvSpPr>
        <p:spPr bwMode="auto">
          <a:xfrm>
            <a:off x="1258888" y="836613"/>
            <a:ext cx="2376487" cy="1079500"/>
          </a:xfrm>
          <a:prstGeom prst="downArrowCallout">
            <a:avLst>
              <a:gd name="adj1" fmla="val 55037"/>
              <a:gd name="adj2" fmla="val 55037"/>
              <a:gd name="adj3" fmla="val 16667"/>
              <a:gd name="adj4" fmla="val 6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FFFF"/>
                </a:solidFill>
                <a:latin typeface="Times New Roman" pitchFamily="18" charset="0"/>
              </a:rPr>
              <a:t>ПОЛОЖИТЕЛЬНЫЕ</a:t>
            </a:r>
          </a:p>
        </p:txBody>
      </p:sp>
      <p:sp>
        <p:nvSpPr>
          <p:cNvPr id="14344" name="AutoShape 15"/>
          <p:cNvSpPr>
            <a:spLocks noGrp="1" noChangeArrowheads="1"/>
          </p:cNvSpPr>
          <p:nvPr>
            <p:ph type="title" idx="4294967295"/>
          </p:nvPr>
        </p:nvSpPr>
        <p:spPr>
          <a:xfrm>
            <a:off x="6694488" y="836613"/>
            <a:ext cx="2449512" cy="1143000"/>
          </a:xfrm>
          <a:prstGeom prst="downArrowCallout">
            <a:avLst>
              <a:gd name="adj1" fmla="val 53576"/>
              <a:gd name="adj2" fmla="val 53576"/>
              <a:gd name="adj3" fmla="val 16667"/>
              <a:gd name="adj4" fmla="val 66667"/>
            </a:avLst>
          </a:prstGeom>
          <a:solidFill>
            <a:schemeClr val="accent1"/>
          </a:solidFill>
          <a:ln cap="flat" algn="ctr">
            <a:solidFill>
              <a:schemeClr val="tx1"/>
            </a:solidFill>
          </a:ln>
        </p:spPr>
        <p:txBody>
          <a:bodyPr/>
          <a:lstStyle/>
          <a:p>
            <a:r>
              <a:rPr lang="ru-RU" sz="1800" b="1" smtClean="0">
                <a:solidFill>
                  <a:srgbClr val="660066"/>
                </a:solidFill>
              </a:rPr>
              <a:t> </a:t>
            </a:r>
            <a:r>
              <a:rPr lang="ru-RU" sz="1800" b="1" smtClean="0">
                <a:solidFill>
                  <a:srgbClr val="FFFFFF"/>
                </a:solidFill>
                <a:latin typeface="Times New Roman" pitchFamily="18" charset="0"/>
              </a:rPr>
              <a:t>ОТРИЦАТЕЛЬНЫЕ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143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143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43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143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43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143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43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998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998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998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G:\1290343507_mixwal-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WordArt 3"/>
          <p:cNvSpPr>
            <a:spLocks noChangeArrowheads="1" noChangeShapeType="1" noTextEdit="1"/>
          </p:cNvSpPr>
          <p:nvPr/>
        </p:nvSpPr>
        <p:spPr bwMode="auto">
          <a:xfrm rot="-440451">
            <a:off x="1204913" y="1860550"/>
            <a:ext cx="6294437" cy="199231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8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5400" b="1" i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820000" scaled="1"/>
                </a:gradFill>
                <a:latin typeface="Impact"/>
              </a:rPr>
              <a:t>АЗБУКА</a:t>
            </a:r>
          </a:p>
        </p:txBody>
      </p:sp>
      <p:sp>
        <p:nvSpPr>
          <p:cNvPr id="15363" name="WordArt 4"/>
          <p:cNvSpPr>
            <a:spLocks noChangeArrowheads="1" noChangeShapeType="1" noTextEdit="1"/>
          </p:cNvSpPr>
          <p:nvPr/>
        </p:nvSpPr>
        <p:spPr bwMode="auto">
          <a:xfrm rot="-689970">
            <a:off x="252413" y="3319463"/>
            <a:ext cx="8431212" cy="252253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28569"/>
              </a:avLst>
            </a:prstTxWarp>
            <a:scene3d>
              <a:camera prst="legacyPerspectiveFront">
                <a:rot lat="2051998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5400" b="1" i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6060000" scaled="1"/>
                </a:gradFill>
                <a:latin typeface="Impact"/>
              </a:rPr>
              <a:t>НРАВСТВЕННОСТИ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1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3" y="1503363"/>
            <a:ext cx="8986837" cy="468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4"/>
          <p:cNvGrpSpPr>
            <a:grpSpLocks/>
          </p:cNvGrpSpPr>
          <p:nvPr/>
        </p:nvGrpSpPr>
        <p:grpSpPr bwMode="auto">
          <a:xfrm>
            <a:off x="247650" y="574675"/>
            <a:ext cx="4114800" cy="3965575"/>
            <a:chOff x="2190750" y="1000125"/>
            <a:chExt cx="4857749" cy="4848224"/>
          </a:xfrm>
        </p:grpSpPr>
        <p:sp>
          <p:nvSpPr>
            <p:cNvPr id="3" name="Овал 5"/>
            <p:cNvSpPr/>
            <p:nvPr/>
          </p:nvSpPr>
          <p:spPr>
            <a:xfrm>
              <a:off x="2190750" y="1000125"/>
              <a:ext cx="4857749" cy="4848224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be-BY"/>
            </a:p>
          </p:txBody>
        </p:sp>
        <p:pic>
          <p:nvPicPr>
            <p:cNvPr id="16396" name="Рисунок 6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1516500">
              <a:off x="2699867" y="1148587"/>
              <a:ext cx="913333" cy="10268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387" name="Прямоугольник 8"/>
          <p:cNvSpPr>
            <a:spLocks noChangeArrowheads="1"/>
          </p:cNvSpPr>
          <p:nvPr/>
        </p:nvSpPr>
        <p:spPr bwMode="auto">
          <a:xfrm>
            <a:off x="2924175" y="1136650"/>
            <a:ext cx="42624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e-BY" sz="20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be-BY" sz="20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be-BY" sz="2000" b="1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6388" name="Рисунок 1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70238" y="279400"/>
            <a:ext cx="2600325" cy="157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4825" y="304800"/>
            <a:ext cx="1660525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Прямоугольник 11"/>
          <p:cNvSpPr>
            <a:spLocks noChangeArrowheads="1"/>
          </p:cNvSpPr>
          <p:nvPr/>
        </p:nvSpPr>
        <p:spPr bwMode="auto">
          <a:xfrm>
            <a:off x="2222500" y="1981200"/>
            <a:ext cx="47434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800000"/>
                </a:solidFill>
                <a:latin typeface="Monotype Corsiva" pitchFamily="66" charset="0"/>
              </a:rPr>
              <a:t> </a:t>
            </a:r>
          </a:p>
        </p:txBody>
      </p:sp>
      <p:sp>
        <p:nvSpPr>
          <p:cNvPr id="16391" name="Прямоугольник 16"/>
          <p:cNvSpPr>
            <a:spLocks noChangeArrowheads="1"/>
          </p:cNvSpPr>
          <p:nvPr/>
        </p:nvSpPr>
        <p:spPr bwMode="auto">
          <a:xfrm>
            <a:off x="2286000" y="2222500"/>
            <a:ext cx="4838700" cy="311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/>
            <a:r>
              <a:rPr lang="ru-RU" sz="6600" b="1">
                <a:solidFill>
                  <a:srgbClr val="660066"/>
                </a:solidFill>
                <a:latin typeface="Monotype Corsiva" pitchFamily="66" charset="0"/>
              </a:rPr>
              <a:t>      Будем  добрыми и человечными</a:t>
            </a:r>
          </a:p>
        </p:txBody>
      </p:sp>
      <p:grpSp>
        <p:nvGrpSpPr>
          <p:cNvPr id="4" name="Группа 4"/>
          <p:cNvGrpSpPr>
            <a:grpSpLocks/>
          </p:cNvGrpSpPr>
          <p:nvPr/>
        </p:nvGrpSpPr>
        <p:grpSpPr bwMode="auto">
          <a:xfrm>
            <a:off x="1270000" y="152400"/>
            <a:ext cx="4114800" cy="3965575"/>
            <a:chOff x="2190750" y="1000125"/>
            <a:chExt cx="4857749" cy="4848224"/>
          </a:xfrm>
        </p:grpSpPr>
        <p:sp>
          <p:nvSpPr>
            <p:cNvPr id="6" name="Овал 5"/>
            <p:cNvSpPr/>
            <p:nvPr/>
          </p:nvSpPr>
          <p:spPr>
            <a:xfrm>
              <a:off x="2190750" y="1000125"/>
              <a:ext cx="4857749" cy="4848224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be-BY"/>
            </a:p>
          </p:txBody>
        </p:sp>
        <p:pic>
          <p:nvPicPr>
            <p:cNvPr id="16394" name="Рисунок 6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1516500">
              <a:off x="2699867" y="1148587"/>
              <a:ext cx="913333" cy="10268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Click="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8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8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1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3" y="1528763"/>
            <a:ext cx="8986837" cy="468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4"/>
          <p:cNvGrpSpPr>
            <a:grpSpLocks/>
          </p:cNvGrpSpPr>
          <p:nvPr/>
        </p:nvGrpSpPr>
        <p:grpSpPr bwMode="auto">
          <a:xfrm>
            <a:off x="247650" y="574675"/>
            <a:ext cx="4114800" cy="3965575"/>
            <a:chOff x="2190750" y="1000125"/>
            <a:chExt cx="4857749" cy="4848224"/>
          </a:xfrm>
        </p:grpSpPr>
        <p:sp>
          <p:nvSpPr>
            <p:cNvPr id="3" name="Овал 5"/>
            <p:cNvSpPr/>
            <p:nvPr/>
          </p:nvSpPr>
          <p:spPr>
            <a:xfrm>
              <a:off x="2190750" y="1000125"/>
              <a:ext cx="4857749" cy="4848224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be-BY"/>
            </a:p>
          </p:txBody>
        </p:sp>
        <p:pic>
          <p:nvPicPr>
            <p:cNvPr id="17420" name="Рисунок 6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1516500">
              <a:off x="2699867" y="1148587"/>
              <a:ext cx="913333" cy="10268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7411" name="Прямоугольник 8"/>
          <p:cNvSpPr>
            <a:spLocks noChangeArrowheads="1"/>
          </p:cNvSpPr>
          <p:nvPr/>
        </p:nvSpPr>
        <p:spPr bwMode="auto">
          <a:xfrm>
            <a:off x="2924175" y="1136650"/>
            <a:ext cx="42624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e-BY" sz="20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be-BY" sz="20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be-BY" sz="2000" b="1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7412" name="Рисунок 1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70238" y="279400"/>
            <a:ext cx="2600325" cy="157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4825" y="304800"/>
            <a:ext cx="1660525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Прямоугольник 11"/>
          <p:cNvSpPr>
            <a:spLocks noChangeArrowheads="1"/>
          </p:cNvSpPr>
          <p:nvPr/>
        </p:nvSpPr>
        <p:spPr bwMode="auto">
          <a:xfrm>
            <a:off x="2222500" y="1981200"/>
            <a:ext cx="47434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800000"/>
                </a:solidFill>
                <a:latin typeface="Monotype Corsiva" pitchFamily="66" charset="0"/>
              </a:rPr>
              <a:t> </a:t>
            </a:r>
          </a:p>
        </p:txBody>
      </p:sp>
      <p:sp>
        <p:nvSpPr>
          <p:cNvPr id="17415" name="Прямоугольник 16"/>
          <p:cNvSpPr>
            <a:spLocks noChangeArrowheads="1"/>
          </p:cNvSpPr>
          <p:nvPr/>
        </p:nvSpPr>
        <p:spPr bwMode="auto">
          <a:xfrm>
            <a:off x="2286000" y="2171700"/>
            <a:ext cx="5118100" cy="350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/>
            <a:r>
              <a:rPr lang="ru-RU" sz="3200" b="1">
                <a:solidFill>
                  <a:srgbClr val="000066"/>
                </a:solidFill>
                <a:latin typeface="Monotype Corsiva" pitchFamily="66" charset="0"/>
              </a:rPr>
              <a:t>     </a:t>
            </a:r>
            <a:r>
              <a:rPr lang="ru-RU" sz="3200" b="1">
                <a:solidFill>
                  <a:srgbClr val="A50021"/>
                </a:solidFill>
                <a:latin typeface="Monotype Corsiva" pitchFamily="66" charset="0"/>
              </a:rPr>
              <a:t>Нравственность </a:t>
            </a:r>
            <a:r>
              <a:rPr lang="ru-RU" sz="3200" b="1">
                <a:solidFill>
                  <a:srgbClr val="000066"/>
                </a:solidFill>
                <a:latin typeface="Monotype Corsiva" pitchFamily="66" charset="0"/>
              </a:rPr>
              <a:t>- это качества личности, которые определяют поведение, поступки человека.      </a:t>
            </a:r>
          </a:p>
          <a:p>
            <a:pPr marL="514350" indent="-514350"/>
            <a:r>
              <a:rPr lang="ru-RU" sz="3200" b="1">
                <a:solidFill>
                  <a:srgbClr val="000066"/>
                </a:solidFill>
                <a:latin typeface="Monotype Corsiva" pitchFamily="66" charset="0"/>
              </a:rPr>
              <a:t>      </a:t>
            </a:r>
            <a:r>
              <a:rPr lang="ru-RU" sz="3200" b="1">
                <a:solidFill>
                  <a:srgbClr val="A50021"/>
                </a:solidFill>
                <a:latin typeface="Monotype Corsiva" pitchFamily="66" charset="0"/>
              </a:rPr>
              <a:t>Этикет </a:t>
            </a:r>
            <a:r>
              <a:rPr lang="ru-RU" sz="3200" b="1">
                <a:solidFill>
                  <a:srgbClr val="000066"/>
                </a:solidFill>
                <a:latin typeface="Monotype Corsiva" pitchFamily="66" charset="0"/>
              </a:rPr>
              <a:t>– норма поведения человека среди окружающих</a:t>
            </a:r>
          </a:p>
        </p:txBody>
      </p:sp>
      <p:grpSp>
        <p:nvGrpSpPr>
          <p:cNvPr id="4" name="Группа 4"/>
          <p:cNvGrpSpPr>
            <a:grpSpLocks/>
          </p:cNvGrpSpPr>
          <p:nvPr/>
        </p:nvGrpSpPr>
        <p:grpSpPr bwMode="auto">
          <a:xfrm>
            <a:off x="1270000" y="152400"/>
            <a:ext cx="4114800" cy="3965575"/>
            <a:chOff x="2190750" y="1000125"/>
            <a:chExt cx="4857749" cy="4848224"/>
          </a:xfrm>
        </p:grpSpPr>
        <p:sp>
          <p:nvSpPr>
            <p:cNvPr id="6" name="Овал 5"/>
            <p:cNvSpPr/>
            <p:nvPr/>
          </p:nvSpPr>
          <p:spPr>
            <a:xfrm>
              <a:off x="2190750" y="1000125"/>
              <a:ext cx="4857749" cy="4848224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be-BY"/>
            </a:p>
          </p:txBody>
        </p:sp>
        <p:pic>
          <p:nvPicPr>
            <p:cNvPr id="17418" name="Рисунок 6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1516500">
              <a:off x="2699867" y="1148587"/>
              <a:ext cx="913333" cy="10268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Click="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8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8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 idx="4294967295"/>
          </p:nvPr>
        </p:nvSpPr>
        <p:spPr>
          <a:xfrm>
            <a:off x="-468313" y="0"/>
            <a:ext cx="9612313" cy="6858000"/>
          </a:xfrm>
        </p:spPr>
        <p:txBody>
          <a:bodyPr/>
          <a:lstStyle/>
          <a:p>
            <a:endParaRPr lang="ru-RU" b="1" dirty="0" smtClean="0">
              <a:solidFill>
                <a:srgbClr val="000066"/>
              </a:solidFill>
            </a:endParaRPr>
          </a:p>
        </p:txBody>
      </p:sp>
      <p:sp>
        <p:nvSpPr>
          <p:cNvPr id="18434" name="Oval 3"/>
          <p:cNvSpPr>
            <a:spLocks noChangeArrowheads="1"/>
          </p:cNvSpPr>
          <p:nvPr/>
        </p:nvSpPr>
        <p:spPr bwMode="auto">
          <a:xfrm>
            <a:off x="2641600" y="2332038"/>
            <a:ext cx="3827463" cy="2159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A50021"/>
                </a:solidFill>
                <a:latin typeface="Times New Roman" pitchFamily="18" charset="0"/>
              </a:rPr>
              <a:t>Нравственность</a:t>
            </a:r>
          </a:p>
        </p:txBody>
      </p:sp>
      <p:sp>
        <p:nvSpPr>
          <p:cNvPr id="18435" name="AutoShape 4"/>
          <p:cNvSpPr>
            <a:spLocks noChangeArrowheads="1"/>
          </p:cNvSpPr>
          <p:nvPr/>
        </p:nvSpPr>
        <p:spPr bwMode="auto">
          <a:xfrm rot="2773783">
            <a:off x="5835651" y="4294187"/>
            <a:ext cx="2214562" cy="1109663"/>
          </a:xfrm>
          <a:prstGeom prst="rightArrow">
            <a:avLst>
              <a:gd name="adj1" fmla="val 69870"/>
              <a:gd name="adj2" fmla="val 4227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  <a:latin typeface="Times New Roman" pitchFamily="18" charset="0"/>
              </a:rPr>
              <a:t>   Толерантность </a:t>
            </a:r>
          </a:p>
        </p:txBody>
      </p:sp>
      <p:sp>
        <p:nvSpPr>
          <p:cNvPr id="18436" name="AutoShape 5"/>
          <p:cNvSpPr>
            <a:spLocks noChangeArrowheads="1"/>
          </p:cNvSpPr>
          <p:nvPr/>
        </p:nvSpPr>
        <p:spPr bwMode="auto">
          <a:xfrm rot="910168">
            <a:off x="3176588" y="4422775"/>
            <a:ext cx="1079500" cy="2166938"/>
          </a:xfrm>
          <a:prstGeom prst="downArrow">
            <a:avLst>
              <a:gd name="adj1" fmla="val 50000"/>
              <a:gd name="adj2" fmla="val 5772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</a:rPr>
              <a:t>Трудолюбие </a:t>
            </a:r>
          </a:p>
        </p:txBody>
      </p:sp>
      <p:sp>
        <p:nvSpPr>
          <p:cNvPr id="18437" name="AutoShape 6"/>
          <p:cNvSpPr>
            <a:spLocks noChangeArrowheads="1"/>
          </p:cNvSpPr>
          <p:nvPr/>
        </p:nvSpPr>
        <p:spPr bwMode="auto">
          <a:xfrm rot="2082569">
            <a:off x="515938" y="1722438"/>
            <a:ext cx="2449512" cy="1300162"/>
          </a:xfrm>
          <a:prstGeom prst="leftArrow">
            <a:avLst>
              <a:gd name="adj1" fmla="val 50000"/>
              <a:gd name="adj2" fmla="val 471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  <a:latin typeface="Times New Roman" pitchFamily="18" charset="0"/>
              </a:rPr>
              <a:t>Милосердие</a:t>
            </a:r>
          </a:p>
        </p:txBody>
      </p:sp>
      <p:sp>
        <p:nvSpPr>
          <p:cNvPr id="18438" name="AutoShape 7"/>
          <p:cNvSpPr>
            <a:spLocks noChangeArrowheads="1"/>
          </p:cNvSpPr>
          <p:nvPr/>
        </p:nvSpPr>
        <p:spPr bwMode="auto">
          <a:xfrm>
            <a:off x="3160713" y="177800"/>
            <a:ext cx="1152525" cy="2217738"/>
          </a:xfrm>
          <a:prstGeom prst="upArrow">
            <a:avLst>
              <a:gd name="adj1" fmla="val 50000"/>
              <a:gd name="adj2" fmla="val 5249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  <a:latin typeface="Times New Roman" pitchFamily="18" charset="0"/>
              </a:rPr>
              <a:t>Честность</a:t>
            </a:r>
          </a:p>
        </p:txBody>
      </p:sp>
      <p:sp>
        <p:nvSpPr>
          <p:cNvPr id="18439" name="AutoShape 8"/>
          <p:cNvSpPr>
            <a:spLocks noChangeArrowheads="1"/>
          </p:cNvSpPr>
          <p:nvPr/>
        </p:nvSpPr>
        <p:spPr bwMode="auto">
          <a:xfrm rot="-3151653">
            <a:off x="5356225" y="976313"/>
            <a:ext cx="2513013" cy="1220787"/>
          </a:xfrm>
          <a:prstGeom prst="rightArrow">
            <a:avLst>
              <a:gd name="adj1" fmla="val 50000"/>
              <a:gd name="adj2" fmla="val 5146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  <a:latin typeface="Times New Roman" pitchFamily="18" charset="0"/>
              </a:rPr>
              <a:t>Дружба</a:t>
            </a:r>
          </a:p>
        </p:txBody>
      </p:sp>
      <p:sp>
        <p:nvSpPr>
          <p:cNvPr id="18440" name="AutoShape 9"/>
          <p:cNvSpPr>
            <a:spLocks noChangeArrowheads="1"/>
          </p:cNvSpPr>
          <p:nvPr/>
        </p:nvSpPr>
        <p:spPr bwMode="auto">
          <a:xfrm rot="-1776350">
            <a:off x="1978025" y="403225"/>
            <a:ext cx="1316038" cy="2392363"/>
          </a:xfrm>
          <a:prstGeom prst="upArrow">
            <a:avLst>
              <a:gd name="adj1" fmla="val 50000"/>
              <a:gd name="adj2" fmla="val 423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  <a:latin typeface="Times New Roman" pitchFamily="18" charset="0"/>
              </a:rPr>
              <a:t>Справедливость</a:t>
            </a:r>
          </a:p>
        </p:txBody>
      </p:sp>
      <p:sp>
        <p:nvSpPr>
          <p:cNvPr id="18441" name="AutoShape 10"/>
          <p:cNvSpPr>
            <a:spLocks noChangeArrowheads="1"/>
          </p:cNvSpPr>
          <p:nvPr/>
        </p:nvSpPr>
        <p:spPr bwMode="auto">
          <a:xfrm rot="-1012846">
            <a:off x="6191250" y="1882775"/>
            <a:ext cx="2624138" cy="1296988"/>
          </a:xfrm>
          <a:prstGeom prst="rightArrow">
            <a:avLst>
              <a:gd name="adj1" fmla="val 50000"/>
              <a:gd name="adj2" fmla="val 4439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  <a:latin typeface="Times New Roman" pitchFamily="18" charset="0"/>
              </a:rPr>
              <a:t>Эмпатия</a:t>
            </a:r>
          </a:p>
        </p:txBody>
      </p:sp>
      <p:sp>
        <p:nvSpPr>
          <p:cNvPr id="18442" name="AutoShape 11"/>
          <p:cNvSpPr>
            <a:spLocks noChangeArrowheads="1"/>
          </p:cNvSpPr>
          <p:nvPr/>
        </p:nvSpPr>
        <p:spPr bwMode="auto">
          <a:xfrm rot="2554851">
            <a:off x="1881188" y="3914775"/>
            <a:ext cx="1266825" cy="2605088"/>
          </a:xfrm>
          <a:prstGeom prst="downArrow">
            <a:avLst>
              <a:gd name="adj1" fmla="val 50000"/>
              <a:gd name="adj2" fmla="val 4969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  <a:latin typeface="Times New Roman" pitchFamily="18" charset="0"/>
              </a:rPr>
              <a:t>Сострадание</a:t>
            </a:r>
          </a:p>
        </p:txBody>
      </p:sp>
      <p:sp>
        <p:nvSpPr>
          <p:cNvPr id="18443" name="AutoShape 12"/>
          <p:cNvSpPr>
            <a:spLocks noChangeArrowheads="1"/>
          </p:cNvSpPr>
          <p:nvPr/>
        </p:nvSpPr>
        <p:spPr bwMode="auto">
          <a:xfrm rot="9563677">
            <a:off x="5216525" y="4300538"/>
            <a:ext cx="1227138" cy="2306637"/>
          </a:xfrm>
          <a:prstGeom prst="upArrow">
            <a:avLst>
              <a:gd name="adj1" fmla="val 50000"/>
              <a:gd name="adj2" fmla="val 5076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  <a:latin typeface="Times New Roman" pitchFamily="18" charset="0"/>
              </a:rPr>
              <a:t>Скромность</a:t>
            </a:r>
          </a:p>
        </p:txBody>
      </p:sp>
      <p:sp>
        <p:nvSpPr>
          <p:cNvPr id="18444" name="AutoShape 13"/>
          <p:cNvSpPr>
            <a:spLocks noChangeArrowheads="1"/>
          </p:cNvSpPr>
          <p:nvPr/>
        </p:nvSpPr>
        <p:spPr bwMode="auto">
          <a:xfrm rot="1602119">
            <a:off x="5080000" y="0"/>
            <a:ext cx="1212850" cy="2397125"/>
          </a:xfrm>
          <a:prstGeom prst="upArrow">
            <a:avLst>
              <a:gd name="adj1" fmla="val 50000"/>
              <a:gd name="adj2" fmla="val 4941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  <a:latin typeface="Times New Roman" pitchFamily="18" charset="0"/>
              </a:rPr>
              <a:t>Вежливость</a:t>
            </a:r>
          </a:p>
        </p:txBody>
      </p:sp>
      <p:sp>
        <p:nvSpPr>
          <p:cNvPr id="18445" name="AutoShape 14"/>
          <p:cNvSpPr>
            <a:spLocks noChangeArrowheads="1"/>
          </p:cNvSpPr>
          <p:nvPr/>
        </p:nvSpPr>
        <p:spPr bwMode="auto">
          <a:xfrm rot="-1365056">
            <a:off x="746125" y="3716338"/>
            <a:ext cx="2239963" cy="1557337"/>
          </a:xfrm>
          <a:prstGeom prst="leftArrow">
            <a:avLst>
              <a:gd name="adj1" fmla="val 50000"/>
              <a:gd name="adj2" fmla="val 3595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  <a:latin typeface="Times New Roman" pitchFamily="18" charset="0"/>
              </a:rPr>
              <a:t>Чуткость и </a:t>
            </a:r>
          </a:p>
          <a:p>
            <a:pPr algn="ctr"/>
            <a:r>
              <a:rPr lang="ru-RU" sz="2400" b="1">
                <a:solidFill>
                  <a:srgbClr val="000066"/>
                </a:solidFill>
                <a:latin typeface="Times New Roman" pitchFamily="18" charset="0"/>
              </a:rPr>
              <a:t>Отзывчивость</a:t>
            </a:r>
          </a:p>
        </p:txBody>
      </p:sp>
      <p:sp>
        <p:nvSpPr>
          <p:cNvPr id="18446" name="AutoShape 15"/>
          <p:cNvSpPr>
            <a:spLocks noChangeArrowheads="1"/>
          </p:cNvSpPr>
          <p:nvPr/>
        </p:nvSpPr>
        <p:spPr bwMode="auto">
          <a:xfrm rot="10800000">
            <a:off x="4105275" y="4525963"/>
            <a:ext cx="1223963" cy="2103437"/>
          </a:xfrm>
          <a:prstGeom prst="upArrow">
            <a:avLst>
              <a:gd name="adj1" fmla="val 50000"/>
              <a:gd name="adj2" fmla="val 4797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  <a:latin typeface="Times New Roman" pitchFamily="18" charset="0"/>
              </a:rPr>
              <a:t>Патриотизм</a:t>
            </a:r>
          </a:p>
        </p:txBody>
      </p:sp>
      <p:sp>
        <p:nvSpPr>
          <p:cNvPr id="18447" name="AutoShape 16"/>
          <p:cNvSpPr>
            <a:spLocks noChangeArrowheads="1"/>
          </p:cNvSpPr>
          <p:nvPr/>
        </p:nvSpPr>
        <p:spPr bwMode="auto">
          <a:xfrm rot="294662" flipV="1">
            <a:off x="6378575" y="3100388"/>
            <a:ext cx="2405063" cy="1160462"/>
          </a:xfrm>
          <a:prstGeom prst="rightArrow">
            <a:avLst>
              <a:gd name="adj1" fmla="val 50000"/>
              <a:gd name="adj2" fmla="val 4074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  <a:latin typeface="Times New Roman" pitchFamily="18" charset="0"/>
              </a:rPr>
              <a:t>Смелость</a:t>
            </a:r>
          </a:p>
        </p:txBody>
      </p:sp>
      <p:sp>
        <p:nvSpPr>
          <p:cNvPr id="18448" name="AutoShape 17"/>
          <p:cNvSpPr>
            <a:spLocks noChangeArrowheads="1"/>
          </p:cNvSpPr>
          <p:nvPr/>
        </p:nvSpPr>
        <p:spPr bwMode="auto">
          <a:xfrm>
            <a:off x="466725" y="3000375"/>
            <a:ext cx="2211388" cy="1081088"/>
          </a:xfrm>
          <a:prstGeom prst="leftArrow">
            <a:avLst>
              <a:gd name="adj1" fmla="val 50000"/>
              <a:gd name="adj2" fmla="val 5113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  <a:latin typeface="Times New Roman" pitchFamily="18" charset="0"/>
              </a:rPr>
              <a:t>Терпеливость</a:t>
            </a:r>
          </a:p>
        </p:txBody>
      </p:sp>
      <p:sp>
        <p:nvSpPr>
          <p:cNvPr id="18449" name="AutoShape 8"/>
          <p:cNvSpPr>
            <a:spLocks noChangeArrowheads="1"/>
          </p:cNvSpPr>
          <p:nvPr/>
        </p:nvSpPr>
        <p:spPr bwMode="auto">
          <a:xfrm rot="-4741044">
            <a:off x="3501232" y="618331"/>
            <a:ext cx="2457450" cy="1220787"/>
          </a:xfrm>
          <a:prstGeom prst="rightArrow">
            <a:avLst>
              <a:gd name="adj1" fmla="val 50000"/>
              <a:gd name="adj2" fmla="val 5032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  <a:latin typeface="Times New Roman" pitchFamily="18" charset="0"/>
              </a:rPr>
              <a:t>Доброта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1945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5398</TotalTime>
  <Words>475</Words>
  <Application>Microsoft Office PowerPoint</Application>
  <PresentationFormat>Экран (4:3)</PresentationFormat>
  <Paragraphs>125</Paragraphs>
  <Slides>17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 ОТРИЦАТЕЛЬНЫЕ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Артём Кулаков</dc:creator>
  <cp:lastModifiedBy>1</cp:lastModifiedBy>
  <cp:revision>98</cp:revision>
  <dcterms:created xsi:type="dcterms:W3CDTF">2015-06-26T11:43:32Z</dcterms:created>
  <dcterms:modified xsi:type="dcterms:W3CDTF">2022-09-13T12:29:08Z</dcterms:modified>
</cp:coreProperties>
</file>