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4" r:id="rId2"/>
    <p:sldId id="274" r:id="rId3"/>
    <p:sldId id="275" r:id="rId4"/>
    <p:sldId id="257" r:id="rId5"/>
    <p:sldId id="276" r:id="rId6"/>
    <p:sldId id="280" r:id="rId7"/>
    <p:sldId id="258" r:id="rId8"/>
    <p:sldId id="277" r:id="rId9"/>
    <p:sldId id="259" r:id="rId10"/>
    <p:sldId id="261" r:id="rId11"/>
    <p:sldId id="260" r:id="rId12"/>
    <p:sldId id="262" r:id="rId13"/>
    <p:sldId id="278" r:id="rId14"/>
    <p:sldId id="264" r:id="rId15"/>
    <p:sldId id="265" r:id="rId16"/>
    <p:sldId id="267" r:id="rId17"/>
    <p:sldId id="268" r:id="rId18"/>
    <p:sldId id="279" r:id="rId19"/>
    <p:sldId id="270" r:id="rId20"/>
    <p:sldId id="269" r:id="rId21"/>
    <p:sldId id="271" r:id="rId22"/>
    <p:sldId id="282" r:id="rId23"/>
    <p:sldId id="281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9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177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322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2664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177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77223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2611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96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948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86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804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356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218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420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869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204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736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96A3B-6481-4D82-9D6E-8AB4035B9363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C2CCA6F-6296-44E8-97E1-EC4ABCBE38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66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8EE5C0E-E5AB-48FB-8700-D56638153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3" y="253136"/>
            <a:ext cx="6096528" cy="342929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82C7FC-3C1A-4D9B-A182-6172F4FA402E}"/>
              </a:ext>
            </a:extLst>
          </p:cNvPr>
          <p:cNvSpPr/>
          <p:nvPr/>
        </p:nvSpPr>
        <p:spPr>
          <a:xfrm>
            <a:off x="6096000" y="668635"/>
            <a:ext cx="5765800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800" b="1" cap="none" spc="0" dirty="0">
                <a:ln/>
                <a:solidFill>
                  <a:schemeClr val="accent4"/>
                </a:solidFill>
                <a:effectLst/>
                <a:latin typeface="Segoe Script" panose="030B0504020000000003" pitchFamily="66" charset="0"/>
              </a:rPr>
              <a:t> </a:t>
            </a:r>
            <a:r>
              <a:rPr lang="ru-RU" sz="4800" b="1" cap="none" spc="0" dirty="0">
                <a:ln/>
                <a:solidFill>
                  <a:srgbClr val="FF0000"/>
                </a:solidFill>
                <a:effectLst/>
                <a:latin typeface="Segoe Script" panose="030B0504020000000003" pitchFamily="66" charset="0"/>
              </a:rPr>
              <a:t>ПРЕЗЕНТАЦИЯ</a:t>
            </a:r>
          </a:p>
          <a:p>
            <a:pPr algn="ctr"/>
            <a:r>
              <a:rPr lang="ru-RU" sz="3600" b="1" cap="none" spc="0" dirty="0">
                <a:ln/>
                <a:solidFill>
                  <a:srgbClr val="FF0000"/>
                </a:solidFill>
                <a:effectLst/>
                <a:latin typeface="Segoe Script" panose="030B0504020000000003" pitchFamily="66" charset="0"/>
              </a:rPr>
              <a:t>К УТРЕННИКУ</a:t>
            </a:r>
          </a:p>
          <a:p>
            <a:pPr algn="ctr"/>
            <a:r>
              <a:rPr lang="ru-RU" sz="3600" b="1" dirty="0">
                <a:ln/>
                <a:solidFill>
                  <a:srgbClr val="FFC000"/>
                </a:solidFill>
                <a:latin typeface="Segoe Script" panose="030B0504020000000003" pitchFamily="66" charset="0"/>
              </a:rPr>
              <a:t>«Здравствуй, осень золотая»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6D644C-1173-4EE9-AE2F-012C20DC12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0636" y="3278494"/>
            <a:ext cx="6096528" cy="342929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3CD783E-67B5-4E8B-A540-28DBBCD2D44E}"/>
              </a:ext>
            </a:extLst>
          </p:cNvPr>
          <p:cNvSpPr/>
          <p:nvPr/>
        </p:nvSpPr>
        <p:spPr>
          <a:xfrm>
            <a:off x="164836" y="3876123"/>
            <a:ext cx="59311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55D40A1-A617-42F6-A2AE-4265F1CF0EE6}"/>
              </a:ext>
            </a:extLst>
          </p:cNvPr>
          <p:cNvSpPr/>
          <p:nvPr/>
        </p:nvSpPr>
        <p:spPr>
          <a:xfrm>
            <a:off x="584200" y="4299121"/>
            <a:ext cx="4927073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>
                <a:ln/>
                <a:solidFill>
                  <a:srgbClr val="92D050"/>
                </a:solidFill>
                <a:effectLst/>
                <a:latin typeface="Segoe Script" panose="030B0504020000000003" pitchFamily="66" charset="0"/>
              </a:rPr>
              <a:t>Составитель:</a:t>
            </a:r>
          </a:p>
          <a:p>
            <a:pPr algn="ctr"/>
            <a:r>
              <a:rPr lang="ru-RU" sz="3200" b="1" dirty="0">
                <a:ln/>
                <a:solidFill>
                  <a:srgbClr val="92D050"/>
                </a:solidFill>
                <a:latin typeface="Segoe Script" panose="030B0504020000000003" pitchFamily="66" charset="0"/>
              </a:rPr>
              <a:t>Воспитатель высшей категории </a:t>
            </a:r>
          </a:p>
          <a:p>
            <a:pPr algn="ctr"/>
            <a:r>
              <a:rPr lang="ru-RU" sz="3200" b="1" cap="none" spc="0" dirty="0">
                <a:ln/>
                <a:solidFill>
                  <a:srgbClr val="92D050"/>
                </a:solidFill>
                <a:effectLst/>
                <a:latin typeface="Segoe Script" panose="030B0504020000000003" pitchFamily="66" charset="0"/>
              </a:rPr>
              <a:t>Коломийцева </a:t>
            </a:r>
            <a:r>
              <a:rPr lang="ru-RU" sz="3200" b="1" dirty="0">
                <a:ln/>
                <a:solidFill>
                  <a:srgbClr val="92D050"/>
                </a:solidFill>
                <a:latin typeface="Segoe Script" panose="030B0504020000000003" pitchFamily="66" charset="0"/>
              </a:rPr>
              <a:t>Н.Н.</a:t>
            </a:r>
            <a:endParaRPr lang="ru-RU" sz="3200" b="1" cap="none" spc="0" dirty="0">
              <a:ln/>
              <a:solidFill>
                <a:srgbClr val="92D050"/>
              </a:solidFill>
              <a:effectLst/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989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sibirds.ru/photos/0085/001/008500054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056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vsegda-pomnim.com/uploads/posts/2022-04/1648956252_32-vsegda-pomnim-com-p-dyatel-na-dereve-foto-3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869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vsegda-pomnim.com/uploads/posts/2022-04/1648943834_38-vsegda-pomnim-com-p-ptichki-v-lesu-foto-4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82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121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funart.pro/uploads/posts/2022-08/1660622422_33-funart-pro-p-gribnoi-dozhd-priroda-krasivo-foto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148" y="-5897563"/>
            <a:ext cx="19344723" cy="1275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0254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38200" y="0"/>
            <a:ext cx="10515600" cy="36512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9218" name="Picture 2" descr="https://mobimg.b-cdn.net/v3/fetch/7c/7ce04f7f7ff07dd943ed3a8bce4bc72c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794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drasler.ru/wp-content/uploads/2019/05/%D0%9B%D0%B5%D1%88%D0%B8%D0%B9-%D0%B4%D0%BB%D1%8F-%D0%B4%D0%B5%D1%82%D0%B5%D0%B9-%D0%BA%D0%B0%D1%80%D1%82%D0%B8%D0%BD%D0%BA%D0%B8-%D0%B8-%D1%84%D0%BE%D1%82%D0%BE-02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366"/>
            <a:ext cx="12192000" cy="69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9288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fs02.rchuv.ru/rchuv19/detsad204/activities/2021/29c0a009-7b19-482c-b303-76d11ff83c61/sm_ful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3383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fb.ru/media/i/1/0/4/0/8/0/2/i/10408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015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www.osd.ru/ftproot/users/0000008/al0002054/0000124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87664"/>
            <a:ext cx="12534900" cy="995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449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savchenkova.ucoz.ru/_tbkp/depositphotos_1476827-stock-illustration-autumn-l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70"/>
            <a:ext cx="12192000" cy="6858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664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5453" y="6169025"/>
            <a:ext cx="15605759" cy="211749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6" name="Picture 2" descr="https://karnaval-spb.ru/wa-data/public/shop/products/59/53/5359/images/7600/7600.750x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6591" y="1"/>
            <a:ext cx="1274859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999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stihi.ru/pics/2019/10/16/477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2900"/>
            <a:ext cx="12192000" cy="720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9426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kartinkin.net/uploads/posts/2022-02/1645999285_27-kartinkin-net-p-osennie-kartinki-dlya-detskogo-sada-2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959"/>
            <a:ext cx="12192000" cy="687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9975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7EF943D-DDDD-4813-8600-3705D52A6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292" y="455506"/>
            <a:ext cx="6311764" cy="618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7514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i.ytimg.com/vi/hhz6Y0-sMEw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90888"/>
            <a:ext cx="12347575" cy="1014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9883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www.culture.ru/storage/images/54c9a470-2322-5892-833e-7e7c01c60e5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288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g1.liveinternet.ru/images/attach/c/11/116/109/116109593_rosinka__2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282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tertvor.ru/upload/iblock/d8f/d8f5f2c2ad201cce9ea0cdd5d86d21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5800"/>
            <a:ext cx="12192000" cy="815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828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https://oir.mobi/uploads/posts/2021-06/1623481874_45-oir_mobi-p-shchedraya-osen-priroda-krasivo-foto-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052" y="-4635501"/>
            <a:ext cx="16614775" cy="11692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917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un9-83.userapi.com/impg/iC-X7tjh-79ix6f_RJzFfgW9xAfvXvpJNNBgjA/BbX_6_wa_xw.jpg?size=480x360&amp;quality=96&amp;sign=3204eccf9967b7d82412c9d1e6d544ac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780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u-stena.ru/upload/iblock/825/82515bc784b606f607110b0d56c0d0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114800"/>
            <a:ext cx="13061950" cy="1097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5543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play-lh.googleusercontent.com/a49RxUuEAYnyt1dJxkjtBt6KXapnR8ij_PWC47SH5WpKBTQA0rCECyeKB5elv7KJ0w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40203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233</TotalTime>
  <Words>20</Words>
  <Application>Microsoft Office PowerPoint</Application>
  <PresentationFormat>Широкоэкранный</PresentationFormat>
  <Paragraphs>6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Segoe Script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ameraleksandr@gmail.com</dc:creator>
  <cp:lastModifiedBy>ASUS</cp:lastModifiedBy>
  <cp:revision>21</cp:revision>
  <dcterms:created xsi:type="dcterms:W3CDTF">2022-10-05T16:05:00Z</dcterms:created>
  <dcterms:modified xsi:type="dcterms:W3CDTF">2022-11-17T12:14:15Z</dcterms:modified>
</cp:coreProperties>
</file>