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4" r:id="rId4"/>
    <p:sldId id="257" r:id="rId5"/>
    <p:sldId id="258" r:id="rId6"/>
    <p:sldId id="259" r:id="rId7"/>
    <p:sldId id="263" r:id="rId8"/>
    <p:sldId id="264" r:id="rId9"/>
    <p:sldId id="267" r:id="rId10"/>
    <p:sldId id="265" r:id="rId11"/>
    <p:sldId id="268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стя Даньярова" initials="НД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AAEA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 autoAdjust="0"/>
    <p:restoredTop sz="94660"/>
  </p:normalViewPr>
  <p:slideViewPr>
    <p:cSldViewPr snapToGrid="0">
      <p:cViewPr>
        <p:scale>
          <a:sx n="87" d="100"/>
          <a:sy n="87" d="100"/>
        </p:scale>
        <p:origin x="-346" y="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9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2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62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6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396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793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8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805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95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40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52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A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72FDC-75AF-43F4-872D-16CA02EFA268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B02A8-87AE-479A-98D9-1980D4F35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4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l="-8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6317" y="1905033"/>
            <a:ext cx="9144000" cy="2387600"/>
          </a:xfrm>
          <a:noFill/>
        </p:spPr>
        <p:txBody>
          <a:bodyPr>
            <a:noAutofit/>
          </a:bodyPr>
          <a:lstStyle/>
          <a:p>
            <a:r>
              <a:rPr lang="ru-RU" sz="8800" b="1" dirty="0">
                <a:gradFill flip="none" rotWithShape="1">
                  <a:gsLst>
                    <a:gs pos="30000">
                      <a:srgbClr val="FF0000"/>
                    </a:gs>
                    <a:gs pos="55000">
                      <a:srgbClr val="FFFF00"/>
                    </a:gs>
                    <a:gs pos="71000">
                      <a:srgbClr val="7030A0"/>
                    </a:gs>
                    <a:gs pos="86000">
                      <a:srgbClr val="0070C0"/>
                    </a:gs>
                  </a:gsLst>
                  <a:lin ang="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</a:t>
            </a:r>
            <a:br>
              <a:rPr lang="ru-RU" sz="8800" b="1" dirty="0">
                <a:gradFill flip="none" rotWithShape="1">
                  <a:gsLst>
                    <a:gs pos="30000">
                      <a:srgbClr val="FF0000"/>
                    </a:gs>
                    <a:gs pos="55000">
                      <a:srgbClr val="FFFF00"/>
                    </a:gs>
                    <a:gs pos="71000">
                      <a:srgbClr val="7030A0"/>
                    </a:gs>
                    <a:gs pos="86000">
                      <a:srgbClr val="0070C0"/>
                    </a:gs>
                  </a:gsLst>
                  <a:lin ang="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gradFill flip="none" rotWithShape="1">
                  <a:gsLst>
                    <a:gs pos="30000">
                      <a:srgbClr val="FF0000"/>
                    </a:gs>
                    <a:gs pos="55000">
                      <a:srgbClr val="FFFF00"/>
                    </a:gs>
                    <a:gs pos="71000">
                      <a:srgbClr val="7030A0"/>
                    </a:gs>
                    <a:gs pos="86000">
                      <a:srgbClr val="0070C0"/>
                    </a:gs>
                  </a:gsLst>
                  <a:lin ang="0" scaled="1"/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ребята!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8397" y="4663758"/>
            <a:ext cx="9144000" cy="1655762"/>
          </a:xfrm>
        </p:spPr>
        <p:txBody>
          <a:bodyPr/>
          <a:lstStyle/>
          <a:p>
            <a:r>
              <a:rPr lang="ru-RU" dirty="0"/>
              <a:t>УРОК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295665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8241" y="5369523"/>
            <a:ext cx="2939207" cy="64386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Вышивальные нитки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295" y="2298696"/>
            <a:ext cx="4189945" cy="31927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69" y="4814719"/>
            <a:ext cx="2536156" cy="6767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328" y="898635"/>
            <a:ext cx="3608990" cy="36089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167" y="898635"/>
            <a:ext cx="3090040" cy="30900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28199" y="4138293"/>
            <a:ext cx="2450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Вязальные нитки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BD49E2B-5998-693F-2002-A98AE57E16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89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924" y="95572"/>
            <a:ext cx="8318490" cy="515565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изготовления изделия: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E4C65124-8687-FFA2-C11B-BB33E4718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736" y="3922621"/>
            <a:ext cx="2089826" cy="72138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3.Сборка</a:t>
            </a:r>
          </a:p>
        </p:txBody>
      </p:sp>
      <p:sp>
        <p:nvSpPr>
          <p:cNvPr id="6" name="Объект 4">
            <a:extLst>
              <a:ext uri="{FF2B5EF4-FFF2-40B4-BE49-F238E27FC236}">
                <a16:creationId xmlns:a16="http://schemas.microsoft.com/office/drawing/2014/main" xmlns="" id="{2FFC3F5B-9E9F-E637-0141-A9254E17A713}"/>
              </a:ext>
            </a:extLst>
          </p:cNvPr>
          <p:cNvSpPr txBox="1">
            <a:spLocks/>
          </p:cNvSpPr>
          <p:nvPr/>
        </p:nvSpPr>
        <p:spPr>
          <a:xfrm>
            <a:off x="8039100" y="792645"/>
            <a:ext cx="2089826" cy="721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2.Разметка</a:t>
            </a:r>
          </a:p>
        </p:txBody>
      </p:sp>
      <p:sp>
        <p:nvSpPr>
          <p:cNvPr id="7" name="Объект 4">
            <a:extLst>
              <a:ext uri="{FF2B5EF4-FFF2-40B4-BE49-F238E27FC236}">
                <a16:creationId xmlns:a16="http://schemas.microsoft.com/office/drawing/2014/main" xmlns="" id="{BDC15966-FE63-F4EA-C4FA-8CC41EC87A1A}"/>
              </a:ext>
            </a:extLst>
          </p:cNvPr>
          <p:cNvSpPr txBox="1">
            <a:spLocks/>
          </p:cNvSpPr>
          <p:nvPr/>
        </p:nvSpPr>
        <p:spPr>
          <a:xfrm>
            <a:off x="2060924" y="792645"/>
            <a:ext cx="2089826" cy="7213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1.Материалы</a:t>
            </a:r>
          </a:p>
        </p:txBody>
      </p:sp>
      <p:sp>
        <p:nvSpPr>
          <p:cNvPr id="8" name="Объект 4">
            <a:extLst>
              <a:ext uri="{FF2B5EF4-FFF2-40B4-BE49-F238E27FC236}">
                <a16:creationId xmlns:a16="http://schemas.microsoft.com/office/drawing/2014/main" xmlns="" id="{ED1DC464-BAC3-FA48-0E1A-81E673716D7E}"/>
              </a:ext>
            </a:extLst>
          </p:cNvPr>
          <p:cNvSpPr txBox="1">
            <a:spLocks/>
          </p:cNvSpPr>
          <p:nvPr/>
        </p:nvSpPr>
        <p:spPr>
          <a:xfrm>
            <a:off x="8041534" y="3910688"/>
            <a:ext cx="2337880" cy="611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4.Оформление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50596B-A856-4342-EA42-EAED1429B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58" y="1335615"/>
            <a:ext cx="4250582" cy="24047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3AAA354-907E-A361-5000-F6B91A700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722" y="1335615"/>
            <a:ext cx="4123920" cy="23865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2FE67EE-9052-8609-E543-413DBC19F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4369" y="4391568"/>
            <a:ext cx="4118273" cy="23031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450731C-40B9-B763-88C3-4B2746FC8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960" y="4399996"/>
            <a:ext cx="4237540" cy="230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02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6641" y="2335814"/>
            <a:ext cx="10515600" cy="1325563"/>
          </a:xfrm>
        </p:spPr>
        <p:txBody>
          <a:bodyPr>
            <a:norm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858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F2FC97D-2B3A-918C-EAF3-54907C1C0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7158" y="1264680"/>
            <a:ext cx="6016642" cy="432863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A2EDF253-04B2-35CD-AA82-E1AC36A306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0" t="2687" r="1140" b="6817"/>
          <a:stretch/>
        </p:blipFill>
        <p:spPr>
          <a:xfrm>
            <a:off x="482600" y="245586"/>
            <a:ext cx="4343400" cy="614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0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D429BD-6F33-A710-C344-54F672F2B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408BA15-DCFF-A711-10A9-B95C36995E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70" y="800100"/>
            <a:ext cx="10515600" cy="5257800"/>
          </a:xfrm>
        </p:spPr>
      </p:pic>
    </p:spTree>
    <p:extLst>
      <p:ext uri="{BB962C8B-B14F-4D97-AF65-F5344CB8AC3E}">
        <p14:creationId xmlns:p14="http://schemas.microsoft.com/office/powerpoint/2010/main" val="3069992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653" y="779792"/>
            <a:ext cx="11955430" cy="1325563"/>
          </a:xfrm>
        </p:spPr>
        <p:txBody>
          <a:bodyPr>
            <a:noAutofit/>
          </a:bodyPr>
          <a:lstStyle/>
          <a:p>
            <a:r>
              <a:rPr lang="ru-RU" sz="9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9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653B7AF-87F0-510C-71D7-5394AD8ACE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48" t="10497" r="3689" b="8794"/>
          <a:stretch/>
        </p:blipFill>
        <p:spPr>
          <a:xfrm>
            <a:off x="700683" y="2519464"/>
            <a:ext cx="5239053" cy="348250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97CA958-3503-6461-9920-612D62214D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t="6510" r="8851" b="4979"/>
          <a:stretch/>
        </p:blipFill>
        <p:spPr>
          <a:xfrm>
            <a:off x="6779388" y="2519464"/>
            <a:ext cx="4152213" cy="348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0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33" y="1571187"/>
            <a:ext cx="11234333" cy="3036373"/>
          </a:xfrm>
        </p:spPr>
        <p:txBody>
          <a:bodyPr>
            <a:noAutofit/>
          </a:bodyPr>
          <a:lstStyle/>
          <a:p>
            <a:pPr algn="just"/>
            <a:r>
              <a:rPr lang="ru-RU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техника, которая представляет собой изображение рисунка из пластилина. </a:t>
            </a:r>
          </a:p>
        </p:txBody>
      </p:sp>
    </p:spTree>
    <p:extLst>
      <p:ext uri="{BB962C8B-B14F-4D97-AF65-F5344CB8AC3E}">
        <p14:creationId xmlns:p14="http://schemas.microsoft.com/office/powerpoint/2010/main" val="864882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F3D2D2EF-A488-219B-8DE4-7F60075C6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6804" y="125628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Зинаиды Тимофеевны Кореневой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647E9AC-251B-AE81-487D-8A4CD69C37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37" t="14185" r="6029" b="12340"/>
          <a:stretch/>
        </p:blipFill>
        <p:spPr>
          <a:xfrm>
            <a:off x="2988012" y="2116105"/>
            <a:ext cx="6108971" cy="38590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4BA501D-41A1-9EA6-9DC9-6A68AC1E65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7" t="5324" r="21947" b="9078"/>
          <a:stretch/>
        </p:blipFill>
        <p:spPr>
          <a:xfrm>
            <a:off x="205089" y="1436468"/>
            <a:ext cx="2506495" cy="48325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6B65B0B-EFC8-37B3-6DBF-7086A0FF5F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203" t="14402" r="25783" b="12056"/>
          <a:stretch/>
        </p:blipFill>
        <p:spPr>
          <a:xfrm>
            <a:off x="9480416" y="1451191"/>
            <a:ext cx="2506495" cy="481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26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965" y="1074573"/>
            <a:ext cx="10943897" cy="1325563"/>
          </a:xfrm>
        </p:spPr>
        <p:txBody>
          <a:bodyPr>
            <a:noAutofit/>
          </a:bodyPr>
          <a:lstStyle/>
          <a:p>
            <a:pPr algn="ctr"/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</a:t>
            </a:r>
            <a:r>
              <a:rPr lang="ru-RU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украшение крупой»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67B4A52-79B3-0B3E-9321-3A23A389C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203" y="3640316"/>
            <a:ext cx="3552752" cy="256228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4757531-A4F7-694C-9E4B-53C0A8045C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t="3506" r="2267" b="6723"/>
          <a:stretch/>
        </p:blipFill>
        <p:spPr>
          <a:xfrm>
            <a:off x="685990" y="3219854"/>
            <a:ext cx="2462529" cy="340321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185008D-8515-74A6-8CE0-1D426D8BAB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61" t="760" r="9190" b="3920"/>
          <a:stretch/>
        </p:blipFill>
        <p:spPr>
          <a:xfrm>
            <a:off x="8430640" y="3332309"/>
            <a:ext cx="3317132" cy="317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62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0778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Освоим …</a:t>
            </a:r>
          </a:p>
          <a:p>
            <a:pPr marL="514350" indent="-514350">
              <a:buAutoNum type="arabicPeriod"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Выясним …</a:t>
            </a:r>
          </a:p>
          <a:p>
            <a:pPr marL="514350" indent="-514350">
              <a:buAutoNum type="arabicPeriod"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Закрепим 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831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0778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Освоим технику «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514350" indent="-514350">
              <a:buAutoNum type="arabicPeriod"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Выясним этапы изготовления изделия;</a:t>
            </a:r>
          </a:p>
          <a:p>
            <a:pPr marL="514350" indent="-514350">
              <a:buAutoNum type="arabicPeriod"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Закрепим полученные знания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926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73</Words>
  <Application>Microsoft Office PowerPoint</Application>
  <PresentationFormat>Произвольный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Здравствуйте,  ребята!</vt:lpstr>
      <vt:lpstr>Презентация PowerPoint</vt:lpstr>
      <vt:lpstr>Презентация PowerPoint</vt:lpstr>
      <vt:lpstr>Пластилинография?</vt:lpstr>
      <vt:lpstr>Пластилинография – это техника, которая представляет собой изображение рисунка из пластилина. </vt:lpstr>
      <vt:lpstr>Работы Зинаиды Тимофеевны Кореневой</vt:lpstr>
      <vt:lpstr>Тема урока: «Пластилинография и украшение крупой»</vt:lpstr>
      <vt:lpstr>Цели урока: </vt:lpstr>
      <vt:lpstr>Цели урока: </vt:lpstr>
      <vt:lpstr>Вышивальные нитки</vt:lpstr>
      <vt:lpstr>Этапы изготовления изделия:</vt:lpstr>
      <vt:lpstr>Спасибо за работу!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 ребята!</dc:title>
  <dc:creator>дом</dc:creator>
  <cp:lastModifiedBy>acer</cp:lastModifiedBy>
  <cp:revision>11</cp:revision>
  <dcterms:created xsi:type="dcterms:W3CDTF">2022-02-11T19:22:30Z</dcterms:created>
  <dcterms:modified xsi:type="dcterms:W3CDTF">2022-11-17T12:20:34Z</dcterms:modified>
</cp:coreProperties>
</file>