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5" r:id="rId5"/>
    <p:sldId id="266" r:id="rId6"/>
    <p:sldId id="267" r:id="rId7"/>
    <p:sldId id="268" r:id="rId8"/>
    <p:sldId id="269" r:id="rId9"/>
    <p:sldId id="270" r:id="rId10"/>
    <p:sldId id="271" r:id="rId11"/>
    <p:sldId id="276" r:id="rId12"/>
    <p:sldId id="287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3" r:id="rId21"/>
    <p:sldId id="281" r:id="rId22"/>
    <p:sldId id="282" r:id="rId23"/>
    <p:sldId id="284" r:id="rId24"/>
    <p:sldId id="288" r:id="rId25"/>
    <p:sldId id="285" r:id="rId26"/>
    <p:sldId id="286" r:id="rId27"/>
    <p:sldId id="289" r:id="rId28"/>
    <p:sldId id="290" r:id="rId29"/>
    <p:sldId id="291" r:id="rId30"/>
    <p:sldId id="292" r:id="rId31"/>
    <p:sldId id="294" r:id="rId32"/>
    <p:sldId id="295" r:id="rId33"/>
    <p:sldId id="296" r:id="rId34"/>
    <p:sldId id="297" r:id="rId35"/>
    <p:sldId id="300" r:id="rId36"/>
    <p:sldId id="298" r:id="rId37"/>
    <p:sldId id="299" r:id="rId38"/>
    <p:sldId id="312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10" r:id="rId48"/>
    <p:sldId id="311" r:id="rId49"/>
    <p:sldId id="314" r:id="rId50"/>
    <p:sldId id="315" r:id="rId51"/>
    <p:sldId id="324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5" r:id="rId61"/>
  </p:sldIdLst>
  <p:sldSz cx="9144000" cy="6858000" type="screen4x3"/>
  <p:notesSz cx="6858000" cy="9144000"/>
  <p:custDataLst>
    <p:tags r:id="rId6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FFCCFF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7" autoAdjust="0"/>
    <p:restoredTop sz="94671" autoAdjust="0"/>
  </p:normalViewPr>
  <p:slideViewPr>
    <p:cSldViewPr>
      <p:cViewPr varScale="1">
        <p:scale>
          <a:sx n="65" d="100"/>
          <a:sy n="65" d="100"/>
        </p:scale>
        <p:origin x="-876" y="-108"/>
      </p:cViewPr>
      <p:guideLst>
        <p:guide orient="horz" pos="2169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audio" Target="../media/audio1.wav"/><Relationship Id="rId4" Type="http://schemas.openxmlformats.org/officeDocument/2006/relationships/hyperlink" Target="http://sun-shine-kz.ucoz.ru/" TargetMode="External"/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audio" Target="../media/audio3.wav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  <a:endParaRPr lang="ru-RU" dirty="0" smtClean="0"/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4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5" name="Svoya_igra_-_Zastavka_2013.wav"/>
          </p:stSnd>
        </p:sndAc>
      </p:transition>
    </mc:Choice>
    <mc:Fallback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5" name="Svoya_igra_-_Kot_v_Meshke.wav"/>
          </p:stSnd>
        </p:sndAc>
      </p:transition>
    </mc:Choice>
    <mc:Fallback>
      <p:transition spd="slow">
        <p:sndAc>
          <p:stSnd>
            <p:snd r:embed="rId5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19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slide" Target="slide18.xml"/><Relationship Id="rId7" Type="http://schemas.openxmlformats.org/officeDocument/2006/relationships/slide" Target="slide16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9.xml"/><Relationship Id="rId3" Type="http://schemas.openxmlformats.org/officeDocument/2006/relationships/slide" Target="slide7.xml"/><Relationship Id="rId28" Type="http://schemas.openxmlformats.org/officeDocument/2006/relationships/notesSlide" Target="../notesSlides/notesSlide2.xml"/><Relationship Id="rId27" Type="http://schemas.openxmlformats.org/officeDocument/2006/relationships/slideLayout" Target="../slideLayouts/slideLayout6.xml"/><Relationship Id="rId26" Type="http://schemas.openxmlformats.org/officeDocument/2006/relationships/image" Target="../media/image6.png"/><Relationship Id="rId25" Type="http://schemas.openxmlformats.org/officeDocument/2006/relationships/slide" Target="slide56.xml"/><Relationship Id="rId24" Type="http://schemas.openxmlformats.org/officeDocument/2006/relationships/slide" Target="slide54.xml"/><Relationship Id="rId23" Type="http://schemas.openxmlformats.org/officeDocument/2006/relationships/slide" Target="slide52.xml"/><Relationship Id="rId22" Type="http://schemas.openxmlformats.org/officeDocument/2006/relationships/slide" Target="slide49.xml"/><Relationship Id="rId21" Type="http://schemas.openxmlformats.org/officeDocument/2006/relationships/slide" Target="slide47.xml"/><Relationship Id="rId20" Type="http://schemas.openxmlformats.org/officeDocument/2006/relationships/slide" Target="slide45.xml"/><Relationship Id="rId2" Type="http://schemas.openxmlformats.org/officeDocument/2006/relationships/slide" Target="slide5.xml"/><Relationship Id="rId19" Type="http://schemas.openxmlformats.org/officeDocument/2006/relationships/slide" Target="slide43.xml"/><Relationship Id="rId18" Type="http://schemas.openxmlformats.org/officeDocument/2006/relationships/slide" Target="slide41.xml"/><Relationship Id="rId17" Type="http://schemas.openxmlformats.org/officeDocument/2006/relationships/slide" Target="slide39.xml"/><Relationship Id="rId16" Type="http://schemas.openxmlformats.org/officeDocument/2006/relationships/slide" Target="slide36.xml"/><Relationship Id="rId15" Type="http://schemas.openxmlformats.org/officeDocument/2006/relationships/slide" Target="slide33.xml"/><Relationship Id="rId14" Type="http://schemas.openxmlformats.org/officeDocument/2006/relationships/slide" Target="slide31.xml"/><Relationship Id="rId13" Type="http://schemas.openxmlformats.org/officeDocument/2006/relationships/slide" Target="slide29.xml"/><Relationship Id="rId12" Type="http://schemas.openxmlformats.org/officeDocument/2006/relationships/slide" Target="slide27.xml"/><Relationship Id="rId11" Type="http://schemas.openxmlformats.org/officeDocument/2006/relationships/slide" Target="slide25.xml"/><Relationship Id="rId10" Type="http://schemas.openxmlformats.org/officeDocument/2006/relationships/slide" Target="slide23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21.png"/><Relationship Id="rId1" Type="http://schemas.openxmlformats.org/officeDocument/2006/relationships/slide" Target="slide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openxmlformats.org/officeDocument/2006/relationships/image" Target="../media/image22.png"/><Relationship Id="rId1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4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28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0.png"/><Relationship Id="rId1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31.png"/><Relationship Id="rId1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jpeg"/><Relationship Id="rId1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3.png"/><Relationship Id="rId1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7.png"/><Relationship Id="rId1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39.png"/><Relationship Id="rId1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openxmlformats.org/officeDocument/2006/relationships/image" Target="../media/image40.jpeg"/><Relationship Id="rId1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44.png"/><Relationship Id="rId1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5.png"/><Relationship Id="rId1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46.png"/><Relationship Id="rId1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50.png"/><Relationship Id="rId1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" Target="slide1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53.png"/><Relationship Id="rId1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file:///C:\Users\User\AppData\Local\Temp\wps\INetCache\e7387f030074eb0e5a07056c81fca81d" TargetMode="External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44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«Знаменательные даты 2022-2023 учебного года» </a:t>
            </a:r>
            <a:endParaRPr lang="ru-RU" sz="14400" b="1" i="1" dirty="0" smtClean="0">
              <a:solidFill>
                <a:schemeClr val="accent5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marL="0" indent="0" algn="ctr">
              <a:buNone/>
            </a:pPr>
            <a:endParaRPr lang="ru-RU" sz="64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400" b="1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Жусупов Данияр Марзагалеевич, </a:t>
            </a:r>
            <a:endParaRPr lang="ru-RU" sz="72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истории, КГУ «ОШ имени Абая Кунанбаева»</a:t>
            </a:r>
            <a:endParaRPr lang="ru-RU" sz="6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814445" y="675576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Svoya_igra_-_Zastavka_2013.wav"/>
          </p:stSnd>
        </p:sndAc>
      </p:transition>
    </mc:Choice>
    <mc:Fallback>
      <p:transition spd="slow">
        <p:sndAc>
          <p:stSnd>
            <p:snd r:embed="rId1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49309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жену Ахмета Байтурсынова?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Ахмет Байтурсынов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2132965"/>
            <a:ext cx="4857750" cy="2255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Бодрисофа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6150114"/>
            <a:ext cx="214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556385"/>
            <a:ext cx="406908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восходящий ряд.wav"/>
          </p:stSnd>
        </p:sndAc>
      </p:transition>
    </mc:Choice>
    <mc:Fallback>
      <p:transition spd="slow">
        <p:sndAc>
          <p:stSnd>
            <p:snd r:embed="rId3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11144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 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5716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cap="all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71462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0" y="1673860"/>
            <a:ext cx="8427085" cy="4033520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и почему умер Ахмет Байтурсынов?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Ахмет Байтурсынов </a:t>
            </a:r>
            <a:b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1340485"/>
            <a:ext cx="2626360" cy="4340860"/>
          </a:xfrm>
          <a:prstGeom prst="rect">
            <a:avLst/>
          </a:prstGeom>
        </p:spPr>
      </p:pic>
      <p:sp>
        <p:nvSpPr>
          <p:cNvPr id="9" name="Замещающее содержимое 8"/>
          <p:cNvSpPr/>
          <p:nvPr>
            <p:ph idx="1"/>
          </p:nvPr>
        </p:nvSpPr>
        <p:spPr>
          <a:xfrm>
            <a:off x="179705" y="1340485"/>
            <a:ext cx="6068060" cy="4329430"/>
          </a:xfrm>
        </p:spPr>
        <p:txBody>
          <a:bodyPr/>
          <a:p>
            <a:r>
              <a:rPr lang="ru-RU" altLang="en-US"/>
              <a:t>8 декабря 1937 году Ахмет Байтурсынов был растрелян. Попал под террор большевиков. 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Мухамеджан Сералин </a:t>
            </a:r>
            <a:endParaRPr lang="ru-RU" b="1" dirty="0">
              <a:solidFill>
                <a:srgbClr val="FFCC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и когда родился Мухамеджан Сералин?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CCFF"/>
              </a:solidFill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88460" y="1428750"/>
            <a:ext cx="44881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1872 году в нынешнем Карабалыкском районе Костанайской области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695" y="1418590"/>
            <a:ext cx="3473450" cy="463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855" y="1575435"/>
            <a:ext cx="3681095" cy="41630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Основателем какого журнала был М. Сералин?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484630"/>
            <a:ext cx="3025775" cy="4344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6610" y="1571625"/>
            <a:ext cx="3731895" cy="42697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1911—1913 был главным редактором журнала «Айкап».</a:t>
            </a:r>
            <a:r>
              <a:rPr lang="ru-RU" altLang="en-US">
                <a:sym typeface="+mn-ea"/>
              </a:rPr>
              <a:t> </a:t>
            </a:r>
            <a:endParaRPr lang="ru-RU" altLang="en-US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1052830"/>
            <a:ext cx="2152650" cy="3048000"/>
          </a:xfrm>
          <a:prstGeom prst="rect">
            <a:avLst/>
          </a:prstGeom>
        </p:spPr>
      </p:pic>
      <p:pic>
        <p:nvPicPr>
          <p:cNvPr id="103" name="Изображение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323215" y="4149090"/>
            <a:ext cx="3657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605" y="1196975"/>
            <a:ext cx="3916045" cy="4648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Потомок какой семьи был М. Сералин по линии матери?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190" y="1340485"/>
            <a:ext cx="2795270" cy="4047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1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  <a:endParaRPr lang="ru-RU" sz="3600" b="1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  <a:endParaRPr lang="ru-RU" sz="3600" b="1" dirty="0"/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  <a:endParaRPr lang="ru-RU" sz="3600" b="1" dirty="0"/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  <a:endParaRPr lang="ru-RU" sz="3600" b="1" dirty="0"/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12" name="Прямоугольник 11">
            <a:hlinkClick r:id="rId7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  <a:endParaRPr lang="ru-RU" sz="3600" b="1" dirty="0"/>
          </a:p>
        </p:txBody>
      </p:sp>
      <p:sp>
        <p:nvSpPr>
          <p:cNvPr id="13" name="Прямоугольник 12">
            <a:hlinkClick r:id="rId8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  <a:endParaRPr lang="ru-RU" sz="3600" b="1" dirty="0"/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  <a:endParaRPr lang="ru-RU" sz="3600" b="1" dirty="0"/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  <a:endParaRPr lang="ru-RU" sz="3600" b="1" dirty="0"/>
          </a:p>
        </p:txBody>
      </p:sp>
      <p:sp>
        <p:nvSpPr>
          <p:cNvPr id="16" name="Прямоугольник 15">
            <a:hlinkClick r:id="rId11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17" name="Прямоугольник 16">
            <a:hlinkClick r:id="rId12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  <a:endParaRPr lang="ru-RU" sz="3600" b="1" dirty="0"/>
          </a:p>
        </p:txBody>
      </p:sp>
      <p:sp>
        <p:nvSpPr>
          <p:cNvPr id="18" name="Прямоугольник 17">
            <a:hlinkClick r:id="rId13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  <a:endParaRPr lang="ru-RU" sz="3600" b="1" dirty="0"/>
          </a:p>
        </p:txBody>
      </p:sp>
      <p:sp>
        <p:nvSpPr>
          <p:cNvPr id="19" name="Прямоугольник 18">
            <a:hlinkClick r:id="rId14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  <a:endParaRPr lang="ru-RU" sz="3600" b="1" dirty="0"/>
          </a:p>
        </p:txBody>
      </p:sp>
      <p:sp>
        <p:nvSpPr>
          <p:cNvPr id="20" name="Прямоугольник 19">
            <a:hlinkClick r:id="rId15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  <a:endParaRPr lang="ru-RU" sz="3600" b="1" dirty="0"/>
          </a:p>
        </p:txBody>
      </p:sp>
      <p:sp>
        <p:nvSpPr>
          <p:cNvPr id="21" name="Прямоугольник 20">
            <a:hlinkClick r:id="rId16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22" name="Прямоугольник 21">
            <a:hlinkClick r:id="rId17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  <a:endParaRPr lang="ru-RU" sz="3600" b="1" dirty="0"/>
          </a:p>
        </p:txBody>
      </p:sp>
      <p:sp>
        <p:nvSpPr>
          <p:cNvPr id="23" name="Прямоугольник 22">
            <a:hlinkClick r:id="rId18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  <a:endParaRPr lang="ru-RU" sz="3600" b="1" dirty="0"/>
          </a:p>
        </p:txBody>
      </p:sp>
      <p:sp>
        <p:nvSpPr>
          <p:cNvPr id="24" name="Прямоугольник 23">
            <a:hlinkClick r:id="rId19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  <a:endParaRPr lang="ru-RU" sz="3600" b="1" dirty="0"/>
          </a:p>
        </p:txBody>
      </p:sp>
      <p:sp>
        <p:nvSpPr>
          <p:cNvPr id="25" name="Прямоугольник 24">
            <a:hlinkClick r:id="rId20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  <a:endParaRPr lang="ru-RU" sz="3600" b="1" dirty="0"/>
          </a:p>
        </p:txBody>
      </p:sp>
      <p:sp>
        <p:nvSpPr>
          <p:cNvPr id="26" name="Прямоугольник 25">
            <a:hlinkClick r:id="rId21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27" name="Прямоугольник 26">
            <a:hlinkClick r:id="rId22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  <a:endParaRPr lang="ru-RU" sz="3600" b="1" dirty="0"/>
          </a:p>
        </p:txBody>
      </p:sp>
      <p:sp>
        <p:nvSpPr>
          <p:cNvPr id="28" name="Прямоугольник 27">
            <a:hlinkClick r:id="rId23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  <a:endParaRPr lang="ru-RU" sz="3600" b="1" dirty="0"/>
          </a:p>
        </p:txBody>
      </p:sp>
      <p:sp>
        <p:nvSpPr>
          <p:cNvPr id="29" name="Прямоугольник 28">
            <a:hlinkClick r:id="rId24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  <a:endParaRPr lang="ru-RU" sz="3600" b="1" dirty="0"/>
          </a:p>
        </p:txBody>
      </p:sp>
      <p:sp>
        <p:nvSpPr>
          <p:cNvPr id="30" name="Прямоугольник 29">
            <a:hlinkClick r:id="rId25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07315" y="1401431"/>
            <a:ext cx="3457556" cy="946561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9357" y="2447875"/>
            <a:ext cx="3386118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Мухамеджан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Сералин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4773" y="344392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Кунаев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36495" y="4320717"/>
            <a:ext cx="3429024" cy="894867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9039" y="5300992"/>
            <a:ext cx="3500462" cy="857257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памяти жертв политических репрессий и голода: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72111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CC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500174"/>
            <a:ext cx="4143404" cy="44930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линии матери был потомком татарской купеческой семьи Яушевых.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855" y="1499870"/>
            <a:ext cx="45720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714744" y="1571612"/>
            <a:ext cx="4929222" cy="44930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и где был установлен первый памятник Мухмеджану Сералину?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dirty="0" smtClean="0"/>
              <a:t>                                                                                          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772920"/>
            <a:ext cx="230505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svoya_igra_1.wav"/>
          </p:stSnd>
        </p:sndAc>
      </p:transition>
    </mc:Choice>
    <mc:Fallback>
      <p:transition spd="slow">
        <p:sndAc>
          <p:stSnd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Замещающее содержимое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2045" y="1268730"/>
            <a:ext cx="3476625" cy="4622165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456565" y="1268095"/>
            <a:ext cx="433959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2005 году памятник Мухамеджану Сералину был установлен в Карабалыке.</a:t>
            </a:r>
            <a:endParaRPr lang="ru-RU" altLang="en-US" sz="4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восходящий ряд.wav"/>
          </p:stSnd>
        </p:sndAc>
      </p:transition>
    </mc:Choice>
    <mc:Fallback>
      <p:transition spd="slow">
        <p:sndAc>
          <p:stSnd>
            <p:snd r:embed="rId3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CC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414" y="1556385"/>
            <a:ext cx="6758006" cy="4493095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и где был захоронен Мухамеджан Сералин?</a:t>
            </a:r>
            <a:endParaRPr lang="ru-RU" sz="11100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Мухамеджан Сералин </a:t>
            </a:r>
            <a:br>
              <a:rPr lang="ru-RU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3755" y="1196340"/>
            <a:ext cx="4276090" cy="456247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1929 году в родном селе Урнек Карабалыкского района Костанайской области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412875"/>
            <a:ext cx="4572000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785" y="1557020"/>
            <a:ext cx="4874895" cy="4163060"/>
          </a:xfrm>
        </p:spPr>
        <p:txBody>
          <a:bodyPr/>
          <a:lstStyle/>
          <a:p>
            <a:pPr lvl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и когда родился?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Динмухамед Кунаев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060" y="981075"/>
            <a:ext cx="4489450" cy="499046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января 1912 году в г. Верном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империи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45" y="980440"/>
            <a:ext cx="3457575" cy="498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11144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4436745"/>
            <a:ext cx="88011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город Капчагай переименовали в Конаев?</a:t>
            </a:r>
            <a:endParaRPr lang="ru-RU" sz="4000" b="1" dirty="0" smtClean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196340"/>
            <a:ext cx="4248150" cy="304800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610" y="1196975"/>
            <a:ext cx="4572000" cy="3003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4" name="svoya_igra_1.wav"/>
          </p:stSnd>
        </p:sndAc>
      </p:transition>
    </mc:Choice>
    <mc:Fallback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705" y="1196975"/>
            <a:ext cx="4453890" cy="45275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2022 году городу Капшагай (Капчагай) Алматинской области Казахстана в память о политике было присвоено название Конаев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45" y="1484630"/>
            <a:ext cx="4438015" cy="314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76" y="1417941"/>
            <a:ext cx="3714808" cy="44930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какие годы Д.Кунаев был первым секретарем ЦК КП Казахстана? </a:t>
            </a:r>
            <a:endParaRPr lang="ru-RU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5286388"/>
            <a:ext cx="342902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710" y="1844675"/>
            <a:ext cx="4486275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Ахмет Байтурсынов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214422"/>
            <a:ext cx="8858280" cy="4572032"/>
          </a:xfrm>
        </p:spPr>
        <p:txBody>
          <a:bodyPr>
            <a:noAutofit/>
          </a:bodyPr>
          <a:lstStyle/>
          <a:p>
            <a:endParaRPr lang="ru-RU" sz="2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и где родился А. Байтурсынов?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215" y="1628775"/>
            <a:ext cx="3681095" cy="345440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4295775" y="1628775"/>
            <a:ext cx="346392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>
                <a:solidFill>
                  <a:schemeClr val="bg1"/>
                </a:solidFill>
              </a:rPr>
              <a:t>1964-1986 Кунаев был  первым секретарем ЦК КП Казахстана.</a:t>
            </a:r>
            <a:endParaRPr lang="ru-RU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404" y="1507477"/>
            <a:ext cx="8229600" cy="4493095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500174"/>
            <a:ext cx="807249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" y="1905000"/>
            <a:ext cx="2547620" cy="338328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3244850" y="1905000"/>
            <a:ext cx="53651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каком году без участия Кунаева состоялось заседание Политбюро ЦК КПСС, принявшее решение об его уходе на пенсию.</a:t>
            </a:r>
            <a:endParaRPr lang="ru-RU" altLang="en-US" sz="4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svoya_igra_1.wav"/>
          </p:stSnd>
        </p:sndAc>
      </p:transition>
    </mc:Choice>
    <mc:Fallback>
      <p:transition spd="slow">
        <p:sndAc>
          <p:stSnd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705" y="1628775"/>
            <a:ext cx="3495675" cy="304800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768090" y="1269365"/>
            <a:ext cx="490855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1986 года без участия Кунаева состоялось заседание Политбюро ЦК КПСС, принявшее решение об его уходе на пенсию.</a:t>
            </a:r>
            <a:endParaRPr lang="ru-RU" altLang="en-US" sz="4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восходящий ряд.wav"/>
          </p:stSnd>
        </p:sndAc>
      </p:transition>
    </mc:Choice>
    <mc:Fallback>
      <p:transition spd="slow">
        <p:sndAc>
          <p:stSnd>
            <p:snd r:embed="rId3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895" y="1268730"/>
            <a:ext cx="6157595" cy="4304030"/>
          </a:xfrm>
        </p:spPr>
        <p:txBody>
          <a:bodyPr>
            <a:noAutofit/>
          </a:bodyPr>
          <a:lstStyle/>
          <a:p>
            <a:pPr algn="l">
              <a:buNone/>
            </a:pP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1986 году смена руководителя республики привела к массовым беспорядкам, вошедшим в казахстанскую историю под названием?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Динмухамед Кунаев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4930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5" name="Изображение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395605" y="2132965"/>
            <a:ext cx="364998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Текстовое поле 5"/>
          <p:cNvSpPr txBox="1"/>
          <p:nvPr/>
        </p:nvSpPr>
        <p:spPr>
          <a:xfrm>
            <a:off x="4375150" y="2060575"/>
            <a:ext cx="44824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ru-RU" altLang="en-US" sz="3200">
                <a:solidFill>
                  <a:schemeClr val="bg1"/>
                </a:solidFill>
              </a:rPr>
              <a:t>Декабрьские события в Алма-Ате, известные также как Желтоксан (каз. Желтоқсан көтерілісі — Декабрьское восстание)</a:t>
            </a:r>
            <a:endParaRPr lang="ru-RU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1114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 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pic>
        <p:nvPicPr>
          <p:cNvPr id="7" name="Замещающее содержимое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5" y="1700530"/>
            <a:ext cx="4067175" cy="304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4590415" y="1499870"/>
            <a:ext cx="44361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отмечается день государственных символов Республики Казахстан?</a:t>
            </a:r>
            <a:endParaRPr lang="ru-RU" altLang="en-US" sz="4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754245" y="1484630"/>
            <a:ext cx="43834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государствееных символов Республики Казахстан отмечается каждый год 4 июня.</a:t>
            </a:r>
            <a:endParaRPr lang="ru-RU" altLang="en-US" sz="4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мещающее содержимое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245" y="1604645"/>
            <a:ext cx="4572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4930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108585" y="5031105"/>
            <a:ext cx="9133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автор герба Республики Казахстан?</a:t>
            </a:r>
            <a:r>
              <a:rPr lang="ru-RU" sz="32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700530"/>
            <a:ext cx="31242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842337"/>
            <a:ext cx="4572000" cy="10147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( 28. 01. 1872  -  08.12.1937)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067810" y="1430020"/>
            <a:ext cx="451802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4000">
                <a:solidFill>
                  <a:schemeClr val="bg1"/>
                </a:solidFill>
              </a:rPr>
              <a:t>Родился Байтурсынов в Тургайском уезде Тосынской волости Российской империи 28 января 1872 года</a:t>
            </a:r>
            <a:r>
              <a:rPr lang="ru-RU" altLang="en-US" sz="2800">
                <a:solidFill>
                  <a:schemeClr val="bg1"/>
                </a:solidFill>
              </a:rPr>
              <a:t>. </a:t>
            </a:r>
            <a:endParaRPr lang="ru-RU" altLang="en-US" sz="2800">
              <a:solidFill>
                <a:schemeClr val="bg1"/>
              </a:solidFill>
            </a:endParaRPr>
          </a:p>
        </p:txBody>
      </p:sp>
      <p:pic>
        <p:nvPicPr>
          <p:cNvPr id="6" name="Замещающее содержимое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160" y="1628775"/>
            <a:ext cx="22098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40" y="1484630"/>
            <a:ext cx="5554980" cy="416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1114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3372" y="1357298"/>
            <a:ext cx="4500594" cy="48577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79832" y="1773221"/>
            <a:ext cx="5143536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произошли изменения в государственном гимне Республики Казахстан? 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" y="1628775"/>
            <a:ext cx="3409950" cy="304800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4414520" y="641223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9124" y="1600200"/>
            <a:ext cx="4286280" cy="4757758"/>
          </a:xfrm>
        </p:spPr>
        <p:txBody>
          <a:bodyPr>
            <a:normAutofit fontScale="40000"/>
          </a:bodyPr>
          <a:lstStyle/>
          <a:p>
            <a:pPr algn="ctr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7 января 2006 года гимном Республики Казахстан стала «Мой Казахстан» (каз. Менің Қазақстаным) — популярная песня, написанная ещё в 1956 году, в которую были внесены изменения для соответствия статусу государственного гимна. Поскольку поправки в текст внесены Нурсултаном Назарбаевым, он указывается как соавтор текста.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484630"/>
            <a:ext cx="4495800" cy="40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00628" y="1600200"/>
            <a:ext cx="3929090" cy="44930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является автором флага Республики Казахстан?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14942" y="200024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772920"/>
            <a:ext cx="4572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svoya_igra_1.wav"/>
          </p:stSnd>
        </p:sndAc>
      </p:transition>
    </mc:Choice>
    <mc:Fallback>
      <p:transition spd="slow">
        <p:sndAc>
          <p:stSnd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3643314"/>
            <a:ext cx="8229600" cy="449309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5657671"/>
            <a:ext cx="3429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11505" y="2310766"/>
            <a:ext cx="446786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 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Шакен 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Ниязбеков.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1" name="Изображение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4719320" y="2060575"/>
            <a:ext cx="3657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восходящий ряд.wav"/>
          </p:stSnd>
        </p:sndAc>
      </p:transition>
    </mc:Choice>
    <mc:Fallback>
      <p:transition spd="slow">
        <p:sndAc>
          <p:stSnd>
            <p:snd r:embed="rId3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43050"/>
            <a:ext cx="8715404" cy="449309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были приняты государственные символы Республики Казахстан?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500695" y="1857364"/>
            <a:ext cx="33575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Государственные символы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775" y="5156835"/>
            <a:ext cx="3534410" cy="90043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1992 году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2" name="Изображение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4742180" y="1844675"/>
            <a:ext cx="4029075" cy="256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215" y="1844675"/>
            <a:ext cx="402463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Политические репрессии 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233" y="1484616"/>
            <a:ext cx="7429552" cy="449309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Казахстане отмечается день памяти жертв политических репрессий?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Политические репрессии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9950" y="1600200"/>
            <a:ext cx="4006850" cy="4081145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dirty="0" smtClean="0"/>
              <a:t> С</a:t>
            </a:r>
            <a:r>
              <a:rPr lang="ru-RU" dirty="0"/>
              <a:t> 1997 года 31 мая в Казахстане определён как День Памяти жертв политических репрессий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2204720"/>
            <a:ext cx="4572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 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357299"/>
            <a:ext cx="8643998" cy="4714907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Редактором какой газеты был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Wingdings" panose="05000000000000000000" pitchFamily="2" charset="2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Байтурсынов?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Политические </a:t>
            </a:r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репрессии 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670300" cy="4293235"/>
          </a:xfrm>
        </p:spPr>
        <p:txBody>
          <a:bodyPr>
            <a:normAutofit fontScale="30000"/>
          </a:bodyPr>
          <a:lstStyle/>
          <a:p>
            <a:pPr algn="ctr">
              <a:buNone/>
            </a:pPr>
            <a:r>
              <a:rPr lang="ru-RU" sz="1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назывлась система лагерей в Казахстане?  </a:t>
            </a:r>
            <a:endParaRPr lang="ru-RU" sz="1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894" y="1485569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00100" y="0"/>
            <a:ext cx="21155965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71472" y="1928802"/>
            <a:ext cx="8001024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27100" y="127000"/>
            <a:ext cx="21155965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345" y="1845310"/>
            <a:ext cx="4524375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Политические </a:t>
            </a:r>
            <a:r>
              <a:rPr lang="ru-RU" dirty="0"/>
              <a:t>репрессии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4120" y="1989455"/>
            <a:ext cx="3343275" cy="3702685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ГУЛАГ - главное управление лагерей</a:t>
            </a:r>
            <a:endParaRPr lang="ru-RU" b="1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357430"/>
            <a:ext cx="335758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 </a:t>
            </a:r>
            <a:endParaRPr lang="ru-RU" sz="2800" dirty="0"/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988820"/>
            <a:ext cx="4572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5805" y="4076700"/>
            <a:ext cx="8011160" cy="15525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Чем связаны данные личности с политическими репрессиями?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830" y="1700530"/>
            <a:ext cx="4572000" cy="2266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" y="1340485"/>
            <a:ext cx="3048000" cy="304800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025" y="1340485"/>
            <a:ext cx="2447925" cy="304800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470" y="1340485"/>
            <a:ext cx="2286000" cy="304800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636905" y="4531995"/>
            <a:ext cx="79038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интелегенты были репрессированы в период 1937-1938 гг.</a:t>
            </a:r>
            <a:endParaRPr lang="ru-RU" altLang="en-US" sz="4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 данное название?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85" y="2493010"/>
            <a:ext cx="45720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3" name="svoya_igra_1.wav"/>
          </p:stSnd>
        </p:sndAc>
      </p:transition>
    </mc:Choice>
    <mc:Fallback>
      <p:transition spd="slow">
        <p:sndAc>
          <p:stSnd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9230" y="1556385"/>
            <a:ext cx="3613785" cy="3834765"/>
          </a:xfrm>
        </p:spPr>
        <p:txBody>
          <a:bodyPr>
            <a:normAutofit fontScale="7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5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Акмолинский лагерь жен изменников родины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196975"/>
            <a:ext cx="3703955" cy="262255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3860800"/>
            <a:ext cx="4572000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4" name="восходящий ряд.wav"/>
          </p:stSnd>
        </p:sndAc>
      </p:transition>
    </mc:Choice>
    <mc:Fallback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9124" y="1428736"/>
            <a:ext cx="4429156" cy="449309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/>
              <a:t>Какое есть называние политических репрессий  1937-1938 гг  в Советском Союзе</a:t>
            </a:r>
            <a:endParaRPr lang="ru-RU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15" y="1700530"/>
            <a:ext cx="44958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3" name="svoya_igra_1.wav"/>
          </p:stSnd>
        </p:sndAc>
      </p:transition>
    </mc:Choice>
    <mc:Fallback>
      <p:transition spd="slow" advClick="0">
        <p:sndAc>
          <p:stSnd loop="1">
            <p:snd r:embed="rId3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ym typeface="+mn-ea"/>
              </a:rPr>
              <a:t>Политические репрессии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74590" y="1320800"/>
            <a:ext cx="3669665" cy="47726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 smtClean="0"/>
              <a:t>«Большой террор» или «Ежовщина»</a:t>
            </a:r>
            <a:endParaRPr lang="ru-RU" sz="4800" dirty="0" smtClean="0"/>
          </a:p>
          <a:p>
            <a:endParaRPr lang="ru-RU" sz="4800" dirty="0" smtClean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3789045"/>
            <a:ext cx="4204335" cy="270065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" y="1052830"/>
            <a:ext cx="418909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4492625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1.https://www.nur.kz/family/school/1677941-ahmet-bajtursynov-biografia-i-deatelnost-prosvetitela/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2.http://tarih-begalinka.kz/ru/history/revolution/figures/seralin/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3.https://www.kazportal.kz/dinmuhamed-ahmedovich-kunaev-biografiya/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4.https://senate.parlam.kz/ru-RU/statesymbols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5.https://www.zakon.kz/4921236-uroki-proshlogo-v-pamyati-naroda.html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Ахмет Байтурсынов </a:t>
            </a:r>
            <a:b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0200" y="1196340"/>
            <a:ext cx="4297045" cy="43129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1913 году вместе с А.Бокейхановым и М. Дулатовым открыли в Оренбурге газету «КАЗАХ»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79070" y="1196340"/>
            <a:ext cx="36576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Изображение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173990" y="3716655"/>
            <a:ext cx="359537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 Байтурсынов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партию и в каком году создал Байтурсынов вместе с Бокейхановым и Дулатовым?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sndAc>
          <p:stSnd loop="1">
            <p:snd r:embed="rId2" name="svoya_igra_1.wav"/>
          </p:stSnd>
        </p:sndAc>
      </p:transition>
    </mc:Choice>
    <mc:Fallback>
      <p:transition spd="slow" advClick="0">
        <p:sndAc>
          <p:stSnd loop="1">
            <p:snd r:embed="rId2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Ахмет Байтурсынов </a:t>
            </a:r>
            <a:b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4810" y="1285860"/>
            <a:ext cx="4471990" cy="4786346"/>
          </a:xfrm>
        </p:spPr>
        <p:txBody>
          <a:bodyPr>
            <a:noAutofit/>
          </a:bodyPr>
          <a:lstStyle/>
          <a:p>
            <a:pPr fontAlgn="base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1917 году в г. Оренбург была создана партия «АЛАШ»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/>
              <a:t> </a:t>
            </a:r>
            <a:endParaRPr lang="ru-RU" sz="2400" b="1" dirty="0"/>
          </a:p>
        </p:txBody>
      </p:sp>
      <p:sp>
        <p:nvSpPr>
          <p:cNvPr id="4" name="Прямоугольник 3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102" name="Изображение 101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4572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" y="1412875"/>
            <a:ext cx="3693160" cy="175704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15" y="3284855"/>
            <a:ext cx="381952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1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Svoya_igra_-_Kot_v_Meshke.wav"/>
          </p:stSnd>
        </p:sndAc>
      </p:transition>
    </mc:Choice>
    <mc:Fallback>
      <p:transition spd="slow">
        <p:sndAc>
          <p:stSnd>
            <p:snd r:embed="rId2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5262</Words>
  <Application>WPS Presentation</Application>
  <PresentationFormat>Экран (4:3)</PresentationFormat>
  <Paragraphs>459</Paragraphs>
  <Slides>58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SimSun</vt:lpstr>
      <vt:lpstr>Wingdings</vt:lpstr>
      <vt:lpstr>Monotype Corsiva</vt:lpstr>
      <vt:lpstr>Segoe Print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 Ахмет Байтурсынов </vt:lpstr>
      <vt:lpstr>Ахмет Байтурсынов </vt:lpstr>
      <vt:lpstr>А. Байтурсынов </vt:lpstr>
      <vt:lpstr>А. Байтурсынов  </vt:lpstr>
      <vt:lpstr>Байтурсынов </vt:lpstr>
      <vt:lpstr>А. Байтурсынов  </vt:lpstr>
      <vt:lpstr>PowerPoint 演示文稿</vt:lpstr>
      <vt:lpstr>Байтурсынов</vt:lpstr>
      <vt:lpstr>Байтурсынов </vt:lpstr>
      <vt:lpstr>Байтурсынов </vt:lpstr>
      <vt:lpstr>А. Байтурсынов  </vt:lpstr>
      <vt:lpstr>Мухамеджан Сералин </vt:lpstr>
      <vt:lpstr>Мухамеджан Сералин  </vt:lpstr>
      <vt:lpstr>Мухамеджан Сералин  </vt:lpstr>
      <vt:lpstr>Мухамеджан Сералин  </vt:lpstr>
      <vt:lpstr>PowerPoint 演示文稿</vt:lpstr>
      <vt:lpstr>Мухамеджан Сералин  </vt:lpstr>
      <vt:lpstr>Мухамеджан Сералин  </vt:lpstr>
      <vt:lpstr>Мухамеджан Сералин  </vt:lpstr>
      <vt:lpstr>Мухамеджан Сералин  </vt:lpstr>
      <vt:lpstr>Мухамеджан Сералин  </vt:lpstr>
      <vt:lpstr>Мухамеджан Сералин  </vt:lpstr>
      <vt:lpstr>Динмухамед Кунаев </vt:lpstr>
      <vt:lpstr>Динмухамед Кунаев  </vt:lpstr>
      <vt:lpstr>Кунаев </vt:lpstr>
      <vt:lpstr>Динмухамед Кунаев </vt:lpstr>
      <vt:lpstr>Динмухамед Кунаев </vt:lpstr>
      <vt:lpstr>Динмухамед Кунаев </vt:lpstr>
      <vt:lpstr>Динмухамед Кунаев </vt:lpstr>
      <vt:lpstr>Динмухамед Кунаев </vt:lpstr>
      <vt:lpstr>PowerPoint 演示文稿</vt:lpstr>
      <vt:lpstr>Динмухамед Кунаев </vt:lpstr>
      <vt:lpstr>Динмухамед Кунаев </vt:lpstr>
      <vt:lpstr>PowerPoint 演示文稿</vt:lpstr>
      <vt:lpstr>Государственные символы </vt:lpstr>
      <vt:lpstr> Государственные символы</vt:lpstr>
      <vt:lpstr>Государственные символы</vt:lpstr>
      <vt:lpstr>Государственные символы</vt:lpstr>
      <vt:lpstr>Государственные символы</vt:lpstr>
      <vt:lpstr>Государственные символы</vt:lpstr>
      <vt:lpstr>Государственные символы</vt:lpstr>
      <vt:lpstr>Государственные символы</vt:lpstr>
      <vt:lpstr>Государственные символы</vt:lpstr>
      <vt:lpstr> Государственные символы</vt:lpstr>
      <vt:lpstr>Политические репрессии </vt:lpstr>
      <vt:lpstr>Политические репрессии </vt:lpstr>
      <vt:lpstr>PowerPoint 演示文稿</vt:lpstr>
      <vt:lpstr>Политические репрессии </vt:lpstr>
      <vt:lpstr>Политические репрессии </vt:lpstr>
      <vt:lpstr>Политические репрессии  </vt:lpstr>
      <vt:lpstr>Политические репрессии  </vt:lpstr>
      <vt:lpstr>Политические репрессии  </vt:lpstr>
      <vt:lpstr>Политические репрессии  </vt:lpstr>
      <vt:lpstr>Политические репрессии  </vt:lpstr>
      <vt:lpstr>Политические репрессии  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User</cp:lastModifiedBy>
  <cp:revision>105</cp:revision>
  <dcterms:created xsi:type="dcterms:W3CDTF">2014-05-16T09:35:00Z</dcterms:created>
  <dcterms:modified xsi:type="dcterms:W3CDTF">2022-11-13T10:49:21Z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DF8FBBBF1F4B48B1BD17417228FD1649</vt:lpwstr>
  </property>
  <property fmtid="{D5CDD505-2E9C-101B-9397-08002B2CF9AE}" pid="3" name="KSOProductBuildVer">
    <vt:lpwstr>1049-11.2.0.11380</vt:lpwstr>
  </property>
</Properties>
</file>