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esktop\1595793199_37-p-voennii-fon-dlya-prezentatsii-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214445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МУНИЦИПАЛЬНОЕ БЮДЖЕТНОЕ ОБРАЗОВАТЕЛЬНОЕ УЧРЕЖДЕНИЕ ДОПОЛНИТЕЛЬНОШГО ОБРАЗОВАНИЯ ЦЕНТР ДЕТСКОГО И ЮНОШЕСКОГО ТВОРЧЕСТВА</a:t>
            </a:r>
            <a:endParaRPr lang="ru-RU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00034" y="1643050"/>
            <a:ext cx="8143932" cy="492922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Мастер-класс</a:t>
            </a:r>
          </a:p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Изготовление броши к 9 Мая</a:t>
            </a:r>
          </a:p>
          <a:p>
            <a:endParaRPr lang="ru-RU" dirty="0" smtClean="0"/>
          </a:p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         Исполнитель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: Белоусова Ольга Васильевна,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                          педагог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дополнительного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образования</a:t>
            </a:r>
          </a:p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 МБОУ ДО ЦДЮТ</a:t>
            </a:r>
            <a:endParaRPr lang="ru-RU" sz="2800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</a:rPr>
              <a:t>2022 г.</a:t>
            </a:r>
            <a:endParaRPr lang="ru-RU" sz="26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595793199_37-p-voennii-fon-dlya-prezentatsii-5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57163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Цели и задачи:</a:t>
            </a:r>
            <a:br>
              <a:rPr lang="ru-RU" i="1" dirty="0" smtClean="0">
                <a:solidFill>
                  <a:srgbClr val="C00000"/>
                </a:solidFill>
              </a:rPr>
            </a:br>
            <a:endParaRPr lang="ru-RU" i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14348" y="1643050"/>
            <a:ext cx="7972452" cy="371477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300" dirty="0" smtClean="0">
                <a:solidFill>
                  <a:schemeClr val="bg2">
                    <a:lumMod val="25000"/>
                  </a:schemeClr>
                </a:solidFill>
              </a:rPr>
              <a:t>-Воспитание патриотизма через развитие творческих способностей обучающихся </a:t>
            </a:r>
            <a:endParaRPr lang="ru-RU" sz="3300" dirty="0" smtClean="0"/>
          </a:p>
          <a:p>
            <a:pPr>
              <a:buNone/>
            </a:pPr>
            <a:r>
              <a:rPr lang="ru-RU" sz="33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33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300" dirty="0" smtClean="0">
                <a:solidFill>
                  <a:schemeClr val="bg2">
                    <a:lumMod val="25000"/>
                  </a:schemeClr>
                </a:solidFill>
              </a:rPr>
              <a:t>-Развитие </a:t>
            </a:r>
            <a:r>
              <a:rPr lang="ru-RU" sz="3300" dirty="0" smtClean="0">
                <a:solidFill>
                  <a:schemeClr val="bg2">
                    <a:lumMod val="25000"/>
                  </a:schemeClr>
                </a:solidFill>
              </a:rPr>
              <a:t>творческих способностей обучающихся, самостоятельности в поисках необходимой информации, умение использовать полученные знания в своих </a:t>
            </a:r>
            <a:r>
              <a:rPr lang="ru-RU" sz="3300" dirty="0" smtClean="0">
                <a:solidFill>
                  <a:schemeClr val="bg2">
                    <a:lumMod val="25000"/>
                  </a:schemeClr>
                </a:solidFill>
              </a:rPr>
              <a:t>проектах </a:t>
            </a:r>
            <a:r>
              <a:rPr lang="ru-RU" sz="33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33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3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330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sz="33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595793199_37-p-voennii-fon-dlya-prezentatsii-5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chemeClr val="bg2">
                    <a:lumMod val="25000"/>
                  </a:schemeClr>
                </a:solidFill>
              </a:rPr>
              <a:t>Необходимые материалы и приспособления</a:t>
            </a:r>
            <a:endParaRPr lang="ru-RU" sz="3600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" name="Содержимое 7" descr="20220327_19402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643042" y="1500174"/>
            <a:ext cx="5895988" cy="4421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Содержимое 16" descr="1595793199_37-p-voennii-fon-dlya-prezentatsii-5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1500174"/>
            <a:ext cx="3543296" cy="3857652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chemeClr val="bg2">
                    <a:lumMod val="25000"/>
                  </a:schemeClr>
                </a:solidFill>
              </a:rPr>
              <a:t>Собираем на нить атласную ленту</a:t>
            </a:r>
            <a:endParaRPr lang="ru-RU" sz="3600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9" name="Содержимое 4" descr="20220327_194307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195228" y="2376484"/>
            <a:ext cx="4724461" cy="3543346"/>
          </a:xfrm>
        </p:spPr>
      </p:pic>
      <p:pic>
        <p:nvPicPr>
          <p:cNvPr id="14" name="Содержимое 13" descr="20220327_194307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 rot="5400000">
            <a:off x="-314259" y="1242896"/>
            <a:ext cx="5942837" cy="4457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595793199_37-p-voennii-fon-dlya-prezentatsii-5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500042"/>
            <a:ext cx="3543296" cy="4714908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bg2">
                    <a:lumMod val="25000"/>
                  </a:schemeClr>
                </a:solidFill>
              </a:rPr>
              <a:t>Стягиваем ленту, </a:t>
            </a:r>
            <a:r>
              <a:rPr lang="ru-RU" sz="3600" i="1" dirty="0" smtClean="0">
                <a:solidFill>
                  <a:schemeClr val="bg2">
                    <a:lumMod val="25000"/>
                  </a:schemeClr>
                </a:solidFill>
              </a:rPr>
              <a:t>сшиваем вместе концы, выравниваем </a:t>
            </a:r>
            <a:r>
              <a:rPr lang="ru-RU" sz="3600" i="1" dirty="0" smtClean="0">
                <a:solidFill>
                  <a:schemeClr val="bg2">
                    <a:lumMod val="25000"/>
                  </a:schemeClr>
                </a:solidFill>
              </a:rPr>
              <a:t>складочки, получаем цветок</a:t>
            </a:r>
            <a:endParaRPr lang="ru-RU" sz="3600" dirty="0"/>
          </a:p>
        </p:txBody>
      </p:sp>
      <p:pic>
        <p:nvPicPr>
          <p:cNvPr id="8" name="Содержимое 7" descr="20220327_19451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-238159" y="1238234"/>
            <a:ext cx="5905541" cy="442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1595793199_37-p-voennii-fon-dlya-prezentatsii-5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55709" cy="694178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85992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bg2">
                    <a:lumMod val="25000"/>
                  </a:schemeClr>
                </a:solidFill>
              </a:rPr>
              <a:t>Собираем кружево, стягиваем и сшиваем концы. Георгиевскую ленту складываем как показано на фотографии. Закрепляем ее в таком положении при помощи клея</a:t>
            </a:r>
            <a:endParaRPr lang="ru-RU" sz="2800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Содержимое 5" descr="20220327_19533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4238622" y="2762246"/>
            <a:ext cx="4381531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4" descr="20220327_194654.jpg"/>
          <p:cNvPicPr>
            <a:picLocks noGrp="1" noChangeAspect="1"/>
          </p:cNvPicPr>
          <p:nvPr>
            <p:ph sz="half" idx="4294967295"/>
          </p:nvPr>
        </p:nvPicPr>
        <p:blipFill>
          <a:blip r:embed="rId4" cstate="print"/>
          <a:stretch>
            <a:fillRect/>
          </a:stretch>
        </p:blipFill>
        <p:spPr>
          <a:xfrm rot="5400000">
            <a:off x="-58766" y="2773354"/>
            <a:ext cx="4476750" cy="3359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1595793199_37-p-voennii-fon-dlya-prezentatsii-5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857752" y="274638"/>
            <a:ext cx="3829048" cy="4725998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Приклеиваем или пришиваем готовые цветы на георгиевскую ленту</a:t>
            </a:r>
            <a:endParaRPr lang="ru-RU" sz="36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9" name="Содержимое 8" descr="20220327_19555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-357222" y="1214422"/>
            <a:ext cx="5715040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595793199_37-p-voennii-fon-dlya-prezentatsii-5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857232"/>
            <a:ext cx="3829048" cy="4643470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bg2">
                    <a:lumMod val="25000"/>
                  </a:schemeClr>
                </a:solidFill>
              </a:rPr>
              <a:t>Булавку пришиваем к фетровой основе и приклеиваем к георгиевской ленте</a:t>
            </a:r>
            <a:endParaRPr lang="ru-RU" sz="3600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Содержимое 5" descr="20220327_19595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-35751" y="1393017"/>
            <a:ext cx="5429288" cy="4071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1595793199_37-p-voennii-fon-dlya-prezentatsii-5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929190" y="274638"/>
            <a:ext cx="3757610" cy="522606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Оформляем середину цветка бусинками </a:t>
            </a:r>
            <a:br>
              <a:rPr lang="ru-RU" sz="3600" dirty="0" smtClean="0"/>
            </a:br>
            <a:r>
              <a:rPr lang="ru-RU" sz="3600" dirty="0" smtClean="0"/>
              <a:t>Брошь готова!</a:t>
            </a:r>
            <a:endParaRPr lang="ru-RU" sz="3600" dirty="0"/>
          </a:p>
        </p:txBody>
      </p:sp>
      <p:pic>
        <p:nvPicPr>
          <p:cNvPr id="8" name="Содержимое 7" descr="20220327_200039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-384011" y="1241211"/>
            <a:ext cx="5929354" cy="4447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105</Words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МУНИЦИПАЛЬНОЕ БЮДЖЕТНОЕ ОБРАЗОВАТЕЛЬНОЕ УЧРЕЖДЕНИЕ ДОПОЛНИТЕЛЬНОШГО ОБРАЗОВАНИЯ ЦЕНТР ДЕТСКОГО И ЮНОШЕСКОГО ТВОРЧЕСТВА</vt:lpstr>
      <vt:lpstr>Цели и задачи: </vt:lpstr>
      <vt:lpstr>Необходимые материалы и приспособления</vt:lpstr>
      <vt:lpstr>Собираем на нить атласную ленту</vt:lpstr>
      <vt:lpstr>Стягиваем ленту, сшиваем вместе концы, выравниваем складочки, получаем цветок</vt:lpstr>
      <vt:lpstr>Собираем кружево, стягиваем и сшиваем концы. Георгиевскую ленту складываем как показано на фотографии. Закрепляем ее в таком положении при помощи клея</vt:lpstr>
      <vt:lpstr>Приклеиваем или пришиваем готовые цветы на георгиевскую ленту</vt:lpstr>
      <vt:lpstr>Булавку пришиваем к фетровой основе и приклеиваем к георгиевской ленте</vt:lpstr>
      <vt:lpstr>Оформляем середину цветка бусинками  Брошь готова!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ДОПОЛНИТЕЛЬНОШГО ОБРАЗОВАНИЯ ЦЕНТР ДЕТСКОГО И ЮНОШЕСКОГО ТВОРЧЕСТВА</dc:title>
  <cp:lastModifiedBy>1</cp:lastModifiedBy>
  <cp:revision>6</cp:revision>
  <dcterms:modified xsi:type="dcterms:W3CDTF">2022-03-28T19:20:50Z</dcterms:modified>
</cp:coreProperties>
</file>