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71" r:id="rId10"/>
    <p:sldId id="264" r:id="rId11"/>
    <p:sldId id="272" r:id="rId12"/>
    <p:sldId id="273" r:id="rId13"/>
    <p:sldId id="26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945CA-4954-44D6-9E6C-3540C01C439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0E21E-0415-4F14-BB35-C1E3B15DB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842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3714776" cy="4000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Алексей Михайлович </a:t>
            </a:r>
            <a:r>
              <a:rPr lang="ru-RU" dirty="0" err="1" smtClean="0"/>
              <a:t>Бодренков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dirty="0" smtClean="0"/>
              <a:t>23.02.1922 – 5.09.1984</a:t>
            </a:r>
            <a:br>
              <a:rPr lang="ru-RU" sz="29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714480" y="5929330"/>
            <a:ext cx="6057920" cy="209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Рисунок 6" descr="persono12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1214422"/>
            <a:ext cx="3590830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847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RGUB-BIBL-0000873815-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214290"/>
            <a:ext cx="4786346" cy="63817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7000924" cy="60722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/>
              <a:t>Обожди... Не спеши...</a:t>
            </a:r>
          </a:p>
          <a:p>
            <a:pPr>
              <a:buNone/>
            </a:pPr>
            <a:r>
              <a:rPr lang="ru-RU" i="1" dirty="0"/>
              <a:t>Дай получше</a:t>
            </a:r>
          </a:p>
          <a:p>
            <a:pPr>
              <a:buNone/>
            </a:pPr>
            <a:r>
              <a:rPr lang="ru-RU" i="1" dirty="0" smtClean="0"/>
              <a:t>             на </a:t>
            </a:r>
            <a:r>
              <a:rPr lang="ru-RU" i="1" dirty="0"/>
              <a:t>все наглядеться,</a:t>
            </a:r>
          </a:p>
          <a:p>
            <a:pPr>
              <a:buNone/>
            </a:pPr>
            <a:r>
              <a:rPr lang="ru-RU" i="1" dirty="0"/>
              <a:t>На родную деревню,</a:t>
            </a:r>
          </a:p>
          <a:p>
            <a:pPr>
              <a:buNone/>
            </a:pPr>
            <a:r>
              <a:rPr lang="ru-RU" i="1" dirty="0"/>
              <a:t>На липы у самой реки,</a:t>
            </a:r>
          </a:p>
          <a:p>
            <a:pPr>
              <a:buNone/>
            </a:pPr>
            <a:r>
              <a:rPr lang="ru-RU" i="1" dirty="0"/>
              <a:t>Где так быстро прошло</a:t>
            </a:r>
          </a:p>
          <a:p>
            <a:pPr>
              <a:buNone/>
            </a:pPr>
            <a:r>
              <a:rPr lang="ru-RU" i="1" dirty="0"/>
              <a:t>Беззаботное,</a:t>
            </a:r>
          </a:p>
          <a:p>
            <a:pPr>
              <a:buNone/>
            </a:pPr>
            <a:r>
              <a:rPr lang="ru-RU" i="1" dirty="0" smtClean="0"/>
              <a:t>               шумное </a:t>
            </a:r>
            <a:r>
              <a:rPr lang="ru-RU" i="1" dirty="0"/>
              <a:t>детство,</a:t>
            </a:r>
          </a:p>
          <a:p>
            <a:pPr>
              <a:buNone/>
            </a:pPr>
            <a:r>
              <a:rPr lang="ru-RU" i="1" dirty="0"/>
              <a:t>Где мы встретили юность,</a:t>
            </a:r>
          </a:p>
          <a:p>
            <a:pPr>
              <a:buNone/>
            </a:pPr>
            <a:r>
              <a:rPr lang="ru-RU" i="1" dirty="0"/>
              <a:t>Робея у классной доски</a:t>
            </a:r>
            <a:r>
              <a:rPr lang="ru-RU" i="1" dirty="0" smtClean="0"/>
              <a:t>... </a:t>
            </a:r>
          </a:p>
          <a:p>
            <a:pPr algn="r">
              <a:buNone/>
            </a:pPr>
            <a:r>
              <a:rPr lang="ru-RU" sz="1400" i="1" dirty="0" smtClean="0"/>
              <a:t>                       Стихотворение «Прощальное» из сборника стихов «В своем Отечестве»   (М. «Московский рабочий» 1968 г)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847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bodrenkov-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71480"/>
            <a:ext cx="3814333" cy="5143901"/>
          </a:xfrm>
          <a:prstGeom prst="rect">
            <a:avLst/>
          </a:prstGeom>
        </p:spPr>
      </p:pic>
      <p:pic>
        <p:nvPicPr>
          <p:cNvPr id="6" name="Рисунок 5" descr="bodrenkov-a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500042"/>
            <a:ext cx="4143404" cy="515535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847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0579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8611942" cy="624365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847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65403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Семлевское</a:t>
            </a:r>
            <a:r>
              <a:rPr lang="ru-RU" dirty="0" smtClean="0"/>
              <a:t> озеро</a:t>
            </a:r>
            <a:endParaRPr lang="ru-RU" dirty="0"/>
          </a:p>
        </p:txBody>
      </p:sp>
      <p:pic>
        <p:nvPicPr>
          <p:cNvPr id="5" name="Рисунок 4" descr="2742720_8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000108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500" dirty="0" smtClean="0"/>
              <a:t>г</a:t>
            </a:r>
            <a:r>
              <a:rPr lang="ru-RU" sz="3500" dirty="0" smtClean="0"/>
              <a:t>. Вязьма. Здание бывшей женской гимназии</a:t>
            </a:r>
            <a:endParaRPr lang="ru-RU" sz="3500" dirty="0"/>
          </a:p>
        </p:txBody>
      </p:sp>
      <p:pic>
        <p:nvPicPr>
          <p:cNvPr id="7" name="Содержимое 6" descr="3369517c0fd37bb4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285860"/>
            <a:ext cx="8072494" cy="53370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072462" cy="61436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i="1" dirty="0" smtClean="0"/>
              <a:t>Жутко </a:t>
            </a:r>
            <a:r>
              <a:rPr lang="ru-RU" sz="4000" i="1" dirty="0"/>
              <a:t>нам, но мы скрываем это,</a:t>
            </a:r>
          </a:p>
          <a:p>
            <a:pPr algn="ctr">
              <a:buNone/>
            </a:pPr>
            <a:r>
              <a:rPr lang="ru-RU" sz="4000" i="1" dirty="0"/>
              <a:t>Будто воевать нам не впервой.</a:t>
            </a:r>
          </a:p>
          <a:p>
            <a:pPr algn="ctr">
              <a:buNone/>
            </a:pPr>
            <a:r>
              <a:rPr lang="ru-RU" sz="4000" i="1" dirty="0"/>
              <a:t>Вот и бой.</a:t>
            </a:r>
          </a:p>
          <a:p>
            <a:pPr algn="ctr">
              <a:buNone/>
            </a:pPr>
            <a:r>
              <a:rPr lang="ru-RU" sz="4000" i="1" dirty="0"/>
              <a:t>Уж стонет кто-то где-то,</a:t>
            </a:r>
          </a:p>
          <a:p>
            <a:pPr algn="ctr">
              <a:buNone/>
            </a:pPr>
            <a:r>
              <a:rPr lang="ru-RU" sz="4000" i="1" dirty="0"/>
              <a:t>Кто-то сполз в </a:t>
            </a:r>
            <a:r>
              <a:rPr lang="ru-RU" sz="4000" i="1" dirty="0" smtClean="0"/>
              <a:t>воронку, неживой</a:t>
            </a:r>
            <a:r>
              <a:rPr lang="ru-RU" sz="4000" i="1" dirty="0"/>
              <a:t>...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847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Освобожденная Вязьма</a:t>
            </a:r>
            <a:endParaRPr lang="ru-RU" dirty="0"/>
          </a:p>
        </p:txBody>
      </p:sp>
      <p:pic>
        <p:nvPicPr>
          <p:cNvPr id="9" name="Рисунок 8" descr="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214422"/>
            <a:ext cx="8572560" cy="534388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85720" y="500042"/>
            <a:ext cx="84296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был безус и не женат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всё робел вначале,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Когда «товарищ лейтенант»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Солдаты величали.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них мне многие в отцы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 дедушки годились.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раз в гражданскую бойцы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врагом в штыки сходились.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3643338" cy="600079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dirty="0"/>
              <a:t>Ленинград. Нева. </a:t>
            </a:r>
            <a:r>
              <a:rPr lang="ru-RU" sz="3800" dirty="0" err="1"/>
              <a:t>Синявино</a:t>
            </a:r>
            <a:r>
              <a:rPr lang="ru-RU" sz="3800" dirty="0"/>
              <a:t>.</a:t>
            </a:r>
          </a:p>
          <a:p>
            <a:pPr>
              <a:buNone/>
            </a:pPr>
            <a:r>
              <a:rPr lang="ru-RU" sz="3800" dirty="0"/>
              <a:t>Что ни день –</a:t>
            </a:r>
          </a:p>
          <a:p>
            <a:pPr>
              <a:buNone/>
            </a:pPr>
            <a:r>
              <a:rPr lang="ru-RU" sz="3800" dirty="0"/>
              <a:t>То новый бой.</a:t>
            </a:r>
          </a:p>
          <a:p>
            <a:pPr>
              <a:buNone/>
            </a:pPr>
            <a:r>
              <a:rPr lang="ru-RU" sz="3800" dirty="0"/>
              <a:t>Амбразуры заслоняли мы</a:t>
            </a:r>
          </a:p>
          <a:p>
            <a:pPr>
              <a:buNone/>
            </a:pPr>
            <a:r>
              <a:rPr lang="ru-RU" sz="3800" dirty="0"/>
              <a:t>В тех сражениях собой.</a:t>
            </a:r>
          </a:p>
          <a:p>
            <a:pPr>
              <a:buNone/>
            </a:pPr>
            <a:r>
              <a:rPr lang="ru-RU" sz="3800" dirty="0"/>
              <a:t>Это просто дело случая,</a:t>
            </a:r>
          </a:p>
          <a:p>
            <a:pPr>
              <a:buNone/>
            </a:pPr>
            <a:r>
              <a:rPr lang="ru-RU" sz="3800" dirty="0"/>
              <a:t>Что вернулись мы домой:</a:t>
            </a:r>
          </a:p>
          <a:p>
            <a:pPr>
              <a:buNone/>
            </a:pPr>
            <a:r>
              <a:rPr lang="ru-RU" sz="3800" dirty="0"/>
              <a:t>То ль звезда была везучая,</a:t>
            </a:r>
          </a:p>
          <a:p>
            <a:pPr>
              <a:buNone/>
            </a:pPr>
            <a:r>
              <a:rPr lang="ru-RU" sz="3800" dirty="0"/>
              <a:t>То ли жребий был такой.</a:t>
            </a:r>
          </a:p>
          <a:p>
            <a:pPr>
              <a:buNone/>
            </a:pPr>
            <a:r>
              <a:rPr lang="ru-RU" sz="3800" dirty="0"/>
              <a:t>Явно чудом уцелевшие</a:t>
            </a:r>
          </a:p>
          <a:p>
            <a:pPr>
              <a:buNone/>
            </a:pPr>
            <a:r>
              <a:rPr lang="ru-RU" sz="3800" dirty="0"/>
              <a:t>Устояли мы в беде,</a:t>
            </a:r>
          </a:p>
          <a:p>
            <a:pPr>
              <a:buNone/>
            </a:pPr>
            <a:r>
              <a:rPr lang="ru-RU" sz="3800" dirty="0"/>
              <a:t>В танках заживо </a:t>
            </a:r>
            <a:r>
              <a:rPr lang="ru-RU" sz="3800" dirty="0" smtClean="0"/>
              <a:t>горевшие</a:t>
            </a:r>
          </a:p>
          <a:p>
            <a:pPr>
              <a:buNone/>
            </a:pPr>
            <a:r>
              <a:rPr lang="ru-RU" sz="3800" dirty="0" smtClean="0"/>
              <a:t>И </a:t>
            </a:r>
            <a:r>
              <a:rPr lang="ru-RU" sz="3800" dirty="0"/>
              <a:t>тонувшие в воде.</a:t>
            </a:r>
          </a:p>
          <a:p>
            <a:endParaRPr lang="ru-RU" dirty="0"/>
          </a:p>
        </p:txBody>
      </p:sp>
      <p:pic>
        <p:nvPicPr>
          <p:cNvPr id="5" name="Рисунок 4" descr="d6e859ed216599fa3800f0ac597faec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785794"/>
            <a:ext cx="3382369" cy="54292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/>
              <a:t>К </a:t>
            </a:r>
            <a:r>
              <a:rPr lang="ru-RU" sz="3000" dirty="0" smtClean="0"/>
              <a:t>командировкам частым </a:t>
            </a:r>
            <a:r>
              <a:rPr lang="ru-RU" sz="3000" dirty="0"/>
              <a:t>я привык -</a:t>
            </a:r>
          </a:p>
          <a:p>
            <a:pPr>
              <a:buNone/>
            </a:pPr>
            <a:r>
              <a:rPr lang="ru-RU" sz="3000" dirty="0"/>
              <a:t>Сегодня </a:t>
            </a:r>
            <a:r>
              <a:rPr lang="ru-RU" sz="3000" dirty="0" smtClean="0"/>
              <a:t>здесь, а </a:t>
            </a:r>
            <a:r>
              <a:rPr lang="ru-RU" sz="3000" dirty="0"/>
              <a:t>завтра вновь в районе...</a:t>
            </a:r>
          </a:p>
          <a:p>
            <a:pPr>
              <a:buNone/>
            </a:pPr>
            <a:r>
              <a:rPr lang="ru-RU" sz="3000" dirty="0"/>
              <a:t>То увезет </a:t>
            </a:r>
            <a:r>
              <a:rPr lang="ru-RU" sz="3000" dirty="0" smtClean="0"/>
              <a:t>попутный грузовик</a:t>
            </a:r>
            <a:r>
              <a:rPr lang="ru-RU" sz="3000" dirty="0"/>
              <a:t>,</a:t>
            </a:r>
          </a:p>
          <a:p>
            <a:pPr>
              <a:buNone/>
            </a:pPr>
            <a:r>
              <a:rPr lang="ru-RU" sz="3000" dirty="0"/>
              <a:t>То до утра </a:t>
            </a:r>
            <a:r>
              <a:rPr lang="ru-RU" sz="3000" dirty="0" smtClean="0"/>
              <a:t>качаешься в </a:t>
            </a:r>
            <a:r>
              <a:rPr lang="ru-RU" sz="3000" dirty="0"/>
              <a:t>вагоне.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86259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2857496"/>
            <a:ext cx="5251621" cy="371289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847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Московский_рабочи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214290"/>
            <a:ext cx="6715172" cy="62954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239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Алексей Михайлович Бодренков  23.02.1922 – 5.09.1984  </vt:lpstr>
      <vt:lpstr>Семлевское озеро</vt:lpstr>
      <vt:lpstr>г. Вязьма. Здание бывшей женской гимназии</vt:lpstr>
      <vt:lpstr>Слайд 4</vt:lpstr>
      <vt:lpstr>Освобожденная Вязьма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Алексей Михайлович Бодренков</dc:title>
  <dc:creator>PC</dc:creator>
  <cp:lastModifiedBy>PC</cp:lastModifiedBy>
  <cp:revision>25</cp:revision>
  <dcterms:created xsi:type="dcterms:W3CDTF">2022-02-18T05:59:32Z</dcterms:created>
  <dcterms:modified xsi:type="dcterms:W3CDTF">2022-02-18T11:43:07Z</dcterms:modified>
</cp:coreProperties>
</file>