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69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5" r:id="rId11"/>
    <p:sldId id="266" r:id="rId12"/>
    <p:sldId id="264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2244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C1D20-283A-4EF1-8844-2EB060AA6CF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9C02E-A8C7-4017-A63F-C553A2A40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9C02E-A8C7-4017-A63F-C553A2A4088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40152" y="5373216"/>
            <a:ext cx="3024336" cy="1222375"/>
          </a:xfrm>
        </p:spPr>
        <p:txBody>
          <a:bodyPr>
            <a:noAutofit/>
          </a:bodyPr>
          <a:lstStyle/>
          <a:p>
            <a:pPr algn="r"/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одготовила: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ванова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.Г.</a:t>
            </a:r>
            <a:endParaRPr lang="en-US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45694"/>
            <a:ext cx="7416824" cy="51275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641092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524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90364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улучшение здоровья; лучшее ощущение вкуса пиши и запахов; экономия денег; улучшение самочувствия и физического состояния и т.д.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и в куртке уберите с глаз все предметы, связанные с курением (пепельницы, пачки сигарет, мундштуки, трубки, спички, зажигалки). 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когда Вам больше всего хочется курить: на улице, в школе, после еды, перед сном? Задача — установить, когда Вы курите, чтобы соблюсти некий ритуал. Замените ритуальную сигарету иным ритуалом. Например, вместо сигареты перед сном, съешьте яблоко или подбросьте двадцать раз в воздух спичечный коробок. Очень помогает, если сделать десять глубоких вдохов.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Откладывайте (в копилку) деньги, которые вы ежедневно тратили бы на сигареты. Сдайте в чистку вашу верхнюю одежду, чтобы освободить ее от табачного запаха. Чистите зубы не менее двух раз в день и обратите внимание, как по прошествии несколько дней после отказа от курения ваши зубы очистятся от желтизны.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возможности избегайте общения с курильщиками, в особенности в ситуациях, когда они курят или могут закурить (хотя бы в течение первого месяца отказа от курения).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Увеличьте примерно вдвое количество потребляемой жидкости: минеральная вода, сок, некрепкий чай; отвары отхаркивающих трав, это будет способствовать более быстрому выведению токсических веществ из организма.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35597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ситуациях, когда возникает желание закурить.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Встаньте, начните двигаться, займитесь чем-нибудь, позвоните кому-нибудь по телефону, измените обстановку. Посмотрите на часы в момент появления желания закурить, и вы увидите, что надо удержать себя всего несколько минут, после чего желание слабеет или проходит вовсе.</a:t>
            </a:r>
          </a:p>
          <a:p>
            <a:pPr fontAlgn="base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технику релаксации. </a:t>
            </a:r>
          </a:p>
          <a:p>
            <a:pPr algn="just"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медленный и глубокий вдох, считая до 5, так же медленно на счет 5 выдохните. Повторите 5 раз. </a:t>
            </a:r>
          </a:p>
          <a:p>
            <a:pPr algn="just"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5 глубоких вдохов и выдохов. </a:t>
            </a:r>
          </a:p>
          <a:p>
            <a:pPr algn="just"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последнем вдохе задержите дыхание и зажгите спичку. Задерживайте дыхание, пока она горит, а затем загасите ее медленным выдохом и вдавите спичку в пепельницу, как сигарету.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ivano\Desktop\Ноябрь 2022 мероприятия\Не подтверждено 979682.~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640372"/>
            <a:ext cx="4786313" cy="388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392909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Тактика поведения в случае срыва.</a:t>
            </a:r>
          </a:p>
          <a:p>
            <a:pPr fontAlgn="base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первой попытки прекращают курить 30 — 40 процентов курильщиков. 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Большинству же требуются повторные попытки. Если вы закурили вновь: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немедленно бросьте курить;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избавьтесь от сигарет (выбросите, отдайте курильщикам);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учтите, что короткий срыв вовсе не означает, что вы снова стали курильщиком;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проанализируйте, какие причины и обстоятельства побудили вас снова закурить. Обдумайте, как в следующий раз преодолеть их.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ivano\Desktop\Ноябрь 2022 мероприятия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920" y="1412776"/>
            <a:ext cx="5143536" cy="343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514" y="476672"/>
            <a:ext cx="850112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после нескольких попыток вам не удалось одолеть свою привычку, следует обратиться к специалистам.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помощи в отказе от курения курильщику необходимо позвонить по телефону «горячей линии» программы «Здоровая Россия» 8-800-200-0-200 (по России звонок бесплатный)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попросить оператора переключить на специалистов Консультативного телефонного центра помощи в отказе от потребления табака.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5" name="Picture 5" descr="C:\Users\ivano\Desktop\Ноябрь 2022 мероприятия\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672" y="3212976"/>
            <a:ext cx="5890806" cy="3313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одна из пагубных привычек не уносит столько здоровья, как курение табака.</a:t>
            </a: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привычки к курению прогрессирует тем быстрее, чем меньше возраст начинающего курильщика.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обязанность того, кто хочет стать здоровым, — очистить вокруг себя воздух.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(Р. Роллан)</a:t>
            </a: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«Даже самое лёгкое курево способно довести лёгкие до тяжких последствий.» </a:t>
            </a:r>
            <a:r>
              <a:rPr lang="ru-RU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Бирашевич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ivano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3928" y="3356992"/>
            <a:ext cx="5040560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956" y="188640"/>
            <a:ext cx="8964488" cy="838200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день отказа от курения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1628800"/>
            <a:ext cx="6984776" cy="453650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третий четверг ноября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в большинстве стран мира отмечается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день отказа от курения (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Smoking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 был установлен Американским онкологическим обществом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в 1977 году.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5820" y="2348880"/>
            <a:ext cx="2215113" cy="2202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16632"/>
            <a:ext cx="90011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Международного дня отказа от курения —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способствовать снижению распространенности табачной зависимости, вовлечение в борьбу против курения всех слоев населения и врачей всех специальностей, профилактика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табакокурения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информирование общества о пагубном воздействии табака на здоровье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2050" name="Picture 2" descr="C:\Users\ivano\Desktop\Ноябрь 2022 мероприятия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1869419"/>
            <a:ext cx="5082205" cy="3591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42844" y="5460843"/>
            <a:ext cx="88936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Врачи предлагают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курильщикам хотя бы на этот день отказаться от вредной привычки.</a:t>
            </a:r>
          </a:p>
          <a:p>
            <a:pPr fontAlgn="base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Курение стало проблемой, мешающей здоровью и личной жизни – от него стоит избавиться. Раз и навсегда.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24074"/>
            <a:ext cx="4357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зависимость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девочек — это одна из основных причин, почему они начинают курить. Курят потому, что курят подруги.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3861048"/>
            <a:ext cx="3960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Императивный запрет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подростка возникает целый ряд вопросов: «Почему?», 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мне нельзя, а вам можно?»,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«Когда будет можно?», 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не сейчас?»,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«Что в этом такого?»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ivano\Desktop\Ноябрь 2022 мероприятия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4214810" cy="2542224"/>
          </a:xfrm>
          <a:prstGeom prst="rect">
            <a:avLst/>
          </a:prstGeom>
          <a:noFill/>
        </p:spPr>
      </p:pic>
      <p:pic>
        <p:nvPicPr>
          <p:cNvPr id="3076" name="Picture 4" descr="C:\Users\ivano\Desktop\Ноябрь 2022 мероприятия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918"/>
            <a:ext cx="4955482" cy="2786082"/>
          </a:xfrm>
          <a:prstGeom prst="rect">
            <a:avLst/>
          </a:prstGeom>
          <a:noFill/>
        </p:spPr>
      </p:pic>
      <p:pic>
        <p:nvPicPr>
          <p:cNvPr id="3077" name="Picture 5" descr="C:\Users\ivano\Desktop\Ноябрь 2022 мероприятия\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0"/>
            <a:ext cx="485775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836712"/>
            <a:ext cx="335758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Генетическая склонность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к употреблению наркотиков и других стимуляторов.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медицинские данные, указывающие на то, что у определенной части людей имеются отклонения в обмене веществ, отвечающих за удовольствие в мозгу. 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Итогом является проба различных химических стимуляторов, в том числе и табака.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ivano\Desktop\Ноябрь 2022 мероприятия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251" y="2738438"/>
            <a:ext cx="5492749" cy="4119562"/>
          </a:xfrm>
          <a:prstGeom prst="rect">
            <a:avLst/>
          </a:prstGeom>
          <a:noFill/>
        </p:spPr>
      </p:pic>
      <p:pic>
        <p:nvPicPr>
          <p:cNvPr id="4099" name="Picture 3" descr="C:\Users\ivano\Desktop\Ноябрь 2022 мероприятия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4508" y="1"/>
            <a:ext cx="3619491" cy="271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65202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люди начинают курить?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 взрослого мужчины-курильщика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Если курят все мужчины, окружающие ребенка, – родственники и знакомые, то в его понимании – это норма. Вероятность того, что ребенок закурит, если в семье взрослые курят на 50-60% больше, чем в некурящей семье.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ivano\Desktop\Ноябрь 2022 мероприятия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76872"/>
            <a:ext cx="6643702" cy="4421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0004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героя-курильщика, созданный кино и СМИ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статистике, на девяностые годы — в двадцати, случайным образом отобранных, американских фильмах 57% главных героев курят.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ivano\Desktop\Ноябрь 2022 мероприятия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4175"/>
            <a:ext cx="5753100" cy="3933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Users\ivano\Desktop\Ноябрь 2022 мероприятия\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306" y="0"/>
            <a:ext cx="4063694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065609" y="3169576"/>
            <a:ext cx="27860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населения из аналогичных слоев общества, курят, на самом деле, лишь 14%.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лишь 14% персонажей картин сталкиваются с негативными последствиями курения.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562" y="-24382"/>
            <a:ext cx="407193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Попадая в какую-то тяжелую жизненную ситуацию, из-за сложившегося мнения о возможном снятии напряжения с помощью сигареты, человек начинает курить.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Причем нередко это происходит даже в возрасте 40 — 50 лет. Люди, никогда не бравшие в руки сигарету, закуривают.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ivano\Desktop\Ноябрь 2022 мероприятия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429000"/>
            <a:ext cx="4293781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C:\Users\ivano\Desktop\Ноябрь 2022 мероприятия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3782" y="0"/>
            <a:ext cx="4850219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C:\Users\ivano\Desktop\Ноябрь 2022 мероприятия\1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93782" y="3212976"/>
            <a:ext cx="4850219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286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рекомендации по отказу от курения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настроить себя на отказ от курения,  избегать мыслей о том, что это трудно осуществить, напротив, внушить себе, что вы не раб привычки, достаточно владеете собой и легко одолеете привычку курения.</a:t>
            </a:r>
          </a:p>
          <a:p>
            <a:pPr fontAlgn="base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знать одно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точно сможете бросить курить, ничего запредельно героического в этом нет, но при одном условии: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ДЕЙСТВИТЕЛЬНО ХОТИТЕ БРОСИТЬ КУРИТЬ!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для себя список доводов в пользу вашего отказа от курения (польза и преимущества прекращения курения).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ivano\Desktop\Ноябрь 2022 мероприятия\1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3312951"/>
            <a:ext cx="6239318" cy="3424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</TotalTime>
  <Words>767</Words>
  <Application>Microsoft Office PowerPoint</Application>
  <PresentationFormat>Экран (4:3)</PresentationFormat>
  <Paragraphs>65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подготовила: Иванова О.Г.</vt:lpstr>
      <vt:lpstr>Международный день отказа от курения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день отказа от курения</dc:title>
  <dc:creator>Ольга Иванова</dc:creator>
  <cp:lastModifiedBy>Ольга Иванова</cp:lastModifiedBy>
  <cp:revision>12</cp:revision>
  <dcterms:created xsi:type="dcterms:W3CDTF">2022-11-17T09:51:14Z</dcterms:created>
  <dcterms:modified xsi:type="dcterms:W3CDTF">2022-11-17T13:11:35Z</dcterms:modified>
</cp:coreProperties>
</file>