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8" r:id="rId4"/>
    <p:sldId id="274" r:id="rId5"/>
    <p:sldId id="258" r:id="rId6"/>
    <p:sldId id="265" r:id="rId7"/>
    <p:sldId id="257" r:id="rId8"/>
    <p:sldId id="272" r:id="rId9"/>
    <p:sldId id="267" r:id="rId10"/>
    <p:sldId id="266" r:id="rId11"/>
    <p:sldId id="269" r:id="rId12"/>
    <p:sldId id="270" r:id="rId13"/>
    <p:sldId id="273" r:id="rId14"/>
    <p:sldId id="271" r:id="rId15"/>
    <p:sldId id="261" r:id="rId16"/>
  </p:sldIdLst>
  <p:sldSz cx="9180513" cy="6948488"/>
  <p:notesSz cx="6858000" cy="9144000"/>
  <p:defaultTextStyle>
    <a:defPPr>
      <a:defRPr lang="ru-RU"/>
    </a:defPPr>
    <a:lvl1pPr marL="0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0812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1624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2436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43248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04059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64871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25683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86495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>
          <p15:clr>
            <a:srgbClr val="A4A3A4"/>
          </p15:clr>
        </p15:guide>
        <p15:guide id="2" pos="28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62" y="102"/>
      </p:cViewPr>
      <p:guideLst>
        <p:guide orient="horz" pos="2189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3715" y="1389698"/>
            <a:ext cx="8262462" cy="1852930"/>
          </a:xfrm>
        </p:spPr>
        <p:txBody>
          <a:bodyPr vert="horz" lIns="46081" tIns="0" rIns="46081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7077" y="3375658"/>
            <a:ext cx="6426359" cy="177572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60812" indent="0" algn="ctr">
              <a:buNone/>
            </a:lvl2pPr>
            <a:lvl3pPr marL="921624" indent="0" algn="ctr">
              <a:buNone/>
            </a:lvl3pPr>
            <a:lvl4pPr marL="1382436" indent="0" algn="ctr">
              <a:buNone/>
            </a:lvl4pPr>
            <a:lvl5pPr marL="1843248" indent="0" algn="ctr">
              <a:buNone/>
            </a:lvl5pPr>
            <a:lvl6pPr marL="2304059" indent="0" algn="ctr">
              <a:buNone/>
            </a:lvl6pPr>
            <a:lvl7pPr marL="2764871" indent="0" algn="ctr">
              <a:buNone/>
            </a:lvl7pPr>
            <a:lvl8pPr marL="3225683" indent="0" algn="ctr">
              <a:buNone/>
            </a:lvl8pPr>
            <a:lvl9pPr marL="3686495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55872" y="278262"/>
            <a:ext cx="2065615" cy="59287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9026" y="278262"/>
            <a:ext cx="6043838" cy="59287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6590" y="617643"/>
            <a:ext cx="7114898" cy="185293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6590" y="2540875"/>
            <a:ext cx="7114898" cy="1529632"/>
          </a:xfrm>
        </p:spPr>
        <p:txBody>
          <a:bodyPr anchor="t"/>
          <a:lstStyle>
            <a:lvl1pPr marL="73730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56444" y="6501340"/>
            <a:ext cx="765043" cy="369943"/>
          </a:xfrm>
        </p:spPr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9025" y="1621314"/>
            <a:ext cx="4054727" cy="458568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6761" y="1621314"/>
            <a:ext cx="4054727" cy="458568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026" y="276653"/>
            <a:ext cx="8262462" cy="115808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9026" y="1555367"/>
            <a:ext cx="4056321" cy="76079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574" y="1555367"/>
            <a:ext cx="4057914" cy="76079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9026" y="2393368"/>
            <a:ext cx="4056321" cy="38136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574" y="2393368"/>
            <a:ext cx="4057914" cy="38136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026" y="276653"/>
            <a:ext cx="3020326" cy="117738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9026" y="1544109"/>
            <a:ext cx="3020326" cy="4662886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89325" y="276653"/>
            <a:ext cx="5132162" cy="593034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6103" y="617644"/>
            <a:ext cx="5508308" cy="529179"/>
          </a:xfrm>
        </p:spPr>
        <p:txBody>
          <a:bodyPr lIns="46081" rIns="46081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36103" y="1856147"/>
            <a:ext cx="5508308" cy="4014682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6103" y="1182182"/>
            <a:ext cx="5508308" cy="537350"/>
          </a:xfrm>
        </p:spPr>
        <p:txBody>
          <a:bodyPr lIns="46081" tIns="46081" rIns="46081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9026" y="278262"/>
            <a:ext cx="8262462" cy="1158081"/>
          </a:xfrm>
          <a:prstGeom prst="rect">
            <a:avLst/>
          </a:prstGeom>
        </p:spPr>
        <p:txBody>
          <a:bodyPr vert="horz" lIns="92162" tIns="46081" rIns="92162" bIns="46081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9026" y="1621314"/>
            <a:ext cx="8262462" cy="4771295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9026" y="6501340"/>
            <a:ext cx="2142120" cy="369943"/>
          </a:xfrm>
          <a:prstGeom prst="rect">
            <a:avLst/>
          </a:prstGeom>
        </p:spPr>
        <p:txBody>
          <a:bodyPr vert="horz" lIns="92162" tIns="46081" rIns="92162" bIns="46081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61E9512-574B-46DB-9657-E63C0CD612CF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36676" y="6501340"/>
            <a:ext cx="2907162" cy="369943"/>
          </a:xfrm>
          <a:prstGeom prst="rect">
            <a:avLst/>
          </a:prstGeom>
        </p:spPr>
        <p:txBody>
          <a:bodyPr vert="horz" lIns="92162" tIns="46081" rIns="92162" bIns="46081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56444" y="6501340"/>
            <a:ext cx="765043" cy="369943"/>
          </a:xfrm>
          <a:prstGeom prst="rect">
            <a:avLst/>
          </a:prstGeom>
        </p:spPr>
        <p:txBody>
          <a:bodyPr vert="horz" lIns="0" tIns="46081" rIns="0" bIns="46081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A9672A0-B3E4-4159-9534-88220DA3B5C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52974" indent="-414731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543" indent="-285703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3" indent="-230406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003" indent="-184325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7544" indent="-184325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734" indent="-184325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491" indent="-184325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84248" indent="-184325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87006" indent="-184325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4" y="377900"/>
            <a:ext cx="9054752" cy="41044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94112" y="5562476"/>
            <a:ext cx="5523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bg2"/>
                </a:solidFill>
              </a:rPr>
              <a:t>Работу выполнила </a:t>
            </a:r>
            <a:r>
              <a:rPr lang="ru-RU" dirty="0" smtClean="0">
                <a:solidFill>
                  <a:schemeClr val="bg2"/>
                </a:solidFill>
              </a:rPr>
              <a:t>воспитатель </a:t>
            </a:r>
            <a:r>
              <a:rPr lang="ru-RU" dirty="0">
                <a:solidFill>
                  <a:schemeClr val="bg2"/>
                </a:solidFill>
              </a:rPr>
              <a:t>ГБОУ СОШ № 493</a:t>
            </a:r>
          </a:p>
          <a:p>
            <a:pPr algn="r"/>
            <a:r>
              <a:rPr lang="ru-RU" dirty="0">
                <a:solidFill>
                  <a:schemeClr val="bg2"/>
                </a:solidFill>
              </a:rPr>
              <a:t>Павлова Татьяна Юрьевна</a:t>
            </a:r>
          </a:p>
        </p:txBody>
      </p:sp>
    </p:spTree>
    <p:extLst>
      <p:ext uri="{BB962C8B-B14F-4D97-AF65-F5344CB8AC3E}">
        <p14:creationId xmlns:p14="http://schemas.microsoft.com/office/powerpoint/2010/main" val="184888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22"/>
            <a:ext cx="4517528" cy="6389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528" y="746586"/>
            <a:ext cx="4662985" cy="620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0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07" y="493041"/>
            <a:ext cx="8961897" cy="596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7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92" y="449908"/>
            <a:ext cx="8471994" cy="623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68" y="665932"/>
            <a:ext cx="8754615" cy="569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0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808" y="233884"/>
            <a:ext cx="8140361" cy="648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33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16" y="665932"/>
            <a:ext cx="9051183" cy="539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6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888" y="-126156"/>
            <a:ext cx="7200800" cy="125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muzyka_V._Bulyukina_-_Fon_dlya_stihov_veterana_vojny_(Gyb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760" y="6330845"/>
            <a:ext cx="612034" cy="617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905" y="882809"/>
            <a:ext cx="8218120" cy="591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72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697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84" y="593924"/>
            <a:ext cx="8563308" cy="575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9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3872" y="-54148"/>
            <a:ext cx="69127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2"/>
                </a:solidFill>
              </a:rPr>
              <a:t>Чёрное дуло блокадной ночи…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Холодно,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холодно,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холодно очень…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Вставлена вместо стекла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картонка…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Вместо соседнего дома –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воронка…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Поздно.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А мамы всё нет отчего-то…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Еле живая ушла на работу…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Есть очень хочется…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Страшно…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Темно…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Умер братишка мой…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Утром…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Давно…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Вышла вода…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Не дойти до реки…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Очень устал…</a:t>
            </a:r>
          </a:p>
          <a:p>
            <a:pPr algn="ctr"/>
            <a:r>
              <a:rPr lang="ru-RU" sz="2000" dirty="0">
                <a:solidFill>
                  <a:schemeClr val="bg2"/>
                </a:solidFill>
              </a:rPr>
              <a:t>Сил уже никаких…</a:t>
            </a:r>
          </a:p>
        </p:txBody>
      </p:sp>
    </p:spTree>
    <p:extLst>
      <p:ext uri="{BB962C8B-B14F-4D97-AF65-F5344CB8AC3E}">
        <p14:creationId xmlns:p14="http://schemas.microsoft.com/office/powerpoint/2010/main" val="320606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896" y="89868"/>
            <a:ext cx="6768159" cy="671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" y="233884"/>
            <a:ext cx="9068932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6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1707" y="410004"/>
            <a:ext cx="8386282" cy="374205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76" y="410004"/>
            <a:ext cx="8798359" cy="612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65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7888" y="809948"/>
            <a:ext cx="741682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2"/>
                </a:solidFill>
              </a:rPr>
              <a:t>Вместо супа – бурда из столярного клея,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Вместо чая – заварка сосновой хвои.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Это б всё ничего, только руки немеют,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Только ноги становятся вдруг не твои.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Только сердце внезапно сожмётся, как ёжик,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И глухие удары пойдут невпопад…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Сердце! Надо стучать, если даже не можешь.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Не смолкай! Ведь на наших сердцах – Ленинград.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Бейся, сердце! Стучи, несмотря на усталость,</a:t>
            </a:r>
          </a:p>
          <a:p>
            <a:pPr algn="ctr"/>
            <a:r>
              <a:rPr lang="ru-RU" sz="2800" dirty="0">
                <a:solidFill>
                  <a:schemeClr val="bg2"/>
                </a:solidFill>
              </a:rPr>
              <a:t>Слышишь: город клянётся, что враг не пройдёт!</a:t>
            </a:r>
          </a:p>
        </p:txBody>
      </p:sp>
    </p:spTree>
    <p:extLst>
      <p:ext uri="{BB962C8B-B14F-4D97-AF65-F5344CB8AC3E}">
        <p14:creationId xmlns:p14="http://schemas.microsoft.com/office/powerpoint/2010/main" val="14872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" y="1005150"/>
            <a:ext cx="9144793" cy="493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6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392</TotalTime>
  <Words>164</Words>
  <Application>Microsoft Office PowerPoint</Application>
  <PresentationFormat>Произвольный</PresentationFormat>
  <Paragraphs>34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 Музы не молчали…..</dc:title>
  <dc:creator>Павлова Татьяна Юрьевна</dc:creator>
  <cp:lastModifiedBy>Nikita</cp:lastModifiedBy>
  <cp:revision>31</cp:revision>
  <dcterms:created xsi:type="dcterms:W3CDTF">2022-08-24T08:46:20Z</dcterms:created>
  <dcterms:modified xsi:type="dcterms:W3CDTF">2022-11-07T16:56:20Z</dcterms:modified>
</cp:coreProperties>
</file>