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  <p:sldMasterId id="2147483846" r:id="rId2"/>
  </p:sldMasterIdLst>
  <p:sldIdLst>
    <p:sldId id="256" r:id="rId3"/>
    <p:sldId id="258" r:id="rId4"/>
    <p:sldId id="262" r:id="rId5"/>
    <p:sldId id="267" r:id="rId6"/>
    <p:sldId id="257" r:id="rId7"/>
    <p:sldId id="259" r:id="rId8"/>
    <p:sldId id="260" r:id="rId9"/>
    <p:sldId id="263" r:id="rId10"/>
    <p:sldId id="264" r:id="rId11"/>
    <p:sldId id="261" r:id="rId12"/>
    <p:sldId id="266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91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738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00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258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024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760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879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179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671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79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895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624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419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601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8264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1075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5267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797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3276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1970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1356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595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44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27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865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56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25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735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297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59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182CD123-BB2E-424C-8B44-C58EEB3BD2D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C6BA5FE-260F-496C-990F-5273E72E6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414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6899" y="870023"/>
            <a:ext cx="8825658" cy="2677648"/>
          </a:xfrm>
        </p:spPr>
        <p:txBody>
          <a:bodyPr/>
          <a:lstStyle/>
          <a:p>
            <a:pPr algn="ctr"/>
            <a:r>
              <a:rPr lang="en-US" sz="9600" b="1" dirty="0" smtClean="0"/>
              <a:t>Quiz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32720" y="4283394"/>
            <a:ext cx="8825658" cy="86142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2"/>
                </a:solidFill>
              </a:rPr>
              <a:t>Spotlight 5, Module 2</a:t>
            </a:r>
            <a:endParaRPr lang="ru-RU" sz="4000" dirty="0" smtClean="0">
              <a:solidFill>
                <a:schemeClr val="bg2"/>
              </a:solidFill>
            </a:endParaRPr>
          </a:p>
          <a:p>
            <a:pPr algn="ctr"/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9723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dirty="0" smtClean="0"/>
              <a:t>Copy the sentence!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03601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051" y="134305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2588" y="701336"/>
            <a:ext cx="10382435" cy="4436940"/>
          </a:xfrm>
        </p:spPr>
        <p:txBody>
          <a:bodyPr>
            <a:noAutofit/>
          </a:bodyPr>
          <a:lstStyle/>
          <a:p>
            <a:r>
              <a:rPr lang="en-US" sz="4400" dirty="0" smtClean="0"/>
              <a:t>I have got a skateboard.</a:t>
            </a:r>
          </a:p>
          <a:p>
            <a:r>
              <a:rPr lang="en-US" sz="4400" dirty="0" smtClean="0"/>
              <a:t>Max has got black gloves.</a:t>
            </a:r>
          </a:p>
          <a:p>
            <a:r>
              <a:rPr lang="en-US" sz="4400" dirty="0" smtClean="0"/>
              <a:t>I have got a guitar.</a:t>
            </a:r>
          </a:p>
          <a:p>
            <a:r>
              <a:rPr lang="en-US" sz="4400" dirty="0" smtClean="0"/>
              <a:t>Emma has got three dolls.</a:t>
            </a:r>
          </a:p>
          <a:p>
            <a:r>
              <a:rPr lang="en-US" sz="4400" dirty="0" smtClean="0"/>
              <a:t>I’m fourteen.</a:t>
            </a:r>
          </a:p>
          <a:p>
            <a:r>
              <a:rPr lang="en-US" sz="4400" dirty="0" smtClean="0"/>
              <a:t>How much is it?</a:t>
            </a:r>
          </a:p>
          <a:p>
            <a:r>
              <a:rPr lang="en-US" sz="4400" dirty="0" smtClean="0"/>
              <a:t>He is from Moscow.</a:t>
            </a:r>
          </a:p>
          <a:p>
            <a:r>
              <a:rPr lang="en-US" sz="4400" dirty="0" smtClean="0"/>
              <a:t>They can speak Japanese.</a:t>
            </a:r>
          </a:p>
        </p:txBody>
      </p:sp>
    </p:spTree>
    <p:extLst>
      <p:ext uri="{BB962C8B-B14F-4D97-AF65-F5344CB8AC3E}">
        <p14:creationId xmlns:p14="http://schemas.microsoft.com/office/powerpoint/2010/main" val="18294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2486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And the winner is …</a:t>
            </a:r>
            <a:r>
              <a:rPr lang="ru-RU" sz="6000" b="1" dirty="0">
                <a:solidFill>
                  <a:schemeClr val="tx1"/>
                </a:solidFill>
              </a:rPr>
              <a:t/>
            </a:r>
            <a:br>
              <a:rPr lang="ru-RU" sz="6000" b="1" dirty="0">
                <a:solidFill>
                  <a:schemeClr val="tx1"/>
                </a:solidFill>
              </a:rPr>
            </a:b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6600" dirty="0" smtClean="0"/>
          </a:p>
          <a:p>
            <a:endParaRPr lang="ru-RU" sz="6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55" y="1470965"/>
            <a:ext cx="9376147" cy="526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05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dirty="0" smtClean="0"/>
              <a:t>Fill in the correct word: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60548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49691" y="763480"/>
            <a:ext cx="10206689" cy="5734975"/>
          </a:xfrm>
        </p:spPr>
        <p:txBody>
          <a:bodyPr>
            <a:normAutofit/>
          </a:bodyPr>
          <a:lstStyle/>
          <a:p>
            <a:r>
              <a:rPr lang="en-US" sz="2000" dirty="0"/>
              <a:t>Fill in the correct word.</a:t>
            </a:r>
          </a:p>
          <a:p>
            <a:endParaRPr lang="en-US" sz="2000" dirty="0"/>
          </a:p>
          <a:p>
            <a:r>
              <a:rPr lang="en-US" sz="2000" dirty="0"/>
              <a:t>cute	pink	Max	dinosaur   	makes	twelve	</a:t>
            </a:r>
            <a:r>
              <a:rPr lang="en-US" sz="2000" dirty="0" err="1"/>
              <a:t>Koltcovo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 algn="just">
              <a:buNone/>
            </a:pPr>
            <a:r>
              <a:rPr lang="en-US" sz="2000" dirty="0"/>
              <a:t>Hi, my name is --1---. I’m ---2--- years old.</a:t>
            </a:r>
          </a:p>
          <a:p>
            <a:pPr marL="0" indent="0" algn="just">
              <a:buNone/>
            </a:pPr>
            <a:r>
              <a:rPr lang="en-US" sz="2000" dirty="0"/>
              <a:t>I’m from ---3--. I’ve got a great toy --4-- collection.</a:t>
            </a:r>
          </a:p>
          <a:p>
            <a:pPr marL="0" indent="0" algn="just">
              <a:buNone/>
            </a:pPr>
            <a:r>
              <a:rPr lang="en-US" sz="2000" dirty="0"/>
              <a:t>My collection has got 18 dinosaurs in it.</a:t>
            </a:r>
          </a:p>
          <a:p>
            <a:pPr marL="0" indent="0" algn="just">
              <a:buNone/>
            </a:pPr>
            <a:r>
              <a:rPr lang="en-US" sz="2000" dirty="0"/>
              <a:t>They are different: yellow, --5--, red, green, blue.</a:t>
            </a:r>
          </a:p>
          <a:p>
            <a:pPr marL="0" indent="0" algn="just">
              <a:buNone/>
            </a:pPr>
            <a:r>
              <a:rPr lang="en-US" sz="2000" dirty="0"/>
              <a:t>They are from the shop “</a:t>
            </a:r>
            <a:r>
              <a:rPr lang="en-US" sz="2000" dirty="0" err="1"/>
              <a:t>Pyaterochka</a:t>
            </a:r>
            <a:r>
              <a:rPr lang="en-US" sz="2000" dirty="0"/>
              <a:t>”.</a:t>
            </a:r>
          </a:p>
          <a:p>
            <a:pPr marL="0" indent="0" algn="just">
              <a:buNone/>
            </a:pPr>
            <a:r>
              <a:rPr lang="en-US" sz="2000" dirty="0"/>
              <a:t>I like my dinosaurs because they are ---6--- and funny.</a:t>
            </a:r>
          </a:p>
          <a:p>
            <a:pPr marL="0" indent="0" algn="just">
              <a:buNone/>
            </a:pPr>
            <a:r>
              <a:rPr lang="en-US" sz="2000" dirty="0"/>
              <a:t>I’m proud of my collection. It ---7-- me happy!</a:t>
            </a: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20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ernard MT Condensed" panose="02050806060905020404" pitchFamily="18" charset="0"/>
              </a:rPr>
              <a:t>My “</a:t>
            </a:r>
            <a:r>
              <a:rPr lang="en-US" dirty="0" err="1" smtClean="0">
                <a:latin typeface="Bernard MT Condensed" panose="02050806060905020404" pitchFamily="18" charset="0"/>
              </a:rPr>
              <a:t>Zavriks</a:t>
            </a:r>
            <a:r>
              <a:rPr lang="en-US" dirty="0" smtClean="0">
                <a:latin typeface="Bernard MT Condensed" panose="02050806060905020404" pitchFamily="18" charset="0"/>
              </a:rPr>
              <a:t>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764" y="1452763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Hi, my name is  Max. I’m  twelve  years old.</a:t>
            </a:r>
          </a:p>
          <a:p>
            <a:pPr marL="0" indent="0" algn="just">
              <a:buNone/>
            </a:pPr>
            <a:r>
              <a:rPr lang="en-US" dirty="0" smtClean="0"/>
              <a:t>I’m from  </a:t>
            </a:r>
            <a:r>
              <a:rPr lang="en-US" dirty="0" err="1" smtClean="0"/>
              <a:t>Koltcovo</a:t>
            </a:r>
            <a:r>
              <a:rPr lang="en-US" dirty="0" smtClean="0"/>
              <a:t>. I’ve got a great toy dinosaur collection.</a:t>
            </a:r>
          </a:p>
          <a:p>
            <a:pPr marL="0" indent="0" algn="just">
              <a:buNone/>
            </a:pPr>
            <a:r>
              <a:rPr lang="en-US" dirty="0" smtClean="0"/>
              <a:t>My collection has got 18 dinosaurs in it.</a:t>
            </a:r>
          </a:p>
          <a:p>
            <a:pPr marL="0" indent="0" algn="just">
              <a:buNone/>
            </a:pPr>
            <a:r>
              <a:rPr lang="en-US" dirty="0" smtClean="0"/>
              <a:t>They are different: yellow, pink, red, green, blue.</a:t>
            </a:r>
          </a:p>
          <a:p>
            <a:pPr marL="0" indent="0" algn="just">
              <a:buNone/>
            </a:pPr>
            <a:r>
              <a:rPr lang="en-US" dirty="0" smtClean="0"/>
              <a:t>They are from the shop “</a:t>
            </a:r>
            <a:r>
              <a:rPr lang="en-US" dirty="0" err="1" smtClean="0"/>
              <a:t>Pyaterochka</a:t>
            </a:r>
            <a:r>
              <a:rPr lang="en-US" dirty="0" smtClean="0"/>
              <a:t>”.</a:t>
            </a:r>
          </a:p>
          <a:p>
            <a:pPr marL="0" indent="0" algn="just">
              <a:buNone/>
            </a:pPr>
            <a:r>
              <a:rPr lang="en-US" dirty="0" smtClean="0"/>
              <a:t>I like my dinosaurs because they are cute and funny.</a:t>
            </a:r>
          </a:p>
          <a:p>
            <a:pPr marL="0" indent="0" algn="just">
              <a:buNone/>
            </a:pPr>
            <a:r>
              <a:rPr lang="en-US" dirty="0" smtClean="0"/>
              <a:t>I’m proud of my collection. </a:t>
            </a:r>
            <a:endParaRPr lang="ru-RU" dirty="0" smtClean="0"/>
          </a:p>
          <a:p>
            <a:pPr marL="0" indent="0" algn="just">
              <a:buNone/>
            </a:pPr>
            <a:r>
              <a:rPr lang="en-US" dirty="0" smtClean="0"/>
              <a:t>It  makes me happy!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881" y="3375237"/>
            <a:ext cx="4145871" cy="276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40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chemeClr val="tx1"/>
                </a:solidFill>
                <a:latin typeface="+mn-lt"/>
              </a:rPr>
              <a:t>Find the odd word</a:t>
            </a:r>
            <a:endParaRPr lang="ru-RU" sz="6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92965"/>
            <a:ext cx="10986856" cy="498354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Canada, Scotland, Wellington, The UK, The USA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London, Moscow, Washington D.C., Scotland, Ottawa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Scottish, British, American, New Zealander, France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Gloves, scarf, bike, hat, boots, jacket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Ninety, eight, twenty, forty, sixty, seventy   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Women, cats, teeth, children, mice, feet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Strong, fast, funny, friendly, smart, evil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54479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6584" y="1905524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/>
              <a:t>Captain time!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402" y="4230209"/>
            <a:ext cx="3663887" cy="24425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12" y="1495247"/>
            <a:ext cx="2862060" cy="273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5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4988" y="1414865"/>
            <a:ext cx="8596668" cy="3880773"/>
          </a:xfrm>
        </p:spPr>
        <p:txBody>
          <a:bodyPr>
            <a:noAutofit/>
          </a:bodyPr>
          <a:lstStyle/>
          <a:p>
            <a:r>
              <a:rPr lang="en-US" sz="8800" dirty="0" smtClean="0"/>
              <a:t>Make up as many sentences as possible!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56696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4097" y="371554"/>
            <a:ext cx="9250532" cy="635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4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 smtClean="0">
                <a:solidFill>
                  <a:schemeClr val="tx1"/>
                </a:solidFill>
              </a:rPr>
              <a:t>Let’s check some grammar</a:t>
            </a:r>
            <a:r>
              <a:rPr lang="en-US" sz="7200" b="1" dirty="0" smtClean="0"/>
              <a:t>!</a:t>
            </a:r>
            <a:endParaRPr lang="ru-RU" sz="72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305" y="1850523"/>
            <a:ext cx="6465184" cy="4778616"/>
          </a:xfrm>
        </p:spPr>
      </p:pic>
    </p:spTree>
    <p:extLst>
      <p:ext uri="{BB962C8B-B14F-4D97-AF65-F5344CB8AC3E}">
        <p14:creationId xmlns:p14="http://schemas.microsoft.com/office/powerpoint/2010/main" val="62783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кстура гранж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129</TotalTime>
  <Words>246</Words>
  <Application>Microsoft Office PowerPoint</Application>
  <PresentationFormat>Широкоэкранный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Bernard MT Condensed</vt:lpstr>
      <vt:lpstr>Calibri</vt:lpstr>
      <vt:lpstr>Calibri Light</vt:lpstr>
      <vt:lpstr>Century Gothic</vt:lpstr>
      <vt:lpstr>Wingdings 3</vt:lpstr>
      <vt:lpstr>Тема Office</vt:lpstr>
      <vt:lpstr>Ион (конференц-зал)</vt:lpstr>
      <vt:lpstr>Quiz</vt:lpstr>
      <vt:lpstr>Презентация PowerPoint</vt:lpstr>
      <vt:lpstr>Презентация PowerPoint</vt:lpstr>
      <vt:lpstr>My “Zavriks”</vt:lpstr>
      <vt:lpstr>Find the odd word</vt:lpstr>
      <vt:lpstr>Презентация PowerPoint</vt:lpstr>
      <vt:lpstr>Презентация PowerPoint</vt:lpstr>
      <vt:lpstr>Презентация PowerPoint</vt:lpstr>
      <vt:lpstr>Let’s check some grammar!</vt:lpstr>
      <vt:lpstr>Презентация PowerPoint</vt:lpstr>
      <vt:lpstr>Презентация PowerPoint</vt:lpstr>
      <vt:lpstr>And the winner is …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</dc:title>
  <dc:creator>user</dc:creator>
  <cp:lastModifiedBy>user</cp:lastModifiedBy>
  <cp:revision>13</cp:revision>
  <dcterms:created xsi:type="dcterms:W3CDTF">2022-11-13T09:24:20Z</dcterms:created>
  <dcterms:modified xsi:type="dcterms:W3CDTF">2022-11-13T11:33:51Z</dcterms:modified>
</cp:coreProperties>
</file>