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8" r:id="rId3"/>
    <p:sldId id="300" r:id="rId4"/>
    <p:sldId id="302" r:id="rId5"/>
    <p:sldId id="301" r:id="rId6"/>
    <p:sldId id="303" r:id="rId7"/>
    <p:sldId id="304" r:id="rId8"/>
    <p:sldId id="29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EB400289-BFAB-4BB3-8D66-BF27C77B4912}">
          <p14:sldIdLst>
            <p14:sldId id="277"/>
            <p14:sldId id="288"/>
            <p14:sldId id="300"/>
            <p14:sldId id="302"/>
            <p14:sldId id="301"/>
            <p14:sldId id="303"/>
            <p14:sldId id="304"/>
            <p14:sldId id="29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slanmuradov7928@gmail.com" initials="r" lastIdx="2" clrIdx="0">
    <p:extLst>
      <p:ext uri="{19B8F6BF-5375-455C-9EA6-DF929625EA0E}">
        <p15:presenceInfo xmlns="" xmlns:p15="http://schemas.microsoft.com/office/powerpoint/2012/main" userId="ac282681150c5dd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000"/>
    <a:srgbClr val="00CC00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13T19:26:29.406" idx="2">
    <p:pos x="10" y="10"/>
    <p:text/>
    <p:extLst>
      <p:ext uri="{C676402C-5697-4E1C-873F-D02D1690AC5C}">
        <p15:threadingInfo xmlns=""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94166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09885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10073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20661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71159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75714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43721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74830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17164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76596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26486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B4603-BA14-4F05-945D-6FCF8DBCFA0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22DA0-3880-4B3F-8E11-866768BFD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460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1.dmcdn.net/D4Fx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3408"/>
            <a:ext cx="9171831" cy="7101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1228394" y="188640"/>
            <a:ext cx="65527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142658" y="1772816"/>
            <a:ext cx="6638464" cy="287897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200" b="1" i="0" u="none" strike="noStrike" kern="0" cap="none" spc="50" normalizeH="0" baseline="0" noProof="0" dirty="0" smtClean="0">
              <a:ln w="11430"/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66596" y="6186983"/>
            <a:ext cx="47525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0" cap="all" spc="0" normalizeH="0" baseline="0" noProof="0" dirty="0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2060848"/>
            <a:ext cx="68116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200" b="1" kern="0" cap="all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4269" y="1747637"/>
            <a:ext cx="899231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/>
          </a:p>
          <a:p>
            <a:pPr algn="ctr"/>
            <a:r>
              <a:rPr lang="ru-RU" sz="2800" b="1" dirty="0" smtClean="0"/>
              <a:t>Презентация на тему:</a:t>
            </a:r>
          </a:p>
          <a:p>
            <a:pPr algn="ctr"/>
            <a:r>
              <a:rPr lang="ru-RU" sz="2800" b="1" dirty="0" smtClean="0"/>
              <a:t>«Наши друзья-</a:t>
            </a:r>
            <a:r>
              <a:rPr lang="ru-RU" sz="2800" b="1" dirty="0" err="1" smtClean="0"/>
              <a:t>Эколята</a:t>
            </a:r>
            <a:r>
              <a:rPr lang="ru-RU" sz="2800" b="1" dirty="0" smtClean="0"/>
              <a:t> за раздельный сбор отходов и повторное использование материалов»</a:t>
            </a:r>
            <a:endParaRPr lang="ru-RU" sz="2400" b="1" dirty="0"/>
          </a:p>
          <a:p>
            <a:pPr algn="ctr"/>
            <a:endParaRPr lang="ru-RU" sz="2400" b="1" dirty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/>
          </a:p>
          <a:p>
            <a:r>
              <a:rPr lang="ru-RU" b="1" dirty="0"/>
              <a:t>                                                                         </a:t>
            </a:r>
            <a:r>
              <a:rPr lang="ru-RU" b="1" dirty="0" smtClean="0"/>
              <a:t>   </a:t>
            </a:r>
            <a:r>
              <a:rPr lang="ru-RU" b="1" dirty="0" smtClean="0"/>
              <a:t>Выполнила: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                                                                           Воспитатель: Крылова Василиса Олеговна</a:t>
            </a:r>
          </a:p>
          <a:p>
            <a:endParaRPr lang="ru-RU" b="1" dirty="0" smtClean="0"/>
          </a:p>
          <a:p>
            <a:endParaRPr lang="ru-RU" b="1" dirty="0"/>
          </a:p>
        </p:txBody>
      </p:sp>
      <p:pic>
        <p:nvPicPr>
          <p:cNvPr id="2050" name="Picture 2" descr="МБДОУ д/с &quot;Ромаш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8750"/>
            <a:ext cx="3995936" cy="2579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65250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matrony.ru/wp-content/uploads/2014/05/1920x1080_raduga-babochki-zelen-skazochnyij-fon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-43721" y="0"/>
            <a:ext cx="940916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3" y="5169966"/>
            <a:ext cx="4400296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01158" y="5200117"/>
            <a:ext cx="620376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1158" y="15974"/>
            <a:ext cx="894168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15895"/>
            <a:ext cx="8892480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Тематический проект </a:t>
            </a:r>
            <a:r>
              <a:rPr lang="ru-RU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«</a:t>
            </a:r>
            <a:r>
              <a:rPr lang="ru-RU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Эколята</a:t>
            </a:r>
            <a:r>
              <a:rPr lang="ru-RU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– молодые защитники Природы» представлен в виде Арт объекта содержание которого формирует у человека новое экологическое мышление, способное осознавать последствия своих действий по отношению к окружающей среде, умеющего жить в гармонии с природой. Именно природа играет важную роль в привитии любви к Родине. «Я хочу изменить мир?». Да, да, и еще раз да! Более того, я не просто «хочу», я уже меняю его. Пусть немного, пусть маленькими шагами, но меняю. И я искренне надеюсь, что мои поступки смогут повлиять на кого-то, и каждый внесет свой вклад в изменении мира. Ведь только вместе мы способны совершить невозможное.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343768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</a:rPr>
              <a:t>Я хочу изменить этот мир для себя, для людей, для мира... Достаточно сознательно участвовать в его развитии и преображении. Изменить себя, изменить своё отношение к миру-значит изменить мир. В начале нашего жизненного пути мы только намечаем будущие изменения, но мы не будем останавливаться, и будем пробовать. Главное идти и чувствовать, что перемены, произведенные нашим поколением, дают плоды.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515819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3" y="5169966"/>
            <a:ext cx="4400296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191125"/>
            <a:ext cx="620376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1158" y="188640"/>
            <a:ext cx="89416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www.matrony.ru/wp-content/uploads/2014/05/1920x1080_raduga-babochki-zelen-skazochnyij-fon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-148835" y="-17984"/>
            <a:ext cx="940916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0973"/>
            <a:ext cx="6480720" cy="64381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3989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Picture 2" descr="http://www.matrony.ru/wp-content/uploads/2014/05/1920x1080_raduga-babochki-zelen-skazochnyij-fon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-9625" y="-315416"/>
            <a:ext cx="940916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3" y="5169966"/>
            <a:ext cx="4400296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191125"/>
            <a:ext cx="620376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409703"/>
            <a:ext cx="8941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0"/>
            <a:ext cx="72008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97970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Picture 2" descr="http://www.matrony.ru/wp-content/uploads/2014/05/1920x1080_raduga-babochki-zelen-skazochnyij-fon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-43721" y="0"/>
            <a:ext cx="940916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3" y="5169966"/>
            <a:ext cx="4400296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191125"/>
            <a:ext cx="620376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409703"/>
            <a:ext cx="8941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Детский сад № 88 - &quot;Эколята - дошколята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334" y="3770656"/>
            <a:ext cx="2626196" cy="3087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0"/>
            <a:ext cx="7145421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4217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Picture 2" descr="http://www.matrony.ru/wp-content/uploads/2014/05/1920x1080_raduga-babochki-zelen-skazochnyij-fon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-43721" y="0"/>
            <a:ext cx="940916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3" y="5169966"/>
            <a:ext cx="4400296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191125"/>
            <a:ext cx="620376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409703"/>
            <a:ext cx="894168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5744" y="3851389"/>
            <a:ext cx="2328874" cy="29263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0"/>
            <a:ext cx="6984776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4894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matrony.ru/wp-content/uploads/2014/05/1920x1080_raduga-babochki-zelen-skazochnyij-fon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-43721" y="0"/>
            <a:ext cx="940916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0"/>
            <a:ext cx="6264695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76859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trony.ru/wp-content/uploads/2014/05/1920x1080_raduga-babochki-zelen-skazochnyij-fon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-228954" y="0"/>
            <a:ext cx="940916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-207128" y="5191125"/>
            <a:ext cx="620376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3" y="5169966"/>
            <a:ext cx="4400296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412093" y="5555934"/>
            <a:ext cx="37841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all" spc="0" normalizeH="0" baseline="0" noProof="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414908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4628" y="4029931"/>
            <a:ext cx="4986960" cy="257883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0500" y="52954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Природу мы должны беречь</a:t>
            </a:r>
          </a:p>
          <a:p>
            <a:r>
              <a:rPr lang="ru-RU" sz="2000" b="1" dirty="0"/>
              <a:t>И не ломать деревьев ветки,</a:t>
            </a:r>
          </a:p>
          <a:p>
            <a:r>
              <a:rPr lang="ru-RU" sz="2000" b="1" dirty="0"/>
              <a:t>Не рвать цветы, костры не жечь</a:t>
            </a:r>
          </a:p>
          <a:p>
            <a:r>
              <a:rPr lang="ru-RU" sz="2000" b="1" dirty="0"/>
              <a:t>И на коре не ставить метки…</a:t>
            </a:r>
          </a:p>
          <a:p>
            <a:r>
              <a:rPr lang="ru-RU" sz="2000" b="1" dirty="0"/>
              <a:t>В контейнер мусорный сложи</a:t>
            </a:r>
          </a:p>
          <a:p>
            <a:r>
              <a:rPr lang="ru-RU" sz="2000" b="1" dirty="0"/>
              <a:t>Всё то, что в доме вам не нужно</a:t>
            </a:r>
          </a:p>
          <a:p>
            <a:r>
              <a:rPr lang="ru-RU" sz="2000" b="1" dirty="0"/>
              <a:t>Прекрасным миром дорожи,</a:t>
            </a:r>
          </a:p>
          <a:p>
            <a:r>
              <a:rPr lang="ru-RU" sz="2000" b="1" dirty="0"/>
              <a:t>Живите радостно и дружно…</a:t>
            </a:r>
          </a:p>
          <a:p>
            <a:r>
              <a:rPr lang="ru-RU" sz="2000" b="1" dirty="0"/>
              <a:t>Пусть будут чистыми пруды,</a:t>
            </a:r>
          </a:p>
          <a:p>
            <a:r>
              <a:rPr lang="ru-RU" sz="2000" b="1" dirty="0"/>
              <a:t>Пусть Гуси-лебеди летают!</a:t>
            </a:r>
          </a:p>
          <a:p>
            <a:r>
              <a:rPr lang="ru-RU" sz="2000" b="1" dirty="0"/>
              <a:t>Растут пусть Ивы у воды,</a:t>
            </a:r>
          </a:p>
          <a:p>
            <a:r>
              <a:rPr lang="ru-RU" sz="2000" b="1" dirty="0"/>
              <a:t>Пусть в небе звёздочки сверкают…</a:t>
            </a:r>
          </a:p>
          <a:p>
            <a:r>
              <a:rPr lang="ru-RU" sz="2000" b="1" dirty="0"/>
              <a:t>Пусть красота земли большой</a:t>
            </a:r>
          </a:p>
          <a:p>
            <a:r>
              <a:rPr lang="ru-RU" sz="2000" b="1" dirty="0"/>
              <a:t>Нам в жизни светлой помогает,</a:t>
            </a:r>
          </a:p>
          <a:p>
            <a:r>
              <a:rPr lang="ru-RU" sz="2000" b="1" dirty="0"/>
              <a:t>Пусть край любимый и родной</a:t>
            </a:r>
          </a:p>
          <a:p>
            <a:r>
              <a:rPr lang="ru-RU" sz="2000" b="1" dirty="0"/>
              <a:t>Поёт, под солнцем расцветает!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97096" y="1125578"/>
            <a:ext cx="47946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Берегите природу!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484" y="131390"/>
            <a:ext cx="4804492" cy="3898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282182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310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dns</cp:lastModifiedBy>
  <cp:revision>131</cp:revision>
  <cp:lastPrinted>2018-08-28T11:34:30Z</cp:lastPrinted>
  <dcterms:created xsi:type="dcterms:W3CDTF">2017-08-25T11:08:48Z</dcterms:created>
  <dcterms:modified xsi:type="dcterms:W3CDTF">2022-11-17T13:26:47Z</dcterms:modified>
</cp:coreProperties>
</file>