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70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08:06:12.06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C5D3AD7-D22B-4AC8-8EDE-C027C6E5C0A5}" emma:medium="tactile" emma:mode="ink">
          <msink:context xmlns:msink="http://schemas.microsoft.com/ink/2010/main" type="inkDrawing" rotatedBoundingBox="5490,14179 7160,13993 7268,14958 5597,15143" semanticType="callout" shapeName="Other"/>
        </emma:interpretation>
      </emma:emma>
    </inkml:annotationXML>
    <inkml:trace contextRef="#ctx0" brushRef="#br0">0 813 71 0,'0'0'113'0,"0"0"-2"15,0 0-2-15,0 0-4 0,0 0 0 16,0 0-7-16,0 0-4 0,0 0-5 0,0 0-2 15,0 0-8-15,0 0 0 0,0 0-3 0,0 0-2 16,0 0-4-16,0 0 1 0,0 0-3 0,0 0 0 16,0 0-9-16,0 0-7 0,0 0 2 0,0 0-4 0,0 0 13 15,27-12 20-15,-27 12 4 0,18-10-13 16,-6 4-5-16,-4 2-6 0,5-4-7 0,9-3-7 16,-8 4 9-16,-7 0-9 0,8-7-2 0,6 0-2 15,-2-2-4-15,-2 0-9 0,-4 6 0 0,4-9-3 16,1 2-2-16,1 6-2 0,0-5-2 0,0 1-1 0,-7 4-2 15,6-2-1-15,-1-1-4 0,0-1-1 16,2 1 1-16,0 2-2 0,-3 0-3 0,2-2 0 16,-1-5-2-16,0 6 3 0,2-2-22 0,-3 1 6 15,3 0 3-15,-3 0-5 0,1-2 1 0,5 7 0 0,-3-6 7 16,5-1-4-16,-7 3 0 0,7-3 1 0,-2 3 3 16,-1-1 1-16,1 0 0 0,0-2-2 15,0 0 0-15,-1 1-2 0,1-3 1 0,-5 4 0 16,5 1 1-16,2 0-3 0,-2 3 5 0,2-3-3 15,-5 3 2-15,5-2-1 0,-7 3 5 0,-3 0-2 16,7 1-5-16,-1-4 2 0,-1 2 2 0,-3 2-1 0,5-3 1 16,-7 6-3-16,-2-3 4 0,-1 4-6 0,2-1 4 15,-5 0-2-15,5-1 2 0,-2 2-2 16,-11 4 4-16,17-10-4 0,-11 7 2 0,-6 3-3 16,12-5 6-16,-12 5-4 0,0 0 2 0,12-6-6 15,-12 6 4-15,0 0-2 0,0 0 1 0,0 0 0 0,0 0 2 16,11-5-1-16,-11 5 3 0,0 0-5 0,0 0 1 15,0 0-1-15,0 0 3 0,0 0 0 16,19 3 0-16,-19-3-2 0,0 0-1 0,0 0 6 16,0 0-1-16,0 0-4 0,0 0 2 0,0 0 0 15,18 3-1-15,-18-3 9 0,0 0-3 0,11 8-6 0,-11-8-2 16,9 7 3-16,-9-7 2 0,8 8-4 0,-8-8-1 16,9 13 2-16,-7-4 0 0,-2-9 0 15,14 22 3-15,-9-10-3 0,0 1 0 0,1 3-3 16,-1-9 4-16,4 13 1 0,-1-3-2 0,-1-2-1 15,0 4 1-15,0-6-2 0,-2 2 6 0,2 8-2 0,1-5-3 16,-3 2-2-16,9 1 7 0,-4 0-3 0,-2-1-2 16,1-7 0-16,2 8 3 0,0-1-5 15,0-4 1-15,0 4 0 0,2-2 3 0,-2 0-2 16,0 4 3-16,0 1-6 0,3-2 7 0,-7-9-3 16,5 3 2-16,-8-2-4 0,2-1 3 0,3 9-3 0,-1-1 2 15,-1-5 0-15,2 7 0 0,-4-9-3 0,3 1 4 16,0 7-1-16,-4-7 0 0,0 2 6 15,-1-8-4-15,0 3-5 0,5 10 3 0,-2-9-6 16,-3 4-5-16,0-7-5 0,1 1-24 0,-4-10-18 0,0 0-25 16,6 28-28-16,5-18-21 0,-11-10-19 15,5 11-7-15,-5-11-26 0,4 19-138 0,-4-19-348 0,4 26 153 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08:06:17.11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28E96F3-7453-43AD-8D95-C4C3D05E0318}" emma:medium="tactile" emma:mode="ink">
          <msink:context xmlns:msink="http://schemas.microsoft.com/ink/2010/main" type="inkDrawing" rotatedBoundingBox="13367,14264 15018,13655 15435,14784 13783,15393" semanticType="callout" shapeName="Other"/>
        </emma:interpretation>
      </emma:emma>
    </inkml:annotationXML>
    <inkml:trace contextRef="#ctx0" brushRef="#br0">0 1173 8 0,'0'0'63'0,"0"0"2"15,0 0-6-15,0 0 5 0,0 0-2 0,0 0-2 16,0 0 1-16,0 0-7 0,0 0-1 0,26-11-3 15,-26 11-2-15,0 0 5 0,0 0 3 0,0 0-13 0,12-5 11 16,-12 5-4-16,0 0-1 0,10-7-4 0,-10 7 12 16,8-7-10-16,-8 7 3 0,7-11 3 0,-7 11-4 15,10-9-2-15,3 3 7 0,-13 6 0 16,11-11 3-16,-2 5-5 0,-9 6 1 0,11-16-7 0,-3 10-4 16,-2-5 7-16,5 1 1 0,-1 0-2 0,3-1-4 15,-2-3-2-15,-2 6 0 0,-1-7-4 0,0 8-3 16,5-3 6-16,-2-1 0 0,-5-1-5 0,7 2 0 15,4-4-6-15,-6 3 6 0,-1-3-4 0,4-1-2 16,0-3-1-16,3 7-3 0,1-7 2 0,-9 7 2 16,9-8-4-16,-1 5-4 0,0-5 5 0,1 1 13 15,1-1-5-15,3-3-2 0,-2 0-7 0,-4-1 3 16,16-3-4-16,-15 7-1 0,4-3-5 0,-4-2 5 16,7-3-8-16,-7 2 12 0,-1 4-1 0,3 4-1 15,0-8-2-15,-2 11 1 0,1-6-7 0,-1 0 4 16,1-1-5-16,-4 4-1 0,3-3-3 0,-1 5 0 15,0 1-3-15,0-5 3 0,-2 3-6 0,2-1 1 16,-2-2-4-16,0 2 4 0,0 2-3 0,0-1 5 16,-4 2-7-16,4-1-1 0,0 4-2 0,4-1 2 15,-6-6 0-15,1 4 1 0,-2 6 1 0,-1-5-1 16,7-1 0-16,-1-2 0 0,-7 8-3 0,1-3 3 16,1 1-2-16,3 1 3 0,-8 5-3 0,2-2 2 15,-8 6-3-15,13-8 6 0,-2 3-2 0,-11 5-5 16,13-7-1-16,-13 7 4 0,12-4-6 0,-12 4 6 15,0 0-4-15,8-7 5 0,-8 7-2 0,0 0-2 16,13-4 1-16,-13 4-2 0,0 0 3 0,0 0-1 16,0 0-2-16,0 0 3 0,14-4 1 0,-14 4 0 15,0 0 4-15,0 0 0 0,0 0 4 0,21 11 3 16,-21-11-3-16,12 5 1 0,-12-5 1 0,10 7-5 16,-10-7 0-16,11 7-3 0,-11-7 4 0,8 12-3 15,0-3 2-15,1-4-1 0,-3 6-3 0,5-4 2 16,-1 5 0-16,-4-5 1 0,5 4-1 0,-1-3-2 15,1 10 2-15,-2-10 1 0,-1 5-1 0,0-5-1 16,5 10-2-16,-8-6 4 0,6-1-3 0,-2 3 3 16,-1-4 0-16,0 6 4 0,1-4-4 0,1-4 5 15,-7-1-7-15,3 4 3 0,4 3-4 0,-5 0 4 16,6 5-4-16,-3-7-2 0,1 1 4 0,0 0-3 16,-2 6 2-16,2-6-4 0,-4-4 1 0,9 13 2 15,-4-3-2-15,-1 3 0 0,-1-4 2 0,5 5 5 16,-5-6-9-16,-2 2 8 0,3 2-10 0,-4-1 7 15,6-1 3-15,-1-1-10 0,-2-2 2 0,-2 8 1 16,5-5-1-16,-1 0 1 0,-4-6-3 0,5 7 6 16,-5-5-3-16,-1-5-1 0,8 8-1 0,-1-1 5 15,-5-4-3-15,-1 1 1 0,5 6-2 0,-6-1 1 16,4-8-2-16,5 7 4 0,-4-6-14 0,-4 9-13 16,-4-9-10-16,3 3-12 0,-1-2-14 0,1-2-21 0,1 2-22 15,-6-13-26-15,5 19-33 0,-5-19-20 16,6 16-20-16,1-9-5 0,-4 1-143 0,3 4-381 15,-6-12 168-15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08:06:21.0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DF05D62-D871-47FB-BCDB-A34D073F30C1}" emma:medium="tactile" emma:mode="ink">
          <msink:context xmlns:msink="http://schemas.microsoft.com/ink/2010/main" type="inkDrawing" rotatedBoundingBox="21834,14086 23557,13639 23872,14849 22149,15297" semanticType="callout" shapeName="Other"/>
        </emma:interpretation>
      </emma:emma>
    </inkml:annotationXML>
    <inkml:trace contextRef="#ctx0" brushRef="#br0">0 1242 60 0,'0'0'139'16,"0"0"-5"-16,0 0-7 0,0 0-12 0,0 0 1 0,0 0-7 15,0 0-5-15,0 0-4 0,0 0 1 0,0 0 1 16,0 0-5-16,0 0-4 0,0 0-3 0,0 0 1 16,0 0-7-16,0 0-1 0,0 0-1 15,0 0-3-15,0 0-6 0,0 0-3 0,0 0-1 0,0 0-5 16,0 0 0-16,0 0-4 0,0 0-3 0,0 0 0 15,0 0-4-15,0 0-1 0,0 0-4 0,0 0 1 16,0 0 1-16,0 0 1 0,0 0 5 0,0 0-2 16,0 0 1-16,24-25 4 0,-24 25-9 0,0 0-8 15,0 0-7-15,11-8 16 0,-11 8 0 0,5-7-13 16,-5 7 5-16,6-13-9 0,-6 13-4 0,0 0-2 16,14-8 1-16,-7-4 8 0,-7 12-4 0,17-15 0 15,-14 7-7-15,3 1 1 0,2-2-4 0,-3-3 5 16,5 4 4-16,-7 0 0 0,5-4-2 0,-2 3 0 15,-6 9-6-15,11-21 0 0,-3 11-6 0,-5-1 0 16,7 1-4-16,-6 3 12 0,6-7-2 0,-6 5 12 16,9-2-7-16,-5 1-6 0,3-7 8 0,-3 7-15 15,0-1 9-15,0 0-8 0,0 3 4 0,1-5-5 16,2 3-9-16,0-8 9 0,-1 6 0 0,-2-1-5 16,3-4 2-16,-2 2-5 0,2 4 3 0,-4-5 13 15,2-3-11-15,4 2-3 0,-4 0 44 0,5-1-9 16,-1-1 4-16,-2 1-12 0,2 0 11 0,-4 5-16 15,2-4-2-15,4 0-10 0,-4 0 1 0,3 0 0 16,-6 2-6-16,8-4 3 0,-7 0-2 0,4 4 7 16,-2-5-14-16,3 4 4 0,-3 3-1 0,2-3 4 0,-1-2-16 15,-1 8 14-15,2-7-6 0,3 2-4 16,-4 4 6-16,1-4-4 0,0 5-7 0,-5-1 10 0,1 4-8 16,-1-5 7-16,2 4-2 0,1-2 8 15,-2 0-12-15,1-2-2 0,-4 1 4 0,3-1-2 16,-1 0-1-16,0 5 0 0,2-7 5 0,-1 5-2 15,-1-1-8-15,-2 3 2 0,5-5 2 0,-3 1 7 16,2 3-20-16,-2-5 21 0,0 5-10 0,-2-3 2 0,3-1 3 16,-2 6 8-16,-7 6-6 0,12-15-9 15,-2 3 7-15,-4 6-2 0,2-6 8 0,-2 4-11 0,-6 8 11 16,15-16-5-16,-7 7 3 0,3-2-2 0,-5 6-2 16,-6 5-10-16,14-12 5 0,-9 8 3 0,-5 4-1 15,9-9-1-15,-9 9 4 0,0 0 0 0,10-8 2 16,-10 8 1-16,0 0 1 0,0 0-5 0,9-6 13 15,-9 6 3-15,0 0 2 0,0 0 0 0,0 0-14 16,0 0 16-16,22 6-2 0,-22-6-3 0,0 0-1 16,15 8 6-16,-15-8-8 0,11 7 3 0,-11-7-1 15,12 9 2-15,-5-3-6 0,-7-6 5 0,16 8 3 16,-7-1-4-16,-1-1 6 0,1 1-7 0,6 8-1 16,-7-4-3-16,4-1 1 0,-6 0 3 0,6 3-5 15,-3-3 1-15,2 3 0 0,-3-5-4 0,0 7 3 16,3-4 5-16,-5 4-15 0,2-3 3 0,5 4 2 15,-1 3-3-15,-2-2 4 0,-2-4-6 0,0-1 4 16,-2 0 4-16,4 2-5 0,-4 0-4 0,2-2 7 16,0 2-2-16,4 3-1 0,-4-3 6 0,0-3-11 15,-3-4 6-15,0 5-5 0,1-3-3 0,2 2 4 16,1 1 1-16,2 7 5 0,-4-5-5 0,1-3 1 16,1 11-1-16,-3-10-9 0,2 1 9 0,0-1-1 15,-1 0-3-15,5 6 12 0,-2-7-9 0,-4 0 1 16,-1 4-5-16,4-4 0 0,2 8 1 0,-4-5-1 15,-1-2 5-15,2 1 0 0,1-1-9 0,4 7 6 16,-4-7 2-16,6 6 3 0,-9-4-1 0,2-2 2 16,5 6-8-16,-1-3 5 0,-6-4-2 0,6 1 1 15,0 5-2-15,-4-6 7 0,0 1-8 0,1-1 2 0,-1 1 3 16,2 2-3-16,1 2 3 0,3 0-6 16,-3-3 3-16,-3-2-3 0,-2-2 2 0,1-3 2 15,-1 1 3-15,-6-7-3 0,14 11 4 0,-4-1-8 16,-2 5-3-16,-2-3-3 0,-1-9-9 0,-5-3-9 0,8 18-12 15,0-11-14-15,-8-7-12 0,4 5-25 0,-4-5-12 16,0 0-24-16,0 0-20 0,8 15-26 16,-8-15-25-16,0 0-31 0,7 6-30 0,-7-6-30 15,0 0-23-15,0 0-219 0,0 0-576 0,0 0 255 16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2-11-16T08:06:25.3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6FF119F-674C-45D8-BDD8-AB0BE4CE5A68}" emma:medium="tactile" emma:mode="ink">
          <msink:context xmlns:msink="http://schemas.microsoft.com/ink/2010/main" type="inkDrawing" rotatedBoundingBox="29296,13758 31456,13527 31611,14969 29450,15199" semanticType="callout" shapeName="Other"/>
        </emma:interpretation>
      </emma:emma>
    </inkml:annotationXML>
    <inkml:trace contextRef="#ctx0" brushRef="#br0">0 1443 95 0,'0'0'101'0,"0"0"3"0,0 0-6 16,0 0-7-16,0 0 4 0,0 0-2 0,0 0-7 16,0 0-5-16,0 0 1 0,0 0-4 0,0 0-4 15,0 0 1-15,0 0-1 0,0 0-6 0,6-9-3 16,-6 9 1-16,0 0-1 0,0 0 3 0,0 0 2 16,15-8-2-16,-15 8-3 0,9-14-6 0,-4 3-2 15,-5 11-1-15,14-9 5 0,-8 3-13 0,2-2 3 16,2-2-2-16,-2 6-2 0,0-3-2 0,3-5-6 15,-3 2 6-15,4-8-1 0,-2 8-2 0,-2 3-3 16,1-3-4-16,2-1 0 0,-1-1 1 0,-6 5-5 16,6-5 2-16,-1-2 2 0,-1 3-2 0,0-4 4 15,8-3-3-15,-3-1-3 0,-1-1 2 0,1 0 2 16,0 2-12-16,4-1 4 0,-3-3-1 0,2 2 8 16,1-1-3-16,1-1-2 0,9-7 4 0,-13 10 1 15,8-16-12-15,-6 12-3 0,7-8-6 0,-7 6 1 16,2 5-4-16,2-3 6 0,2-7-4 0,-7 9 0 15,-1 3-1-15,-2 1 1 0,4 1 0 0,-6 2-5 16,7-1 1-16,-3-8 1 0,-3 8 0 0,4-3-4 16,-1-1-3-16,-2 0 4 0,0 2 0 0,3-3-5 15,3-1 1-15,-4-1 1 0,3 0-1 0,-1 3 1 16,-2-2 3-16,7 4-6 0,-2-1 3 0,-2-1-3 16,1-1-3-16,2 0 6 0,-2 4-2 0,-1-4-1 15,-6 8 2-15,6-3 2 0,-4 8 0 0,-5-15-3 16,5 7 4-16,-5 4-3 0,7-3 4 0,-8 6-1 15,1-4-7-15,-8 12 0 0,12-22 1 0,-1 12 4 16,-6-4-2-16,4 1 1 0,-1 0-2 0,3-4 0 16,4-1-3-16,-11 9 4 0,4-3-1 0,-1 2 8 15,1 3-6-15,-8 7-5 0,7-11 9 0,-7 11-6 0,10-14-1 16,-10 14 2-16,8-3-4 0,-8 3 0 0,0 0 1 16,0 0 4-16,6-7 1 0,-6 7-1 15,0 0 4-15,0 0 4 0,0 0-5 0,0 0-4 16,0 0 3-16,0 0-4 0,0 0 3 0,0 0-2 15,0 0-2-15,6-11 8 0,-6 11-1 0,0 0 5 0,0 0-1 16,0 0-2-16,0 0 0 0,0 0-2 0,27 14 3 16,-27-14 3-16,10 7 6 0,-10-7 0 15,11 7-7-15,-5 0 4 0,-6-7-4 0,10 11-2 16,-6-4 6-16,4 3 5 0,2 4-4 0,-4-7-1 16,-1 7 1-16,4-3-4 0,-4-5 11 0,1 5-9 15,1 3-5-15,1-5 3 0,0 3-1 0,-4-1-1 0,1 1-1 16,3-5 5-16,-2 6-5 0,4-4 2 15,-2 5 10-15,-2-3-6 0,-1-2-9 0,-2 2 2 16,5 4 8-16,-4-1-9 0,4-2 1 0,-3-1-2 16,5 0 2-16,-4 4 1 0,2-1-4 0,1-4 9 15,-1 0-8-15,0 3 9 0,0-1 4 0,0-1-3 16,5 2-6-16,-4-4 4 0,2 3 1 0,-1-1-1 16,7 4 10-16,-6-4-6 0,3 3 0 0,-3-2-3 15,-1 0 1-15,2-1-10 0,-2 2 5 0,7 0 7 16,-6-2 4-16,2-1 4 0,-3 1-4 0,1-3-6 15,0 5 2-15,1-1 3 0,-1-4 20 0,2 3-16 16,-4 3-10-16,4-5 6 0,0 3-7 0,-1-3 6 16,-2 1-8-16,3 1 10 0,-2-1-8 0,1-1 9 15,-2 1-10-15,4-1 4 0,-5 0-3 0,1 3 1 16,3-3 4-16,-6 1-8 0,1-1 1 0,0 1-1 16,2 1 7-16,1-3-6 0,-3 2 19 0,3-2-2 15,-5-1-9-15,0 4-2 0,1 1-2 0,2-3 2 16,1 1-2-16,-1-1-5 0,-2 0 0 0,2 1 3 15,-1 1-5-15,0-4-5 0,0 5 3 0,-2-1 5 16,0 0-7-16,1 1 6 0,-1 1 2 0,0-1-4 16,1 0 1-16,-1-1 3 0,-1 3-6 0,4-3-5 15,-4 2 8-15,1 1-9 0,1 0 17 0,-3 2-8 0,3-4 1 16,-3-3-8-16,3 2 2 0,-4 0 5 16,0 0-11-16,6 0 5 0,-4 1 0 0,3-2-1 15,0 2 8-15,-5 1-7 0,-3-13 1 0,3 12-2 16,-3-12-3-16,7 16 0 0,-7-16 6 0,8 14-4 15,-8-14 1-15,6 17 4 0,-6-17-8 0,6 13 6 0,-6-13-5 16,8 17 6-16,-8-17-5 0,5 12 4 16,-5-12 0-16,0 0 5 0,0 0-6 0,6 12-10 15,-6-12-1-15,0 0 8 0,0 0 0 0,0 0-6 16,0 0-3-16,0 0 4 0,0 0-4 0,10 11-15 16,-10-11-16-16,0 0-21 0,0 0-22 0,0 0-19 0,0 0-33 15,0 0-29-15,3 7-39 0,-3-7-42 16,0 0-46-16,0 0-35 0,0 0-231 0,0 0-601 15,0 0 265-15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2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13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6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3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0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6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21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7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803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90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D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AAF83-D854-4440-8C89-791BD65A301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55A-2951-4719-9219-AD5362C3D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1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Relationship Id="rId9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564x/f1/70/2a/f1702aac5b2918b5ea33ac1374e6b35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353" b="95110" l="0" r="100000">
                        <a14:backgroundMark x1="4255" y1="41018" x2="6383" y2="48802"/>
                        <a14:backgroundMark x1="3723" y1="64571" x2="6028" y2="69760"/>
                        <a14:backgroundMark x1="94681" y1="47106" x2="97872" y2="419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244" b="4612"/>
          <a:stretch/>
        </p:blipFill>
        <p:spPr bwMode="auto">
          <a:xfrm>
            <a:off x="6660107" y="-232287"/>
            <a:ext cx="5531893" cy="709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141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383" y="2684776"/>
            <a:ext cx="1142408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</a:rPr>
              <a:t>расписание изменено</a:t>
            </a:r>
          </a:p>
        </p:txBody>
      </p:sp>
    </p:spTree>
    <p:extLst>
      <p:ext uri="{BB962C8B-B14F-4D97-AF65-F5344CB8AC3E}">
        <p14:creationId xmlns:p14="http://schemas.microsoft.com/office/powerpoint/2010/main" val="2994516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925" y="2452764"/>
            <a:ext cx="119330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</a:rPr>
              <a:t>библиотека подобрана</a:t>
            </a:r>
          </a:p>
        </p:txBody>
      </p:sp>
    </p:spTree>
    <p:extLst>
      <p:ext uri="{BB962C8B-B14F-4D97-AF65-F5344CB8AC3E}">
        <p14:creationId xmlns:p14="http://schemas.microsoft.com/office/powerpoint/2010/main" val="458121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1" y="191068"/>
            <a:ext cx="84616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Возвратные и невозвратные причастия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1519"/>
              </p:ext>
            </p:extLst>
          </p:nvPr>
        </p:nvGraphicFramePr>
        <p:xfrm>
          <a:off x="477669" y="2548465"/>
          <a:ext cx="1097280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1">
                  <a:extLst>
                    <a:ext uri="{9D8B030D-6E8A-4147-A177-3AD203B41FA5}">
                      <a16:colId xmlns:a16="http://schemas.microsoft.com/office/drawing/2014/main" val="2666688259"/>
                    </a:ext>
                  </a:extLst>
                </a:gridCol>
                <a:gridCol w="5486401">
                  <a:extLst>
                    <a:ext uri="{9D8B030D-6E8A-4147-A177-3AD203B41FA5}">
                      <a16:colId xmlns:a16="http://schemas.microsoft.com/office/drawing/2014/main" val="1020130480"/>
                    </a:ext>
                  </a:extLst>
                </a:gridCol>
              </a:tblGrid>
              <a:tr h="105953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Возвратные: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3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Невозвратные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остальные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972652"/>
                  </a:ext>
                </a:extLst>
              </a:tr>
              <a:tr h="105953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Умывающий</a:t>
                      </a:r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Улыбавший</a:t>
                      </a:r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Читающий </a:t>
                      </a:r>
                    </a:p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Неведомый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973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317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1571" y="2070627"/>
            <a:ext cx="793999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пропустивший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789304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5006" y="2207103"/>
            <a:ext cx="7232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обучившийся</a:t>
            </a:r>
          </a:p>
        </p:txBody>
      </p:sp>
    </p:spTree>
    <p:extLst>
      <p:ext uri="{BB962C8B-B14F-4D97-AF65-F5344CB8AC3E}">
        <p14:creationId xmlns:p14="http://schemas.microsoft.com/office/powerpoint/2010/main" val="1889200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1541" y="2207104"/>
            <a:ext cx="60574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убедивший</a:t>
            </a:r>
          </a:p>
        </p:txBody>
      </p:sp>
    </p:spTree>
    <p:extLst>
      <p:ext uri="{BB962C8B-B14F-4D97-AF65-F5344CB8AC3E}">
        <p14:creationId xmlns:p14="http://schemas.microsoft.com/office/powerpoint/2010/main" val="803557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4307" y="2288990"/>
            <a:ext cx="90731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смешивающийся</a:t>
            </a:r>
            <a:endParaRPr lang="ru-RU" sz="9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98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2058" y="2370877"/>
            <a:ext cx="82860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выращиваемый</a:t>
            </a:r>
          </a:p>
        </p:txBody>
      </p:sp>
    </p:spTree>
    <p:extLst>
      <p:ext uri="{BB962C8B-B14F-4D97-AF65-F5344CB8AC3E}">
        <p14:creationId xmlns:p14="http://schemas.microsoft.com/office/powerpoint/2010/main" val="2242358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1257" y="2275343"/>
            <a:ext cx="697338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согревшийся</a:t>
            </a:r>
          </a:p>
        </p:txBody>
      </p:sp>
    </p:spTree>
    <p:extLst>
      <p:ext uri="{BB962C8B-B14F-4D97-AF65-F5344CB8AC3E}">
        <p14:creationId xmlns:p14="http://schemas.microsoft.com/office/powerpoint/2010/main" val="4227486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966" y="2288990"/>
            <a:ext cx="65455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купавшийся</a:t>
            </a:r>
          </a:p>
        </p:txBody>
      </p:sp>
    </p:spTree>
    <p:extLst>
      <p:ext uri="{BB962C8B-B14F-4D97-AF65-F5344CB8AC3E}">
        <p14:creationId xmlns:p14="http://schemas.microsoft.com/office/powerpoint/2010/main" val="335732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424241"/>
              </p:ext>
            </p:extLst>
          </p:nvPr>
        </p:nvGraphicFramePr>
        <p:xfrm>
          <a:off x="586854" y="719666"/>
          <a:ext cx="10713492" cy="3538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2059">
                  <a:extLst>
                    <a:ext uri="{9D8B030D-6E8A-4147-A177-3AD203B41FA5}">
                      <a16:colId xmlns:a16="http://schemas.microsoft.com/office/drawing/2014/main" val="1272594773"/>
                    </a:ext>
                  </a:extLst>
                </a:gridCol>
                <a:gridCol w="4981433">
                  <a:extLst>
                    <a:ext uri="{9D8B030D-6E8A-4147-A177-3AD203B41FA5}">
                      <a16:colId xmlns:a16="http://schemas.microsoft.com/office/drawing/2014/main" val="3702112651"/>
                    </a:ext>
                  </a:extLst>
                </a:gridCol>
              </a:tblGrid>
              <a:tr h="222825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причастие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образованно от глагола на 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ать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( -ять-)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Пишем суффикс </a:t>
                      </a: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4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нн</a:t>
                      </a: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95694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причастие образованно от глагола на 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ить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ть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Пишем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суффикс 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енн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(-</a:t>
                      </a:r>
                      <a:r>
                        <a:rPr lang="ru-RU" sz="4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ённ</a:t>
                      </a:r>
                      <a:r>
                        <a:rPr lang="ru-RU" sz="4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-)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49182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6604" y="5104262"/>
            <a:ext cx="672834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– прочитанный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87774" y="5104262"/>
            <a:ext cx="56042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Осветить – освящённый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Рукописный ввод 6"/>
              <p14:cNvContentPartPr/>
              <p14:nvPr/>
            </p14:nvContentPartPr>
            <p14:xfrm>
              <a:off x="2003405" y="5053642"/>
              <a:ext cx="612360" cy="331920"/>
            </p14:xfrm>
          </p:contentPart>
        </mc:Choice>
        <mc:Fallback xmlns="">
          <p:pic>
            <p:nvPicPr>
              <p:cNvPr id="7" name="Рукописный ввод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96205" y="5044282"/>
                <a:ext cx="624600" cy="34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Рукописный ввод 8"/>
              <p14:cNvContentPartPr/>
              <p14:nvPr/>
            </p14:nvContentPartPr>
            <p14:xfrm>
              <a:off x="4898885" y="4948162"/>
              <a:ext cx="658080" cy="422640"/>
            </p14:xfrm>
          </p:contentPart>
        </mc:Choice>
        <mc:Fallback xmlns="">
          <p:pic>
            <p:nvPicPr>
              <p:cNvPr id="9" name="Рукописный ввод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94565" y="4938442"/>
                <a:ext cx="66780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Рукописный ввод 10"/>
              <p14:cNvContentPartPr/>
              <p14:nvPr/>
            </p14:nvContentPartPr>
            <p14:xfrm>
              <a:off x="7947365" y="4958962"/>
              <a:ext cx="646920" cy="447480"/>
            </p14:xfrm>
          </p:contentPart>
        </mc:Choice>
        <mc:Fallback xmlns="">
          <p:pic>
            <p:nvPicPr>
              <p:cNvPr id="11" name="Рукописный ввод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8005" y="4944922"/>
                <a:ext cx="667440" cy="47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Рукописный ввод 12"/>
              <p14:cNvContentPartPr/>
              <p14:nvPr/>
            </p14:nvContentPartPr>
            <p14:xfrm>
              <a:off x="10596965" y="4903522"/>
              <a:ext cx="783000" cy="519840"/>
            </p14:xfrm>
          </p:contentPart>
        </mc:Choice>
        <mc:Fallback xmlns="">
          <p:pic>
            <p:nvPicPr>
              <p:cNvPr id="13" name="Рукописный ввод 1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591205" y="4893082"/>
                <a:ext cx="801720" cy="53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601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6516" y="2343581"/>
            <a:ext cx="73821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считающийся</a:t>
            </a:r>
          </a:p>
        </p:txBody>
      </p:sp>
    </p:spTree>
    <p:extLst>
      <p:ext uri="{BB962C8B-B14F-4D97-AF65-F5344CB8AC3E}">
        <p14:creationId xmlns:p14="http://schemas.microsoft.com/office/powerpoint/2010/main" val="1920001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5736" y="2220752"/>
            <a:ext cx="52569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значащий</a:t>
            </a:r>
          </a:p>
        </p:txBody>
      </p:sp>
    </p:spTree>
    <p:extLst>
      <p:ext uri="{BB962C8B-B14F-4D97-AF65-F5344CB8AC3E}">
        <p14:creationId xmlns:p14="http://schemas.microsoft.com/office/powerpoint/2010/main" val="3633373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0531" y="2288990"/>
            <a:ext cx="88985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разбранившийся</a:t>
            </a:r>
          </a:p>
        </p:txBody>
      </p:sp>
    </p:spTree>
    <p:extLst>
      <p:ext uri="{BB962C8B-B14F-4D97-AF65-F5344CB8AC3E}">
        <p14:creationId xmlns:p14="http://schemas.microsoft.com/office/powerpoint/2010/main" val="3819284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4745" y="2070626"/>
            <a:ext cx="65804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рисовавший</a:t>
            </a:r>
          </a:p>
        </p:txBody>
      </p:sp>
    </p:spTree>
    <p:extLst>
      <p:ext uri="{BB962C8B-B14F-4D97-AF65-F5344CB8AC3E}">
        <p14:creationId xmlns:p14="http://schemas.microsoft.com/office/powerpoint/2010/main" val="2920718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4966" y="627797"/>
            <a:ext cx="1080902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1.Часть речи. Общее значение.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2.Морфологические признаки.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форма (именительный падеж, единственное число).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Постоянные признаки: разряд причастия (действительное, страдательное);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глагола: вид, время, возвратность.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Непостоянные признаки: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или краткая форма (у страдательных причастий);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 (у причастий в полной форме).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5.Синтаксическая роль (подчеркнуть как член предложения).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336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580" y="928048"/>
            <a:ext cx="102767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Лающий (пес) – причастие ( какой? )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лающий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несов.вид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наст.вр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невозврт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полная форма,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Синтаксическая роль - определение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046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580" y="928048"/>
            <a:ext cx="102767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Улетевшего (голубя) – 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Синтаксическая роль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44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580" y="928048"/>
            <a:ext cx="102767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(Поле) засеяно – 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Непост.признаки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Синтаксическая роль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027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564x/ba/fb/b2/bafbb2c71965b988ac2fbe50acfb035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2" b="89894" l="9752" r="99113">
                        <a14:foregroundMark x1="37411" y1="27305" x2="60284" y2="25887"/>
                        <a14:foregroundMark x1="92908" y1="40780" x2="93085" y2="37589"/>
                        <a14:foregroundMark x1="92553" y1="57270" x2="92021" y2="508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596"/>
          <a:stretch/>
        </p:blipFill>
        <p:spPr bwMode="auto">
          <a:xfrm>
            <a:off x="2999512" y="-900752"/>
            <a:ext cx="9192488" cy="77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39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699" y="191069"/>
            <a:ext cx="7820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и полные причастия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951609"/>
              </p:ext>
            </p:extLst>
          </p:nvPr>
        </p:nvGraphicFramePr>
        <p:xfrm>
          <a:off x="385171" y="1333815"/>
          <a:ext cx="11335224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67612">
                  <a:extLst>
                    <a:ext uri="{9D8B030D-6E8A-4147-A177-3AD203B41FA5}">
                      <a16:colId xmlns:a16="http://schemas.microsoft.com/office/drawing/2014/main" val="2161381669"/>
                    </a:ext>
                  </a:extLst>
                </a:gridCol>
                <a:gridCol w="5667612">
                  <a:extLst>
                    <a:ext uri="{9D8B030D-6E8A-4147-A177-3AD203B41FA5}">
                      <a16:colId xmlns:a16="http://schemas.microsoft.com/office/drawing/2014/main" val="18281300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Полное причастие отвечает на вопрос: 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Какой?</a:t>
                      </a:r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оканчивается на 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ая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ое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ие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Краткое причастие отвечает на вопрос: 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Каков?</a:t>
                      </a:r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оканчивается на 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-а, -о, -ы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80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любящий, любящая, любящие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подарен, подарена, подарено, подарены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369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Полные причастия выполняют функцию </a:t>
                      </a:r>
                      <a:r>
                        <a:rPr lang="ru-RU" sz="3200" b="1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определения</a:t>
                      </a:r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предложении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Краткие причастия в предложении осуществляют функцию 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сказуемого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505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80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019280"/>
              </p:ext>
            </p:extLst>
          </p:nvPr>
        </p:nvGraphicFramePr>
        <p:xfrm>
          <a:off x="244144" y="978973"/>
          <a:ext cx="11793929" cy="3899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9094">
                  <a:extLst>
                    <a:ext uri="{9D8B030D-6E8A-4147-A177-3AD203B41FA5}">
                      <a16:colId xmlns:a16="http://schemas.microsoft.com/office/drawing/2014/main" val="1032973357"/>
                    </a:ext>
                  </a:extLst>
                </a:gridCol>
                <a:gridCol w="1879094">
                  <a:extLst>
                    <a:ext uri="{9D8B030D-6E8A-4147-A177-3AD203B41FA5}">
                      <a16:colId xmlns:a16="http://schemas.microsoft.com/office/drawing/2014/main" val="599476302"/>
                    </a:ext>
                  </a:extLst>
                </a:gridCol>
                <a:gridCol w="2357525">
                  <a:extLst>
                    <a:ext uri="{9D8B030D-6E8A-4147-A177-3AD203B41FA5}">
                      <a16:colId xmlns:a16="http://schemas.microsoft.com/office/drawing/2014/main" val="3079253843"/>
                    </a:ext>
                  </a:extLst>
                </a:gridCol>
                <a:gridCol w="1920028">
                  <a:extLst>
                    <a:ext uri="{9D8B030D-6E8A-4147-A177-3AD203B41FA5}">
                      <a16:colId xmlns:a16="http://schemas.microsoft.com/office/drawing/2014/main" val="217446535"/>
                    </a:ext>
                  </a:extLst>
                </a:gridCol>
                <a:gridCol w="1879094">
                  <a:extLst>
                    <a:ext uri="{9D8B030D-6E8A-4147-A177-3AD203B41FA5}">
                      <a16:colId xmlns:a16="http://schemas.microsoft.com/office/drawing/2014/main" val="3329486553"/>
                    </a:ext>
                  </a:extLst>
                </a:gridCol>
                <a:gridCol w="1879094">
                  <a:extLst>
                    <a:ext uri="{9D8B030D-6E8A-4147-A177-3AD203B41FA5}">
                      <a16:colId xmlns:a16="http://schemas.microsoft.com/office/drawing/2014/main" val="1690596946"/>
                    </a:ext>
                  </a:extLst>
                </a:gridCol>
              </a:tblGrid>
              <a:tr h="552303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Полные причастия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Краткие причастия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24083"/>
                  </a:ext>
                </a:extLst>
              </a:tr>
              <a:tr h="95329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Участок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какой?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охраняемый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Участок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каков?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охраняем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745587"/>
                  </a:ext>
                </a:extLst>
              </a:tr>
              <a:tr h="85961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Книга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какая?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изданная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Книга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какова?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издана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359069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какое?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начатое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каково?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издано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668481"/>
                  </a:ext>
                </a:extLst>
              </a:tr>
              <a:tr h="55230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Костюмы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какие?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сшитые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Костюмы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каковы?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сшиты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13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1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6510" y="2360001"/>
            <a:ext cx="104685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</a:rPr>
              <a:t>выписанные газеты</a:t>
            </a:r>
          </a:p>
        </p:txBody>
      </p:sp>
    </p:spTree>
    <p:extLst>
      <p:ext uri="{BB962C8B-B14F-4D97-AF65-F5344CB8AC3E}">
        <p14:creationId xmlns:p14="http://schemas.microsoft.com/office/powerpoint/2010/main" val="1084880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1604" y="2643832"/>
            <a:ext cx="1117068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>
                <a:solidFill>
                  <a:srgbClr val="000000"/>
                </a:solidFill>
                <a:latin typeface="Times New Roman" panose="02020603050405020304" pitchFamily="18" charset="0"/>
              </a:rPr>
              <a:t>номер телефона выписан</a:t>
            </a:r>
          </a:p>
        </p:txBody>
      </p:sp>
    </p:spTree>
    <p:extLst>
      <p:ext uri="{BB962C8B-B14F-4D97-AF65-F5344CB8AC3E}">
        <p14:creationId xmlns:p14="http://schemas.microsoft.com/office/powerpoint/2010/main" val="2045505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181" y="2589242"/>
            <a:ext cx="114653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поляна, выжженная солнцем</a:t>
            </a:r>
          </a:p>
        </p:txBody>
      </p:sp>
    </p:spTree>
    <p:extLst>
      <p:ext uri="{BB962C8B-B14F-4D97-AF65-F5344CB8AC3E}">
        <p14:creationId xmlns:p14="http://schemas.microsoft.com/office/powerpoint/2010/main" val="3887063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670" y="2671127"/>
            <a:ext cx="1163222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dirty="0">
                <a:solidFill>
                  <a:srgbClr val="000000"/>
                </a:solidFill>
                <a:latin typeface="Times New Roman" panose="02020603050405020304" pitchFamily="18" charset="0"/>
              </a:rPr>
              <a:t>закован в кандалы</a:t>
            </a:r>
          </a:p>
        </p:txBody>
      </p:sp>
    </p:spTree>
    <p:extLst>
      <p:ext uri="{BB962C8B-B14F-4D97-AF65-F5344CB8AC3E}">
        <p14:creationId xmlns:p14="http://schemas.microsoft.com/office/powerpoint/2010/main" val="1012064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134" y="2343582"/>
            <a:ext cx="1123551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</a:rPr>
              <a:t>построенная церковь</a:t>
            </a:r>
          </a:p>
        </p:txBody>
      </p:sp>
    </p:spTree>
    <p:extLst>
      <p:ext uri="{BB962C8B-B14F-4D97-AF65-F5344CB8AC3E}">
        <p14:creationId xmlns:p14="http://schemas.microsoft.com/office/powerpoint/2010/main" val="77592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335</Words>
  <Application>Microsoft Office PowerPoint</Application>
  <PresentationFormat>Широкоэкранный</PresentationFormat>
  <Paragraphs>108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18</cp:revision>
  <dcterms:created xsi:type="dcterms:W3CDTF">2022-11-16T07:32:06Z</dcterms:created>
  <dcterms:modified xsi:type="dcterms:W3CDTF">2022-11-16T10:23:40Z</dcterms:modified>
</cp:coreProperties>
</file>