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7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15:19.075"/>
    </inkml:context>
    <inkml:brush xml:id="br0">
      <inkml:brushProperty name="width" value="0.04667" units="cm"/>
      <inkml:brushProperty name="height" value="0.04667" units="cm"/>
      <inkml:brushProperty name="color" value="#57D200"/>
      <inkml:brushProperty name="fitToCurve" value="1"/>
    </inkml:brush>
  </inkml:definitions>
  <inkml:traceGroup>
    <inkml:annotationXML>
      <emma:emma xmlns:emma="http://www.w3.org/2003/04/emma" version="1.0">
        <emma:interpretation id="{AD629A92-B811-4022-AF8E-8A0DD28F8775}" emma:medium="tactile" emma:mode="ink">
          <msink:context xmlns:msink="http://schemas.microsoft.com/ink/2010/main" type="writingRegion" rotatedBoundingBox="876,13649 7404,13469 7528,18000 1001,18179"/>
        </emma:interpretation>
      </emma:emma>
    </inkml:annotationXML>
    <inkml:traceGroup>
      <inkml:annotationXML>
        <emma:emma xmlns:emma="http://www.w3.org/2003/04/emma" version="1.0">
          <emma:interpretation id="{B3E33CC6-3AE9-4DE8-8A7C-8CFB77A500E0}" emma:medium="tactile" emma:mode="ink">
            <msink:context xmlns:msink="http://schemas.microsoft.com/ink/2010/main" type="paragraph" rotatedBoundingBox="3055,13804 1536,16898 730,16502 2250,13408" alignmentLevel="2"/>
          </emma:interpretation>
        </emma:emma>
      </inkml:annotationXML>
      <inkml:traceGroup>
        <inkml:annotationXML>
          <emma:emma xmlns:emma="http://www.w3.org/2003/04/emma" version="1.0">
            <emma:interpretation id="{3DB74D53-B2C4-4D38-8E3C-4E4D1BDB0B96}" emma:medium="tactile" emma:mode="ink">
              <msink:context xmlns:msink="http://schemas.microsoft.com/ink/2010/main" type="line" rotatedBoundingBox="3055,13804 1536,16898 730,16502 2250,13408"/>
            </emma:interpretation>
          </emma:emma>
        </inkml:annotationXML>
        <inkml:traceGroup>
          <inkml:annotationXML>
            <emma:emma xmlns:emma="http://www.w3.org/2003/04/emma" version="1.0">
              <emma:interpretation id="{AEF16B12-FC90-4582-933B-76AA5FEC1169}" emma:medium="tactile" emma:mode="ink">
                <msink:context xmlns:msink="http://schemas.microsoft.com/ink/2010/main" type="inkWord" rotatedBoundingBox="1718,16225 1416,16839 730,16502 1032,15888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6 0 43 0,'0'0'122'0,"-8"23"-6"0,8-23 5 0,0 21 0 16,2 3-1-16,-1-9 5 0,4 10-4 0,-2 1-1 15,2 2-9-15,5 10 0 0,-1 4-8 0,-1-5 1 16,6 3-2-16,-4-3-12 0,4 7-7 0,2-3-8 16,0 2 6-16,3-12-10 0,-4-6-2 0,7 8-9 15,-6-10-1-15,2-3-11 0,-1-3-4 0,0 5-1 16,2-3-5-16,2-7-4 0,-4 1-2 0,-2-5 0 15,0-1-7-15,6 2 1 0,-4-2-5 0,-3-4-3 16,1 1 4-16,-1-6-6 0,-14 2 0 0,24-2-3 16,-9 1 7-16,0-1-3 0,-1-7-2 0,-1 2 2 15,1-8 1-15,3-2 0 0,-6-2-5 0,2 4 2 16,-1-11-4-16,0 4 1 0,-3 0 1 0,-1-4-5 16,8 3-1-16,-5 0-1 0,-2-5 3 0,1 4-2 15,-4-2 1-15,-3 3 0 0,-1-1-1 0,1-5-3 16,-5 8 3-16,2-6-3 0,-3 1 3 0,2 8-2 15,-4 0 3-15,-1-8-2 0,-1 3 3 0,-1 2-1 16,0 2 1-16,-3-2 2 0,4 5 3 0,-5-1-4 16,1 3 5-16,-4 0 7 0,5 6 6 0,-1 1 1 15,-2-4 0-15,-1 4-11 0,-2 0 7 0,2 2 7 16,-3 5-3-16,1-2-3 0,-5-1-3 0,-2 3-2 16,2 5 2-16,-1-4-5 0,-2 6 9 0,7-4-10 15,-4 9 4-15,1-4-3 0,1 6-4 0,-3 2-2 16,3-4 0-16,0 6 0 0,-2-3-4 0,5 3-1 15,2-1 9-15,2 5-13 0,1 0 4 0,1 1-5 16,2-1 2-16,2 3-2 0,6-6-1 0,0 6 0 16,0-2-2-16,3-3-6 0,2-6-16 0,-1 7-10 15,1 2-25-15,5-1-20 0,-2-3-24 0,6-1-35 16,0 1-30-16,2-3-36 0,0 0-28 0,3-4-165 16,-4 2-427-16,1-6 190 0</inkml:trace>
        </inkml:traceGroup>
        <inkml:traceGroup>
          <inkml:annotationXML>
            <emma:emma xmlns:emma="http://www.w3.org/2003/04/emma" version="1.0">
              <emma:interpretation id="{391D3244-3F55-4F60-989C-656245EE5464}" emma:medium="tactile" emma:mode="ink">
                <msink:context xmlns:msink="http://schemas.microsoft.com/ink/2010/main" type="inkWord" rotatedBoundingBox="3055,13804 2159,15628 1534,15321 2430,13496"/>
              </emma:interpretation>
            </emma:emma>
          </inkml:annotationXML>
          <inkml:trace contextRef="#ctx0" brushRef="#br0" timeOffset="-947.0419">1696-2451 19 0,'0'0'129'15,"0"0"-14"-15,0 0-5 0,0 0-16 0,0 0 4 16,0 0-3-16,0 0 6 0,0 0-11 0,0 0 4 15,0 0 0-15,0 0-2 0,0 0-7 0,-26 21-6 16,26-21-3-16,-9 18-3 0,4-10-8 0,0 4 0 0,1-1-9 16,-4-3 0-16,0 2-5 0,8-10-9 15,-19 15-4-15,13-3 0 0,-2 1-3 0,-3-5 3 16,1 6-7-16,-1 3 0 0,2-4 6 0,1-1 1 16,-3 6-6-16,1-8-5 0,-2 7 0 0,-1 1-2 15,5-3-2-15,-8 3-1 0,4 1-4 0,2-8 2 0,-4 11-2 16,6 1 1-16,-6-5-6 0,1 1-2 0,2-1 0 15,0 3 2-15,-2-2-5 0,-1 2 0 16,5-2 0-16,-4 0-3 0,2-1 0 0,1 2-1 16,1 5-2-16,-2-2 0 0,-3-2 4 0,3 5-5 0,-4-3-1 15,4-1 3-15,0 3 2 0,0-5-2 0,0-2 0 16,0 4 5-16,3 1-9 0,-3-2 2 0,2 0-1 16,1 0-1-16,0 0 0 0,-2 0 1 15,4-1-1-15,-7-1 1 0,7-1-2 0,0 2 2 16,-4-1 0-16,4-6 2 0,0 6 0 0,-1 0-4 0,3 2 0 15,-1 1 3-15,-5 0 1 0,6-10-2 0,-1 9 0 16,-2 2 2-16,3-1-4 0,-1 1 1 0,-1 0-1 16,1-2 2-16,0-3-2 0,-1 0 3 15,3-3-1-15,-2 0 1 0,2 0-1 0,0 7 0 0,3-1-3 16,-4-5 3-16,3 3 3 0,-1-1-1 0,-1-2 0 16,3 0-2-16,3-4-1 0,-4 3 3 0,-7 4-5 15,5-5 5-15,0-2-2 0,1 2 1 0,2 0 0 16,0 5 1-16,-3-3-3 0,1-6 2 0,2-10 1 15,-3 23-3-15,3-9 1 0,0-14 2 0,-3 21 1 16,3-11-3 0,0-10 2-16,-3 20-1 0,3-20 4 0,-5 12 0 0,5-12-1 0,-2 10 4 0,2-10-7 15,0 0-2-15,2 17 4 0,-2-17-2 0,-3 13 4 16,3-13-3-16,-3 14 4 0,3-14 0 0,0 0-2 16,-4 12-3-16,4-12 2 0,0 0-2 0,-1 14 3 15,1-14-3-15,0 0-1 0,0 0 5 0,0 0-3 16,0 0-1-16,0 14-2 0,0-14-1 0,0 0 2 15,0 0 3-15,0 0-15 0,0 0 2 0,0 0-1 16,0 0 6-16,0 0 3 0,39-24 0 0,-32 17-1 16,1 0 2-16,6-5 1 0,-3 2 4 0,5-9 3 15,0 5 0-15,1-1-4 0,-1 1 3 0,1-3 0 16,-1 4 2-16,1-6-1 0,1 3 3 0,-1 2-5 16,5-1 2-16,-3 1 0 0,3-2 9 0,-1 3-4 15,-1-3-1-15,-1 0-1 0,0-1 1 0,0 2 2 16,-1 3-1-16,1 3-8 0,-5 4 3 0,2-2-1 15,-2 0 5-15,-1-4 8 0,-1 6-1 0,-1 0 1 16,0-4-3-16,-11 9 2 0,16-5-7 0,-16 5 6 16,13 0 1-16,-13 0-1 0,0 0-1 0,0 0 3 15,14-3 7-15,-14 3 5 0,0 0 3 0,0 0 1 16,0 0-3-16,0 0-1 0,0 0-5 0,0 0-1 16,0 0-3-16,0 0-2 0,-13 31 1 0,4-21 6 15,-2 8-18-15,-5 1 7 0,-1 0-7 0,2-1-2 16,-5 1 3-16,1-3-2 0,1 5 1 0,-2-3-4 15,1-1 0-15,-2 2 2 0,-1-3-1 0,2 2-1 16,-4-2-5-16,5 2 0 0,-1-1 5 0,-1-1-4 16,0-1-1-16,-2 2-2 0,1-4 1 0,-1 1-2 15,5-1-2-15,3-6 0 0,-1 3 0 0,5-3 1 16,-3 0 0-16,0 0-4 0,1-2 2 0,-1 1 2 16,5-5 2-16,9-1-2 0,-21-1-1 0,21 1 2 15,-16-7-1-15,5-2-1 0,-9-1 3 0,12 3 3 16,1 0-5-16,0 0 8 0,-3-4-5 0,2-1-7 15,-1-7 5-15,-2 1 1 0,4 4 2 0,-1-5-1 16,0-2-4-16,-1 0 4 0,1 1 5 0,3-3-4 16,2 0 1-16,-6 2-3 0,2-1-2 0,4 2 0 15,2 6 3-15,-1-8-3 0,-3 0 0 0,2-3 3 16,2 12 0-16,-4-7-3 0,5 20 2 0,1-23 2 16,-1 23 6-16,0-22-6 0,0 22-1 0,0 0 0 15,2-21 1-15,-2 21-2 0,0 0 6 0,0 0 2 16,2-16-11-16,-2 16 1 0,0 0 1 0,0 0 2 15,0 0 0-15,0 0-1 0,0 0 1 0,0 0 0 16,15 32 0-16,-7-19 0 0,-5 1-2 0,4 6 2 16,-1 1 2-16,2-7 0 0,-2 7-3 0,-3 2 4 15,7 4-4-15,-5-2 1 0,-1 1 3 0,3-2-2 16,4 11-2-16,-8-16 1 0,5 1 2 0,-3 1 8 16,-1-7-10-16,0-4 1 15,-1 3-2-15,3 2-16 0,-4-1-15 0,-2 4-19 16,0-18-20-16,7 12-21 0,-5 3-45 15,0-5-45-15,-2-10-48 0,-4 29-156 0,0-10-418 0,4-19 186 16</inkml:trace>
        </inkml:traceGroup>
      </inkml:traceGroup>
    </inkml:traceGroup>
    <inkml:traceGroup>
      <inkml:annotationXML>
        <emma:emma xmlns:emma="http://www.w3.org/2003/04/emma" version="1.0">
          <emma:interpretation id="{2670DD1D-35FB-440B-A76D-D982D8610C25}" emma:medium="tactile" emma:mode="ink">
            <msink:context xmlns:msink="http://schemas.microsoft.com/ink/2010/main" type="paragraph" rotatedBoundingBox="1730,16042 7411,15727 7534,17937 1853,1825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5BFDD7B-6AD2-43A3-940F-E9F751187D1A}" emma:medium="tactile" emma:mode="ink">
              <msink:context xmlns:msink="http://schemas.microsoft.com/ink/2010/main" type="line" rotatedBoundingBox="1730,16042 7233,15737 7286,16699 1783,17004"/>
            </emma:interpretation>
          </emma:emma>
        </inkml:annotationXML>
        <inkml:traceGroup>
          <inkml:annotationXML>
            <emma:emma xmlns:emma="http://www.w3.org/2003/04/emma" version="1.0">
              <emma:interpretation id="{CC53EACB-96EA-41F5-9864-0EB39839F6E3}" emma:medium="tactile" emma:mode="ink">
                <msink:context xmlns:msink="http://schemas.microsoft.com/ink/2010/main" type="inkWord" rotatedBoundingBox="1730,16042 7233,15737 7286,16699 1783,17004"/>
              </emma:interpretation>
            </emma:emma>
          </inkml:annotationXML>
          <inkml:trace contextRef="#ctx0" brushRef="#br0" timeOffset="1127.3088">1574 227 14 0,'-8'-8'208'0,"8"8"-5"15,0 0-18-15,0 0 1 0,13 40-7 16,-7-21 6-16,2 3-18 0,0 1 3 0,0 2-1 16,-2 1-15-16,8 12-10 0,-4 2-8 0,4-2-9 0,-1 1-1 15,-1-6-5-15,-2-5-7 0,4 5-11 0,3 6-10 16,-2-5-8-16,-7-11-8 0,3 3-5 0,-2-5-10 16,2 1-3-16,0-5-11 0,0 6-6 0,-3-15-4 15,-3 3-1-15,0-3-15 0,3-2-8 16,-8-6-17-16,6 12-7 0,-6-12-14 0,0 0-11 15,5 14-15-15,-5-14-26 0,0 0-22 0,0 0-14 0,0 0-17 16,0 0-22-16,0 0 2 0,-26-42-21 0,14 22-4 16,-3 2 0-16,-2-3 7 0,-3 0 16 0,4 1 4 15,-2 1 12-15,-1-1 23 0,5 3 13 16,-3 4 27-16,-2 0 7 0,6 5 24 0,2-3 24 16,2 3 35-16,1 1 8 0,0 3 12 0,8 4 4 15,-11-9 1-15,11 9 4 0,-10-6-2 0,10 6 9 0,0 0 12 16,0 0 19-16,0 0 6 0,0 0 0 0,0 0-17 15,14-18 0-15,-4 12-3 0,-10 6-4 16,25-8-11-16,-9 3 0 0,6-4-7 0,0 5-5 16,4-4-2-16,-6 3-3 0,4-5-5 0,1 3-4 15,-1-5-3-15,-4 2-9 0,3-2-14 0,-8 5-10 16,4-5-27-16,2-1-29 0,-10 6-24 0,8-3-41 0,-5 4-36 16,-1-2-143-16,-13 8-331 0,0 0 147 15</inkml:trace>
          <inkml:trace contextRef="#ctx0" brushRef="#br0" timeOffset="1440.7656">1885 276 160 0,'0'0'191'15,"0"0"-7"-15,0 0-1 0,0 0-6 0,0 0-7 16,0 0-5-16,10 39 0 0,-4-19 2 0,4 0 2 16,-4-1-12-16,2 7-10 0,0-4 0 0,1 6-7 15,2-5-7-15,2 11-11 0,-2-8-5 0,3 10-1 16,-3-12-9-16,2 1-13 0,-2 1-8 0,-2 2-13 16,4-2-3-16,-2-3-2 0,2 1-11 0,-2-3-3 15,2-2-13-15,2-1 3 0,-2 0-8 0,-4-6-15 16,-1 3-28-16,-3-8-19 0,1-1-19 0,-6-6-26 15,10 12-25-15,-10-12-33 0,0 0-37 0,16 5-44 16,-16-5-25-16,0 0-195 0,0 0-465 0,0 0 206 16</inkml:trace>
          <inkml:trace contextRef="#ctx0" brushRef="#br0" timeOffset="594.7139">1234 196 107 0,'0'0'121'0,"0"0"2"16,0 0-13-16,16 1-6 0,-16-1-7 0,0 0-8 15,0 0-1-15,0 0 1 0,0 0-1 16,21 2 0-16,-21-2 6 0,0 0-9 0,0 0 2 15,0 0-6-15,3-21 0 0,-3 21-4 0,0 0 0 16,-7-28-9-16,7 28-1 0,-6-21-1 0,-2 8-6 0,-3-6-3 31,5 7 0-31,6 12 5 0,-19-14-12 0,3 6 1 16,2-1 6-16,-2 4-4 0,0 0-1 0,16 5 3 0,-39 1-5 0,15 3 4 0,0-1-1 0,1 6 4 16,2 1-4-16,-1 3-1 0,1-4-2 0,1 8-3 15,-1 0-4-15,1 4 5 0,2-3 6 0,3 2-2 16,3 2-5-16,-5 12 4 0,1-9 4 0,8-3-11 15,2 7-4-15,0-2 2 0,1 0-9 0,0 13-4 16,4-14 0-16,1 3-2 0,3-4 4 0,-2 13-3 16,6-13-3-16,-1 5-3 0,0-5-1 0,9 1-2 15,-3 0-3-15,-1-2 5 0,5 1-5 16,5 8-4-16,-4-15 11 0,0 1-9 0,2 1 9 0,2-6-12 16,-1 4 0-16,-2-2-1 0,2-3-3 0,-1-2-3 15,5 0 1-15,-3-3-3 0,-6-3 4 0,3-3-3 16,-2 3 0-16,6-4-3 0,-6-1 4 0,-1-1 1 15,1-2-4-15,6-4-5 0,0-2-5 0,-1 1-14 16,-7-3-19-16,5 0-26 0,0-3-29 16,-3-1-34-16,0-4-54 0,1-3-27 0,0 2-58 0,-4 2-190 15,-7 4-496-15,6-5 220 0</inkml:trace>
          <inkml:trace contextRef="#ctx0" brushRef="#br0" timeOffset="1940.7532">2205 445 164 0,'0'0'202'0,"0"0"-8"0,0 0-3 15,0 0-1-15,0 0-9 0,12 47-10 0,-4-26-10 16,3-4 6-16,-1 5-8 0,-1-1-14 0,5 0-8 16,1-1-12-16,-3-1-8 0,-1 4-9 0,0-3-9 15,4 3-9-15,-1-6-10 0,2-1-4 0,-4-4-10 16,6 5-4-16,-6-8-5 0,9 2-7 0,-8-7-10 15,7 4-6-15,-7-3 0 0,1-1-3 0,2-4-6 16,0 0 2-16,-16 0-2 0,31-4-3 0,-17 1-6 16,2-3 0-16,3-6 4 0,-5 5-6 0,1-1-3 15,-6-3 4-15,4-7-6 0,3 1-1 0,-4 0-1 16,-2 0 1-16,1-2 1 0,-3-2-2 0,-2-1-2 16,0 4 2-16,-3-6 1 0,-1 1 0 0,1 1-2 15,-6-1-7-15,1 0 4 0,2 7 3 0,-3-4 0 16,-3 2-6-16,0-1 5 0,2 8 1 0,-2 2 0 15,-3-3-5-15,-1 1 3 0,-7-1 16 0,4 5 0 16,13 7-3-16,-28-11 2 0,9 1 10 0,-3 4 4 16,4 4-2-16,-6-3-3 0,7 5-4 0,-11 0 0 15,6 5 0-15,-1-2 5 0,-3 4 2 0,5 2-5 16,0 1-3-16,2 3-2 0,4-4 15 0,-3 2-14 16,4-3-1-16,-3 2-2 0,-4 6 2 0,13-6-6 15,0 2-1-15,-3 1-3 0,5 0 4 0,1 2-3 16,5-15-8-16,-8 22-9 0,8-22-18 0,3 18-9 15,1-6-26-15,-1 2-24 0,6 0-37 0,-1 2-31 16,5-1-49-16,9-4-54 0,-9 1-29 0,6-2-189 16,-5-2-511-16,2 1 226 0</inkml:trace>
          <inkml:trace contextRef="#ctx0" brushRef="#br0" timeOffset="2675.1377">2993 487 103 0,'11'-17'164'0,"0"-5"-10"0,-1 3-15 15,4-3-18-15,-4-3 0 0,2-1-8 0,1 1-7 0,4-8-12 16,-6 13-7-16,-1-3-6 0,-5-3-7 0,6 1-10 15,-7 0-1-15,-1-2-7 0,1-2-8 16,-1 6-2-16,-2 0 0 0,-4-2 0 0,6 4 1 16,-3 2-7-16,-4-6-6 0,-1 9 5 0,5 16 4 15,-6-29-4-15,1 18-3 0,5 11 0 0,-8-20-5 16,2 6 1-16,-1 2 6 0,3 5 6 0,4 7 4 0,-12-7 7 16,12 7-1-16,-15-7-6 0,15 7-3 15,-15 1 0-15,15-1-2 0,0 0 6 0,-20 12-9 16,9-4 0-16,11-8 4 0,-19 31-1 0,6-10 10 15,5 0 8-15,0 1-4 0,2 3 0 0,3 1-3 16,1 3 3-16,4-5-3 0,1 0 7 0,0 4-8 16,2 0-4-16,4 10 7 0,-4-10 0 0,8 7-5 0,1 2-7 15,-1-2-4-15,-4-9-1 0,4-1 1 16,4 6-8-16,-4-6-3 0,0-2-3 0,1 0 5 16,2 1-6-16,-1-1-2 0,1-1-9 0,-3-1 5 15,1-1-8-15,0 0 3 0,0 2-2 0,2-4-1 16,0-1 5-16,-5-5-5 0,7 2-4 0,-7-3 0 15,-3 0 9-15,3-6-17 0,-11-5 2 0,22 15 0 16,-13-11 3-16,5 2-3 0,-7-2 11 0,-7-4-8 16,0 0-4-16,28 3-4 0,-28-3-3 0,0 0 18 15,27-8-13-15,-27 8-7 0,16-14 9 0,-8 4-1 16,1 1-4-16,4-7 3 0,-4 3-2 0,-1-2 5 16,2-4-6-16,-2-2-6 0,-2 2 4 0,-3 0-7 15,0-4 0-15,0 4 6 0,-1-1 2 0,-2 20 2 16,-2-27-3-16,2 11 1 0,0 16 1 0,-6-24 3 15,1 8 0-15,-1-4-4 0,-3 10 1 0,1-2 4 16,-5-5-3-16,13 17 6 0,-16-23-2 0,4 14-1 16,1 5-3-16,11 4 20 0,-26-7 6 0,26 7-5 15,-28-1 3-15,10 1-4 0,18 0-4 0,-36 12 12 16,27-8-7-16,-9 0-3 0,6 2 0 0,-3 2-6 16,15-8 6-16,-22 16-7 0,14-6-1 0,-3 0-25 15,5-2-20-15,0 0-9 0,6-8-21 0,-7 15-25 16,7-15-24-16,2 15-35 0,-2-15-33 0,0 0-33 15,0 0-34-15,16 22-218 0,-16-22-510 0,8 7 226 16</inkml:trace>
          <inkml:trace contextRef="#ctx0" brushRef="#br0" timeOffset="3112.6617">3548 351 39 0,'0'0'228'0,"3"37"-6"0,-3-37-8 0,8 19-14 15,2-7-6-15,1 6-19 0,-4-4-10 0,14 2-3 16,-12-5-9-16,6 3-9 0,-4 0-8 0,6 2-17 16,-4 0-10-16,3 1-10 0,1-2-3 0,-1 1-8 15,0 2-3-15,3-4-8 0,0-3-4 0,1 2-1 16,-1 0-6-16,3-5-6 0,-4-2-9 0,1 1-4 15,6-2-2-15,-11-1-12 0,3-1 1 0,1-6-7 16,-4 0 2-16,2 0-2 0,-4-4-6 0,7-7 3 16,-4-1-5-16,-4-2-2 0,3-2 0 0,-5-1-4 15,-1-3-1-15,0-1-4 0,0-2 0 0,-5-3-1 16,0 7 1-16,-3-15-2 0,0 12 6 0,-4 1-4 16,-4 2 0-16,-3-1 1 0,4 6-1 15,-4-3 5-15,0 3 5 0,-3-1 10 0,-3 4 8 0,-1 3 2 16,-2-1 6-16,4 7 5 0,-5-2-5 0,4 0-3 15,17 7 8-15,-32-7 20 0,32 7-22 0,-34-1-2 16,34 1 3-16,-29 3-14 0,29-3-8 0,-28 12-10 16,14-4-22-16,1 2-9 0,-1-3-13 0,4 3-20 15,-2 2-52-15,-3 4-44 0,15-16-56 16,-15 19-65-16,13-8-50 0,-11 10-185 0,13-21-542 0,-4 27 241 16</inkml:trace>
          <inkml:trace contextRef="#ctx0" brushRef="#br0" timeOffset="3362.6469">3979 283 23 0,'8'10'267'15,"0"4"-6"-15,5-6-2 0,-5 7-12 0,8 3-15 16,1 4-18-16,-1 1-10 0,6-2-24 0,-2-1-6 15,1 0-20-15,4 10-13 0,-7-8-13 0,2-2-13 16,1 1-7-16,-4 1-22 0,1-1-19 0,-6-1-14 0,7-3-24 16,-5 2-23-16,1-3-34 0,-4-4-30 0,-2-1-45 15,-9-11-47-15,13 14-38 0,-13-14-35 16,12 7-144-16,-12-7-397 0,0 0 176 0</inkml:trace>
          <inkml:trace contextRef="#ctx0" brushRef="#br0" timeOffset="3612.6501">4403 189 219 0,'0'0'233'0,"0"0"-2"0,24 48-13 0,-13-25-10 16,-2-4-6-16,-1 6 0 0,3-3-21 0,3 13-12 15,-1-11-19-15,9 12-9 0,-3-5-19 0,-6-8-8 16,3-2-7-16,-5 1-15 0,8 1-15 0,-5 2-12 16,0-10-12-16,-4 6-12 0,-1-9-20 0,-4 1-18 15,1 3-29-15,2-6-27 0,-8-10-40 0,6 13-44 16,-6-13-35-16,0 0-37 0,0 0-152 0,0 0-389 16,0 0 173-16</inkml:trace>
          <inkml:trace contextRef="#ctx0" brushRef="#br0" timeOffset="3835.585">4468 471 130 0,'0'0'196'0,"0"0"-9"0,0 0 0 0,0 0-1 16,0 0-1-16,14-19-9 0,-14 19-6 0,16-11-11 16,-7 1-4-16,9-2-12 0,1 0-8 0,-4 5-8 15,4-4-12-15,5 1-13 0,-3-1-9 0,1 2-6 16,-5-3-15-16,4 0-3 0,1 0-5 0,-8 3-13 15,10-1-14-15,-12-1-23 0,1 6-19 0,8-5-26 16,-21 10-24-16,22-13-45 0,-22 13-32 0,16-10-13 16,-16 10-40-16,11-14-18 0,-11 14-128 0,0 0-358 15,0 0 158-15</inkml:trace>
          <inkml:trace contextRef="#ctx0" brushRef="#br0" timeOffset="4101.1967">4771 174 87 0,'0'0'255'0,"0"0"-14"0,0 0-3 0,0 0-12 15,0 0 0-15,0 0-5 0,0 0-7 0,0 0-8 16,0 0-9-16,0 0-8 0,0 0-6 0,38 62-7 16,-30-45-20-16,3 4-8 0,-1 0 2 0,1 2-8 15,-2-2-10-15,1 3-13 0,-1 1-15 16,2-1-5-16,-1 1-11 0,2-5-8 0,3 1-11 15,0-2-14-15,0 2-15 0,-3-3-10 0,6-2-19 0,-12-6-22 16,5 2-16-16,-3-1-27 0,-2-4-20 0,-6-7-31 16,11 10-39-16,-11-10-40 0,0 0-38 0,0 0-28 15,0 0-22-15,18 5-185 0,-18-5-495 16,0 0 220-16</inkml:trace>
          <inkml:trace contextRef="#ctx0" brushRef="#br0" timeOffset="4960.5998">5067 164 211 0,'0'0'253'0,"0"0"-8"15,0 0-12-15,0 0-6 0,0 0-11 0,11 51-10 16,-6-30-10-16,6-2-7 0,-5 2-14 0,-1-5-5 15,12 3-8-15,-7 1-7 0,-1 1-20 0,1-2-12 16,4 4-4-16,-2-5-14 0,1-2-11 0,1 3 0 16,-1 0-18-16,-2-8-11 0,2-1-2 0,2 4-7 15,-4-4-4-15,1-1-9 0,0-2-7 0,2-1 0 16,-14-6-1-16,21 7 1 0,-21-7-14 0,22 0-8 16,-9 1-11-16,-13-1-3 0,23-8-8 0,-10 2-4 15,0-6-7-15,-5 1-7 0,6-4-5 0,-2-3-1 16,-2 6-1-16,-1-6-1 0,-2 4-4 0,1-5 4 15,-2 7-2-15,-1-2 3 0,3-5 5 0,-2 0 2 16,-3-7 1-16,0 12 4 0,-3-8-4 0,0 0 8 16,0-1-2-16,-3 5 4 0,3 18 1 0,-6-27 6 15,3 6-1-15,-2 6-2 0,5 15 5 0,-6-20 1 16,6 20 4-16,-5-14-1 0,5 14 7 0,0 0 1 16,-11-14 11-16,11 14 9 0,0 0 2 0,-8-11 3 15,8 11 14-15,0 0-6 0,0 0 2 0,0 0-2 16,0 0-4-16,0 0 1 0,0 0 3 0,-13 42-6 15,13-28 12-15,0-14 0 0,14 42 4 0,-10-21-10 16,3-1 3-16,5 2-3 0,-5-6-1 0,3 2-6 16,4 1-4-16,2 0 14 0,-3-4-14 0,2 5-8 15,3-3-4-15,-9-6-1 0,4 4 11 0,-2-6-15 16,8 3 7-16,-6 0-9 0,7-2-5 0,-6-2 0 16,-1-1 2-16,3 0 1 0,1-2-1 0,-1-3-8 15,0 2 6-15,-16-4 0 0,28 1 6 0,-28-1-11 16,32-7-4-16,-16 6 6 0,-16 1 1 0,25-6-2 15,-4-4-1-15,-10 3 5 0,3-2-6 0,3-7-1 16,-6 6-5-16,7-6 0 0,1 2 1 0,0-4-2 16,-8-4 2-16,1 4-2 0,-1-2-5 0,2 2 9 15,0-1-8-15,-4-3 4 0,1 0-7 0,-1 1 1 16,2 0-4-16,-1-7 1 0,-6 8 1 0,0-3-6 16,-4 23-3-16,0-42 4 0,-4 19-5 0,3 1 3 15,-2 9-1-15,-10-6-5 0,8 0 5 0,-9 1 0 16,3 5 1-16,-2 5 7 0,-1-1-5 0,0 1-4 15,-7 1 6-15,5 5 3 0,16 2 4 0,-33-7 1 16,19 9 3-16,14-2 4 0,-30 10 0 0,16-1 1 16,-2 11 9-16,0-5 5 0,4 2 6 0,1 1-5 15,3 5 8-15,3 1 3 0,2 2 2 0,1-1-7 16,5 1 9-16,-3-2 4 0,8-3 8 0,-3 5 6 16,4 0 5-16,1-3-2 0,4-2-3 0,2 1 2 15,0-5 4-15,3 2 4 0,3-3-2 0,2-5-11 16,17 4-2-16,-19-7-5 0,8-1 0 0,-2 0-12 15,-1-3-1-15,0-2-23 0,1 0-22 0,1 0-27 16,-5-1-33-16,1-2-35 0,-3-3-62 0,-22 4-70 16,38-17-66-16,-25 11-261 0,1-1-627 0,-14 7 278 15</inkml:trace>
        </inkml:traceGroup>
      </inkml:traceGroup>
      <inkml:traceGroup>
        <inkml:annotationXML>
          <emma:emma xmlns:emma="http://www.w3.org/2003/04/emma" version="1.0">
            <emma:interpretation id="{94DC2F7A-7C45-4A80-97AD-B57CB5B9814A}" emma:medium="tactile" emma:mode="ink">
              <msink:context xmlns:msink="http://schemas.microsoft.com/ink/2010/main" type="line" rotatedBoundingBox="2545,17428 7509,17292 7528,18000 2565,18136"/>
            </emma:interpretation>
          </emma:emma>
        </inkml:annotationXML>
        <inkml:traceGroup>
          <inkml:annotationXML>
            <emma:emma xmlns:emma="http://www.w3.org/2003/04/emma" version="1.0">
              <emma:interpretation id="{F9EA4DFB-835B-46B9-AE85-D77A36ECE4AB}" emma:medium="tactile" emma:mode="ink">
                <msink:context xmlns:msink="http://schemas.microsoft.com/ink/2010/main" type="inkWord" rotatedBoundingBox="2545,17428 4467,17375 4485,18039 2563,18092"/>
              </emma:interpretation>
            </emma:emma>
          </inkml:annotationXML>
          <inkml:trace contextRef="#ctx0" brushRef="#br0" timeOffset="7097.3957">1914 1420 14 0,'0'0'111'0,"0"0"-12"16,0 0-3-16,0 0-8 0,20 4-8 0,-20-4-2 16,0 0 3-16,0 0-11 0,18 1 2 0,-18-1-5 0,0 0 3 15,0 0-13-15,0 0 5 0,0 0 3 16,17-2 8-16,-17 2-2 0,0 0 11 0,0 0-5 15,0 0-7-15,-3-19-8 0,3 19 5 0,0 0-3 16,-16-13-4-16,16 13 11 0,-12-10-2 0,-1 4 0 16,13 6 6-16,-25-2-3 0,7-2-8 0,2 8 7 15,-6-3-1-15,8 0-2 0,-3 4-9 0,-7 2-5 16,2 0-1-16,3 3 0 0,-5 3-1 0,7-2-5 16,6 0-4-16,-5 4 35 0,0 3-9 0,3 1-3 15,-1 1-1-15,5 4-6 0,-2-6 0 0,8 5-3 16,-2-1-1-16,3-1-2 0,2 3 0 0,2-1-1 15,4-2 1-15,4 1 2 0,1 4 5 0,0-3 2 16,9 11 1-16,-2-12-3 0,1-1 6 0,1 4-4 16,-1-6-7-16,0 4-7 0,13 2 2 0,-9-10-7 15,9 10 2-15,-7-12-17 0,-1 1 9 0,3-5-19 16,1 0 6-16,-1-4 12 0,-2 1-13 0,7-5-4 16,-3 2-4-16,-4-6 6 0,-1 6-5 0,-4-7 4 15,-3 1-9-15,4-5-3 0,-5-1 4 0,0 3-10 16,1-9 5-16,-1-2 0 0,0-2-4 0,-2-3-11 15,2 0-5-15,-2-1-2 0,2-10 1 0,-5 8 0 16,-3 2-2-16,-2-1-4 0,2-2 2 0,0 5 1 16,0-1 3-16,0-3-4 0,-2 1 8 0,-1 3-1 15,1 5 0-15,-3 0 0 0,3-4 1 0,-1 5-5 16,-5 1 8-16,5 2-4 0,-4 2 3 0,-1 10 2 16,8-16-7-16,-4 9 10 0,-4 7-2 0,0 0 0 15,7-14 1-15,-7 14 1 0,0 0 6 16,10-4-7-16,-10 4 7 0,0 0 11 0,24 7-5 0,-10 1-2 0,-2-1 2 0,4 1 5 15,5 6-1-15,-2-2-1 0,0 6 1 0,0-3 6 16,0 3 1-16,-2 1-1 0,2 3-5 0,2-2 5 16,-2 0-3-16,-4 0 0 0,1 5-5 0,2-7 9 15,1 5-1-15,-7-5 4 0,2 5-7 0,2-2 2 16,-3 0-14-16,-2-1 12 0,-5-9 9 0,-1 1-12 16,1 2 2-16,-1-7-7 0,-5-7 5 0,5 19-2 15,-5-19 4-15,5 9-2 0,-5-9 0 0,0 0 1 16,0 0 3-16,0 0-3 0,0 0 3 0,0 0-6 15,0 0-4-15,0 0 0 0,0 0 4 0,-38-29-9 16,28 9 6-16,-3 5-1 0,6-10-1 0,0 2 4 16,1 1-8-16,0-4 0 0,2 3 5 0,3-3-5 15,-2 1 2-15,3 2-2 0,3-3-5 0,-2 4 5 16,3-4-1-16,0 4 5 0,4 3-5 0,-3-2 4 16,0 1-4-16,1 6-2 0,2 4 3 0,0-6-2 15,-2 8-1-15,-6 8-6 0,19-15 6 0,-6 6 1 16,-13 9 2-16,19-7-4 0,-3 5 5 0,-16 2-2 15,30 8-19-15,-15-4 20 0,4 7 3 0,2 1-4 16,-4 2 9-16,-1 1-6 0,1 2-1 0,-4 0 9 16,1 0-2-16,2 8 6 0,0-4-9 0,-5 1 3 15,0-4-6-15,3 1 11 0,-1 1 0 0,-5 3-4 16,3 0-4-16,-10 3 7 0,6-4-6 0,4-3 1 16,-2 4 6-16,-4-4 1 0,0 2-12 0,-2-5 17 15,2-4-5-15,-2-4 3 0,-3-8 4 0,1 19-7 16,-1-19 3-16,-1 17 1 0,1-17-8 0,0 0 10 15,-5 12-11-15,5-12 1 0,0 0 2 0,0 0-5 16,-16 1-10-16,16-1 11 0,-14-19-6 0,6 7 2 16,2-2 0-16,-2-4-2 0,-1-4-3 0,7-2 3 15,-1 1-2-15,0-2-1 0,1 3 6 0,4-1-1 16,-2-4-11-16,4 3 4 0,1-4-1 0,0-12-7 16,4 19 6-16,-1 2 7 0,0-1-4 0,6-3-1 15,-1 4-1-15,0-1 1 0,-4 7 9 0,1 3-5 16,-3-2-3-16,5 0-3 0,-3 2 0 0,-9 10 6 15,13-8-3-15,-13 8-2 0,19-4-1 0,-19 4 4 16,0 0-7-16,0 0 9 0,28 11-2 0,-28-11 5 16,22 14-1-16,-12-3 5 0,-1 1 1 0,5 2-4 15,-1 3 8-15,-2 2-1 0,-3-1 0 0,5 3-4 16,-5-2 9-16,3 0 3 0,1 2 2 0,-2 0-3 31,-1-1 4-31,2 2-5 0,-3-3-3 0,5 6-2 16,-8-5-2-16,1-6-2 0,-1 4 1 0,1 0-8 0,-4-5-11 15,5-3-21-15,-7-10-21 0,8 23-32 0,-3-16-14 16,-5-7-35-16,0 0-22 0,2 13-38 0,-2-13-33 16,4 5-35-16,-4-5-25 0,0 0-26 0,0 0-12 15,0 0-3-15,10 7-180 0,-10-7-545 0,0 0 242 16</inkml:trace>
        </inkml:traceGroup>
        <inkml:traceGroup>
          <inkml:annotationXML>
            <emma:emma xmlns:emma="http://www.w3.org/2003/04/emma" version="1.0">
              <emma:interpretation id="{9968112B-7319-4513-9F82-AB3EF7AEF3E8}" emma:medium="tactile" emma:mode="ink">
                <msink:context xmlns:msink="http://schemas.microsoft.com/ink/2010/main" type="inkWord" rotatedBoundingBox="4494,17388 7509,17305 7528,18000 4513,18083"/>
              </emma:interpretation>
              <emma:one-of disjunction-type="recognition" id="oneOf1">
                <emma:interpretation id="interp1" emma:lang="" emma:confidence="0">
                  <emma:literal>тени</emma:literal>
                </emma:interpretation>
                <emma:interpretation id="interp2" emma:lang="" emma:confidence="0">
                  <emma:literal>олени</emma:literal>
                </emma:interpretation>
                <emma:interpretation id="interp3" emma:lang="" emma:confidence="0">
                  <emma:literal>Олени</emma:literal>
                </emma:interpretation>
                <emma:interpretation id="interp4" emma:lang="" emma:confidence="0">
                  <emma:literal>тяни</emma:literal>
                </emma:interpretation>
                <emma:interpretation id="interp5" emma:lang="" emma:confidence="0">
                  <emma:literal>екни</emma:literal>
                </emma:interpretation>
              </emma:one-of>
            </emma:emma>
          </inkml:annotationXML>
          <inkml:trace contextRef="#ctx0" brushRef="#br0" timeOffset="9581.8026">3562 1834 205 0,'21'3'220'0,"-21"-3"-9"0,0 0-6 0,0 0-3 15,0 0-2-15,0 0-11 0,17-2-6 0,-17 2-20 16,14-1-5-16,-14 1-2 0,13-7 3 0,-5 2 2 16,3-8-22-16,3-1-10 0,2-1-13 0,-3-4 0 0,1 3-25 15,0-3-6-15,0 1-3 0,-1-1-14 16,-4-2-4-16,2 3-10 0,1-1-8 0,-5 5 4 15,0-4-9-15,-2 5-1 0,-2-1-6 0,0 1-2 16,-5-7-6-16,2 20-1 0,-3-20-2 0,0 11 3 16,3 9-4-16,-11-19-4 0,1 16-1 0,-2-4 0 15,12 7-3-15,-22-14 8 0,9 9 9 0,13 5-5 0,-22-5 3 16,22 5-1-16,0 0-7 0,-32 7 1 16,32-7-4-16,-22 12 4 0,9-5 4 0,-1 0 2 15,-2 9 0-15,10-5-5 0,0 5 5 0,-5 1-1 16,6-1 7-16,5 4 12 0,0-1-6 0,-5 2-13 15,5-7 3-15,0-14 8 0,14 39-6 0,-7-20 1 16,1 2 0-16,1-6-4 0,4 1 7 0,-2-1-2 16,3 1-3-16,5 1-5 0,0-6-2 0,-3 3 2 15,1-2-11-15,-3-1 4 0,1-2-5 0,-1-2-3 16,5 3-6-16,-6-4-12 0,-4-3-6 0,5 2-8 16,-4-5-19-16,-10 0-5 0,27 0-11 0,-27 0-13 15,19-3-12-15,-7-4-17 0,1-4-20 0,-2-1-25 16,0-7-17-16,0 1-19 0,-3 4-14 0,1 2-5 15,-1-7 0-15,-1-2 4 0,2 5 2 0,-3 1 13 16,2 2 18-16,-3 1 23 0,-5 12 6 0,6-19 17 16,-2 1 7-16,-4 18 21 0,4-26 18 0,-4 26 21 15,0-24 10-15,0 24 13 0,-1-20 5 0,1 20 17 16,-2-19 1-16,2 19 10 0,0 0 6 0,2-21 9 16,-2 21 1-16,0 0 11 0,0-23 5 0,0 23 6 15,0 0 2-15,-2-7 6 0,2 7 6 0,0 0 5 16,0 0-1-16,0 0 8 0,0 0 2 0,0 0 8 15,0 0 9-15,0 0 3 0,0 0 0 0,0 0 1 16,30 22-9-16,-24-15-14 0,6 5 14 0,2 2-1 16,2 1 9-16,-7-6-4 0,8 8-3 0,1-2-5 15,-4 2-6-15,2-5 0 0,0 7 9 0,-4-1-1 16,6 0-5-16,-4 2-6 0,0 1-5 0,4 1-2 16,-6-7 0-16,2 8-14 0,5-5 9 0,-6 1-2 15,0 2 8-15,-7-8-9 0,5 8-2 0,0 1 8 16,-5-3-1-16,-1-7 0 0,1 0-3 0,-2-1-10 15,-4-11 7-15,3 16-3 0,-3-16-4 0,0 0 3 16,0 0-10-16,-2 12 3 0,2-12-3 0,0 0-10 16,0 0-1-16,-19 0-2 0,19 0-3 0,0 0-2 15,-25-25-6-15,15 13 1 0,1-2-6 0,-2-7 7 16,0 0-8-16,1-1-2 0,2 2 1 0,4 0-1 16,-3-3-5-16,6 0 2 0,-2 5 3 0,1-4-10 15,1 0 7-15,1-2-5 0,1 0 0 0,2 1-2 16,5 0-1-16,-3 2 6 0,3 2-2 0,-3 0-4 15,1-1 2-15,2 0-2 0,0 7 1 0,1-4-1 16,-3 5 0-16,2 3 2 0,-8 9-3 0,13-14 2 16,-13 14 0-16,14-11-2 0,-14 11 3 0,0 0-7 15,21-8 2-15,-21 8-2 0,0 0-1 0,17-2 12 16,-17 2-3-16,0 0-1 0,0 0-7 0,21 21 8 16,-21-21-5-16,11 14 6 0,-6-3-6 0,-1 2 2 15,3 7 1-15,-1-6-1 0,2-1 2 16,1 5 0-16,-1-4 3 0,2 7 4 0,1 2 2 15,0-6 4-15,0 0-5 0,-5-1 4 0,4 2-4 0,4 1-1 16,-6-5 2-16,1 0 2 0,1-6 1 0,-9 2-8 16,10 2 0-16,-1-2 5 0,-5-1-8 0,1-2 4 15,-6-7-2-15,16 10 0 0,-8-5-3 0,-8-5 2 16,15 11 0-16,-15-11 0 0,15 0 1 16,-3 0-2-16,-12 0-3 0,19 4 1 0,-19-4 6 15,0 0-3-15,29-16-2 0,-17-3-2 0,-2 6-5 0,1 1-7 16,3-6-4-16,-3-1-5 0,0-3-9 0,-1-4 5 15,4 1-6-15,-3 4 2 0,0-3-2 0,-1-1-13 16,-1 6-2-16,-3-6 7 0,-1-1-9 16,1 5 3-16,-2-1-1 0,0 4 4 0,-4 18-4 15,-3-35 8-15,3 35 7 0,-5-24 1 0,5 24 2 16,-15-35 5-16,10 21-7 0,5 14 15 0,-11-26-9 0,1 17 16 16,10 9-3-16,-14-16 1 0,14 16-13 0,0 0 11 15,-19-14-4-15,19 14 5 0,0 0 3 16,-20-3-1-16,20 3 6 0,0 0 3 0,0 0 0 15,0 0 7-15,-38 17-6 0,38-17 5 0,-10 18-4 16,10-18 5-16,-5 20-1 0,5-20 7 0,-1 29-5 16,-1-15 9-16,5 5-8 0,-3-19 9 0,7 31-2 0,-1-15-5 15,5 4 6-15,-1 2-4 0,2-4-1 0,-4 1-1 16,6 1-5-16,2 3 2 0,0-2 0 16,-3-2 1-16,4-5-3 0,2 2 0 0,-2 0-19 15,-2-8 25-15,2 3-3 0,5-3 0 0,0-2-4 16,-4-4 0-16,-1 1-15 0,-17-3 1 0,32-1-15 15,-17-2 6-15,-15 3-8 0,35-15 1 0,-22 7-7 16,6-3-7-16,-3-8-3 0,-7 10 0 0,4-12-11 16,6 4 2-16,-8 6-5 0,-2-8 10 0,-1 6-1 15,-1-6 10-15,0 0 0 0,-3 5-2 0,0 2 12 16,-4 12 4-16,2-26-3 0,-2 12-1 0,0 14 10 16,0-27-5-16,0 27 8 0,0 0-4 0,-3-14 4 15,3 14 13-15,0 0-2 0,0 0 6 0,0 0 0 16,0 0 2-16,0 0-5 0,0 0 23 0,0 0 1 15,0 0 3-15,0 0 7 0,27 58-3 0,-18-37 6 16,4 2-2-16,1 1 12 0,3 9-13 0,5 3 6 16,-7-14-6-16,5 9 3 0,-2-8 1 0,-1 0-4 15,-1-2 0-15,3 0-7 0,-5-6-6 0,-1 3 6 16,-4-7-5-16,1-3-5 0,-6 3-6 0,3-8 1 16,-7-3-11-16,9 14-22 0,-9-14 8 0,0 0-18 15,0 0-10-15,0 0-11 0,0 0-9 0,0 0-8 16,0 0-8-16,-22-35-3 0,9 27-6 0,4-4-9 15,1-2-10-15,-9 4 11 0,-4-3 1 0,8 0 10 16,1 1 4-16,-6-2 8 0,6 6 8 0,-4-3 6 16,3 3 8-16,-1 1 4 0,6-1 6 0,8 8 12 15,-17-5 10-15,17 5 8 0,-14-7 7 0,14 7 7 16,-10-5 4-16,10 5 4 0,0 0-1 0,0 0 4 16,-13-4 2-16,13 4 1 0,0 0 10 0,0 0 0 15,0 0-5-15,0 0-1 0,0 0 2 0,0 0-9 16,0 0 1-16,0 0 5 0,42 4 1 0,-42-4 0 15,26-8-1-15,-2 0-2 0,-2 1-6 0,4-1 8 16,0-3-7-16,0 4-4 0,2-5-3 0,-1-4-8 16,-3 0 7-16,-1 4 4 0,-2 0-3 0,-2-7-11 15,0 5 10-15,-8 4 2 0,3-6-4 0,0 2 5 16,-4 4 1-16,-2-5-2 0,-2 4-3 0,-6 11-3 16,6-22 2-16,-6 6 0 0,0 16 3 0,0 0-4 15,0-26-2-15,0 26 5 0,-6-14 4 0,6 14 11 16,-9-14 5-16,9 14 5 0,0 0-1 0,0 0-5 15,-16-9 1-15,16 9 1 0,0 0-5 0,0 0 10 16,-21 0-1-16,21 0 12 0,0 0-16 16,0 0 2-16,-17 19 1 0,17-19 14 0,-5 25-8 15,4-13 7-15,1-12 1 0,-4 30-6 0,4-30 5 0,7 28-4 16,-3-9 0-16,6 2-1 0,-2 0-1 0,1-3 0 16,1-7 5-16,-1 8-2 0,4-2 1 0,3-1-8 15,0 2 2-15,-2-3-4 0,3 0 2 16,1-1-7-16,-3-5-4 0,1 5-5 0,-2-6 0 15,7 6 1-15,-4-3-2 0,2 1-6 0,-3-5-2 16,-3-1 1-16,3-1-4 0,-16-5 6 0,22 5-4 0,-22-5 3 16,28 2-7-16,-28-2-10 0,24-11 8 0,-13 4 4 15,1-1-10-15,1 1-8 0,0-11-5 0,-1 7-1 16,-1-1-1-16,1-6 0 0,-3 7-2 16,1-2-2-16,-10 13 0 0,12-28-10 0,-2 16 7 15,-10 12 0-15,3-25 2 0,-3 25 5 0,-3-29-4 16,3 29 0-16,-2-26 5 0,2 26-6 0,-5-19 14 0,5 19-4 15,0 0-2-15,-3-23-2 0,3 23 13 0,0 0-6 16,-11-25 1-16,11 25 3 0,-6-11 4 16,6 11 0-16,0 0 4 0,0 0 2 0,0 0 2 15,0 0 1-15,0 0 12 0,0 0-10 0,-22-9 12 16,22 9-12-16,0 0 6 0,0 0 3 0,0 0 2 16,0 0 10-16,-7 43 2 0,7-43-3 0,0 30-2 0,5-11 7 15,-5 2-7-15,6 0 7 0,4-2 1 16,-1 3-2-16,-2-6-3 0,5 4-1 0,1-4 3 15,0 6 4-15,2-7-7 0,1 0-3 0,-2-8 0 16,4 8-13-16,1-4 3 0,-7 0 6 0,3-1-1 16,5-5-8-16,-4-1 3 0,-2 4-2 0,-14-8-2 15,18 3-2-15,-18-3-2 0,25-2-3 0,-25 2 1 16,20-13-8-16,-7 2 0 0,3-5-7 0,-7 3-11 16,4-4-6-16,0 1-10 0,-7-7 0 0,3 1-10 15,-1-4 10-15,0 3-9 0,-1 2 2 0,-3-2-7 16,3-2 9-16,-4 2-6 0,-3-2-6 0,0 25 21 15,-3-34 0-15,3 34 0 0,0-33 1 0,0 33 3 16,-5-31-1-16,2 17 12 0,3 14 2 0,0 0 7 16,-5-30 3-16,5 30 3 0,0 0 1 0,0 0 5 15,0 0 18-15,-3-15 2 0,3 15 3 0,0 0-1 16,0 0 7-16,0 0-5 0,0 0 5 0,0 0 7 16,0 0 9-16,0 0 0 0,8 75-3 0,3-53-3 15,-3 3 3-15,1-4-3 0,-1 2-3 0,5-1-4 16,3-4-3-16,-2 6-2 0,-6-6-3 0,4 1-6 15,-2-9-22-15,-2 1-10 0,-8-11-31 0,17 16-42 16,-4-8-39-16,-9-2-65 0,-4-6-81 0,0 0-120 16,0 0-325-16,0 0-773 0,0 0 342 0</inkml:trace>
        </inkml:traceGroup>
      </inkml:traceGroup>
    </inkml:traceGroup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7:47.722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B79B9F47-CD68-4EB3-8807-8ECAF8E93DA7}" emma:medium="tactile" emma:mode="ink">
          <msink:context xmlns:msink="http://schemas.microsoft.com/ink/2010/main" type="inkDrawing" rotatedBoundingBox="4245,10172 4704,8121 4787,8140 4328,10190" semanticType="callout" shapeName="Other">
            <msink:sourceLink direction="with" ref="{178908D2-9930-49A3-A2E7-0C283FE7A619}"/>
          </msink:context>
        </emma:interpretation>
      </emma:emma>
    </inkml:annotationXML>
    <inkml:trace contextRef="#ctx0" brushRef="#br0">1788 5491 267 0,'0'0'274'0,"0"0"-8"16,0 0 5-16,0 0 2 0,0 0-2 0,0 0 0 15,-53 129 12-15,38-84 2 0,-6 21 9 0,5 7-10 16,-1-5-1-16,4 5-6 0,1 5 2 0,-3 10 2 15,-2-1-8-15,3 3-9 0,-10 5-15 0,8-4-11 16,-3 4-23-16,-3-1-19 0,3-3-16 0,0-8-15 16,16-2-18-16,-19 0-14 0,8-2-18 0,0-9-11 15,-10-1-12-15,10-24-17 0,4 22-16 0,-7-24-19 16,9-5-26-16,0-1-28 0,-2-11-34 0,3-4-42 16,0-8-42-16,1-2-61 0,0-4-64 0,-1-2-55 15,7-6-57-15,0 0-51 0,0 0-34 0,-23-18-285 16,13 1-799-16,5 1 354 0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7:48.753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DFAFD025-A1F0-48FC-ABF2-C321DB6CFD2A}" emma:medium="tactile" emma:mode="ink">
          <msink:context xmlns:msink="http://schemas.microsoft.com/ink/2010/main" type="inkDrawing" rotatedBoundingBox="5400,10998 6658,2416 8174,2639 6917,11220" semanticType="callout" shapeName="Other">
            <msink:destinationLink direction="with" ref="{0FA8ADDB-F838-4304-834A-E6F48A92593A}"/>
          </msink:context>
        </emma:interpretation>
      </emma:emma>
    </inkml:annotationXML>
    <inkml:trace contextRef="#ctx0" brushRef="#br0">1067 0 63 0,'0'0'173'0,"56"101"0"0,-56-101 0 0,35 40-7 15,-35-40 8-15,37 47-10 0,-12-12-8 0,3 3-2 0,-1 1-4 16,8 17-3-16,-7-16-2 0,-2 0-7 0,16 20-11 16,-7 1-9-16,-5 1-14 0,-1 0-2 0,-4 2-3 15,-6 10-1-15,6-5-8 0,-3-3-2 16,0 1 3-16,5 7 11 0,0 1 8 0,-2-2-11 0,1 5-8 16,-7 8 0-16,1-5-12 0,5-8-3 0,-6 18-10 15,-3-4-13-15,5 5 0 0,1 0-2 0,-2-2-4 16,1 7-5-16,0 1 1 0,-4-4-8 0,-3 5-2 15,-4-3-9-15,-4 13 1 0,2-3 3 0,1 1-4 16,-2-4 9-16,-6 8-1 0,-4 7 20 0,3-3-22 16,3-5 5-16,-4 2 5 0,-1 2-7 0,4-1 2 15,-9 4-20-15,6 0 22 0,-1 0-6 0,-6 4-3 16,0 1-6-16,0 0 3 0,-7 0 1 0,0-4-2 16,1-3-4-16,-8 3 5 0,-5 1-8 0,4 2 3 15,-14 2-3-15,2-2-4 0,-3 10 5 0,-7-3-4 16,0-1-6-16,1-4 7 0,-10 1-3 0,4-6 2 15,-1 10 8-15,-1-8 2 0,0 3-9 0,1-6 3 16,-4-1 3-16,3 3-1 0,-8-7-6 0,3-3-2 16,3-1-1-16,1 2 0 0,-3-10-5 0,-1 4-6 15,4-4-15-15,2-4 2 0,-1 0-7 0,1 0-11 16,-1-7-1-16,8 2 2 0,-7-9 6 0,2 3-8 16,0-7-5-16,0-5 2 0,10-10-5 0,10-26-10 15,1 0-15-15,1-5-22 0,6-11-24 0,-2-1-38 16,1-4-35-16,-2-8-43 0,0-8-25 0,1-4-32 0,-6-4-252 15,-3-13-579-15,9 0 256 0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7:49.784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B3CB25DE-5D2C-4983-997C-ACE97FFC75FD}" emma:medium="tactile" emma:mode="ink">
          <msink:context xmlns:msink="http://schemas.microsoft.com/ink/2010/main" type="inkDrawing" rotatedBoundingBox="2199,1970 3453,11422 2291,11576 1036,2124" semanticType="callout" shapeName="Other">
            <msink:sourceLink direction="with" ref="{B2E8B213-E861-4EC4-9FE7-88604D97E9D1}"/>
            <msink:sourceLink direction="with" ref="{E944AD14-0370-42AC-A437-05CBF141C05E}"/>
          </msink:context>
        </emma:interpretation>
      </emma:emma>
    </inkml:annotationXML>
    <inkml:trace contextRef="#ctx0" brushRef="#br0">665 0 31 0,'0'0'152'16,"0"0"2"-16,0 0-10 0,0 0-6 0,0 0-6 16,0 0-1-16,0 0-2 0,0 0 0 0,0 0-12 15,0 0-11-15,0 0-8 0,-63 81 9 0,63-81-6 16,-24 44-5-16,24-44-1 0,-28 45-11 0,28-45 7 16,-25 52-1-16,7-15-4 0,2 5-2 0,-3-3 0 15,-1 5-5-15,20-44-1 0,-37 103 5 0,15-39 0 16,5-19-11-16,-4 24 3 0,2 2-4 0,-3 1-7 15,-6 4 1-15,7 0 10 0,-2 14-10 0,-1 2-2 16,2 5 17-16,0 14-13 0,0 2-1 0,-4 6 10 16,9 7-9-16,4 3-1 0,-4 2-3 0,-2 16-4 15,6-2-6-15,-1 3-3 0,5 9-2 0,-6-7-8 16,11-3 2-16,-6 4-3 0,12-2 4 0,4 2-3 16,3 1-6-16,4 2 2 0,-5 1 4 0,6-1-8 15,-1 5 14-15,1-5 7 0,0 6 3 0,-3-2-4 16,4 6-4-16,5 5-2 0,5 1 5 0,-7 2-15 15,4-11 5-15,2-1-4 0,4-2-3 0,4 6 2 16,2 4-6-16,8-4-7 0,-4-7 2 0,1-7-9 16,1 5-6-16,5-6 4 0,3 3-2 0,2 2 1 0,3-4 1 15,-3-5-5-15,1 5-1 0,1-5 3 16,2 1-3-16,-5-9 1 0,4-4-1 0,1-3-7 16,-3-8 7-16,-9-2-5 0,9-11 0 0,1-5 2 15,-3-8-1-15,-3-13-7 0,-7-3 5 0,6-8-8 0,-1-11-7 16,-2-6-13-16,-13-14-9 0,17 14-13 0,0 0-18 15,-18-22-17-15,-3-3 1 0,-6-7-21 16,2-3-17-16,1 0-23 0,-9-8-36 0,-4-3-48 16,-1-4-45-16,0 0-41 0,-8-5-245 0,0 0-604 0,0 0 267 15</inkml:trace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7:50.881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AF551E13-11DF-4CA2-BB2C-826211FCC450}" emma:medium="tactile" emma:mode="ink">
          <msink:context xmlns:msink="http://schemas.microsoft.com/ink/2010/main" type="writingRegion" rotatedBoundingBox="7185,1615 10470,1615 10470,6654 7185,6654"/>
        </emma:interpretation>
      </emma:emma>
    </inkml:annotationXML>
    <inkml:traceGroup>
      <inkml:annotationXML>
        <emma:emma xmlns:emma="http://www.w3.org/2003/04/emma" version="1.0">
          <emma:interpretation id="{3AEF7095-DF3E-4C9C-9F83-C07573AA4443}" emma:medium="tactile" emma:mode="ink">
            <msink:context xmlns:msink="http://schemas.microsoft.com/ink/2010/main" type="paragraph" rotatedBoundingBox="7185,1615 10470,1615 10470,6654 7185,665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7E05BAA-09D3-4157-A00B-D46D4E834848}" emma:medium="tactile" emma:mode="ink">
              <msink:context xmlns:msink="http://schemas.microsoft.com/ink/2010/main" type="line" rotatedBoundingBox="7185,1615 10470,1615 10470,6654 7185,6654"/>
            </emma:interpretation>
          </emma:emma>
        </inkml:annotationXML>
        <inkml:traceGroup>
          <inkml:annotationXML>
            <emma:emma xmlns:emma="http://www.w3.org/2003/04/emma" version="1.0">
              <emma:interpretation id="{B2E8B213-E861-4EC4-9FE7-88604D97E9D1}" emma:medium="tactile" emma:mode="ink">
                <msink:context xmlns:msink="http://schemas.microsoft.com/ink/2010/main" type="inkWord" rotatedBoundingBox="7185,1615 8632,1615 8632,3384 7185,3384">
                  <msink:destinationLink direction="with" ref="{B3CB25DE-5D2C-4983-997C-ACE97FFC75FD}"/>
                </msink:context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163 382 73 0,'0'0'274'0,"0"0"-16"0,-88-20-8 16,88 20-7-16,0 0-8 0,-41-25-15 0,41 25-23 15,0 0-20-15,-34-28-12 0,34 28-19 0,0 0-7 16,0 0-5-16,0 0-13 0,4-73 3 0,-4 73 0 16,0 0-1-16,47-62-12 0,-47 62-1 0,58-44-6 15,-21 24-9-15,2-1-2 0,4-2-5 0,-43 23-1 16,82-31-3-16,-39 22-10 0,1-5-4 0,-44 14 6 0,93-10 0 16,-44 8 1-16,-49 2-3 0,94 8-4 15,-94-8 0-15,74 14-11 0,-30-1 14 0,-3 3 5 16,-41-16-2-16,71 43-5 0,-42-15-4 0,-9 5-3 0,-20-33 19 15,35 74 4-15,-22-37 1 0,-2 8-10 0,-11-45-3 16,0 90-6-16,-8-26-5 0,2-18-10 0,-12 17 4 16,6-20-4-16,-4 2-2 0,-2-5 1 15,-4 2-5-15,-6 17-4 0,2-22-4 0,3 5 5 0,-10 17-1 16,7-17-1-16,1-1-3 0,-10 15 5 0,13-16 3 16,-3 1 0-16,-7 17-3 0,7-23-2 0,3 0-5 15,22-35 0-15,-41 68-3 0,27-44 1 0,14-24-6 16,-26 50-5-16,26-50 3 0,-20 50-3 0,20-50 3 15,-10 43 0-15,10-43-5 0,0 0-1 0,0 0-5 16,0 0 2-16,13 72 3 0,-13-72 4 0,0 0-7 16,35 32 2-16,-35-32 3 0,42 17-7 0,-42-17 4 15,54 8-2-15,-54-8-5 0,0 0 6 0,104-11-5 16,-104 11 2-16,84-19-3 0,-84 19-3 0,66-22-2 16,-21 8-5-16,-45 14 4 0,82-14-1 0,-41 6-3 15,-41 8-27-15,70-7-29 0,-70 7-13 0,72 3-23 16,-72-3-37-16,75 11-52 0,-75-11-57 0,79 17-48 15,-46 6-47-15,-33-23-65 0,57 45-49 0,-35-8-336 16,-2-4-843-16,-5 9 373 0</inkml:trace>
        </inkml:traceGroup>
        <inkml:traceGroup>
          <inkml:annotationXML>
            <emma:emma xmlns:emma="http://www.w3.org/2003/04/emma" version="1.0">
              <emma:interpretation id="{F274A350-7707-451E-B583-7C78245683CF}" emma:medium="tactile" emma:mode="ink">
                <msink:context xmlns:msink="http://schemas.microsoft.com/ink/2010/main" type="inkWord" rotatedBoundingBox="8930,5893 10470,5893 10470,6654 8930,6654"/>
              </emma:interpretation>
              <emma:one-of disjunction-type="recognition" id="oneOf1">
                <emma:interpretation id="interp1" emma:lang="" emma:confidence="0">
                  <emma:literal>=</emma:literal>
                </emma:interpretation>
                <emma:interpretation id="interp2" emma:lang="" emma:confidence="0">
                  <emma:literal>€</emma:literal>
                </emma:interpretation>
                <emma:interpretation id="interp3" emma:lang="" emma:confidence="0">
                  <emma:literal>.</emma:literal>
                </emma:interpretation>
                <emma:interpretation id="interp4" emma:lang="" emma:confidence="0">
                  <emma:literal>-.</emma:literal>
                </emma:interpretation>
              </emma:one-of>
            </emma:emma>
          </inkml:annotationXML>
          <inkml:trace contextRef="#ctx0" brushRef="#br0" timeOffset="609.3862">1745 4278 208 0,'0'0'302'15,"0"0"-10"-15,0 0-7 0,0 0-7 0,0 0 16 16,0 0-20-16,0 0-3 0,0 0-15 0,0 0 1 0,0 0 1 15,0 0-24-15,152 34-6 0,-79-30-14 0,-21-4-16 16,22 2-10-16,5 0-17 0,-27-2-4 0,21-2-24 16,-73 2-11-16,130 0-16 0,-81 0-6 0,25 2-17 15,-74-2-12-15,96-4-4 0,-52 4-15 0,-44 0-25 16,86 4-17-16,-86-4-32 0,58 7-16 0,-58-7-34 16,0 0-19-16,63 12-27 0,-63-12-21 0,0 0-22 15,0 0-27-15,0 0-48 0,27 28-36 0,-27-28-43 16,0 0-44-16,0 0-211 0,0 0-606 0,0 0 269 15</inkml:trace>
          <inkml:trace contextRef="#ctx0" brushRef="#br0" timeOffset="890.6407">1805 4997 287 0,'0'0'332'0,"0"0"-14"0,0 0-2 16,0 0-7-16,0 0 1 0,0 0-3 0,109 42-10 16,-109-42-5-16,94-2-7 0,-25-6-7 0,9 4-1 15,-6-4-11-15,-23 7-15 0,29-11-17 0,-9 1-16 16,4 1-23-16,1-7-16 0,-25 8-20 0,25-1-13 16,-21-1-12-16,18-3-14 0,-30 3-10 0,8 0-12 0,24-5-13 15,-26 9-6-15,-47 7-12 0,85-16-2 0,-85 16-31 16,56-5-22-16,-56 5-27 0,55-6-27 15,-55 6-31-15,0 0-39 0,0 0-43 0,62-6-41 16,-62 6-40-16,0 0-54 0,0 0-60 0,0 0-47 0,0 0-302 16,0 0-758-16,0 0 335 0</inkml:trace>
        </inkml:traceGroup>
      </inkml:traceGroup>
    </inkml:traceGroup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7:53.241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77BBC991-7C39-4E07-8154-3BD539A182DB}" emma:medium="tactile" emma:mode="ink">
          <msink:context xmlns:msink="http://schemas.microsoft.com/ink/2010/main" type="writingRegion" rotatedBoundingBox="16425,1712 15501,10082 11613,9653 12538,1283"/>
        </emma:interpretation>
      </emma:emma>
    </inkml:annotationXML>
    <inkml:traceGroup>
      <inkml:annotationXML>
        <emma:emma xmlns:emma="http://www.w3.org/2003/04/emma" version="1.0">
          <emma:interpretation id="{3D95F65F-FA04-4297-B4A5-19D282789B9A}" emma:medium="tactile" emma:mode="ink">
            <msink:context xmlns:msink="http://schemas.microsoft.com/ink/2010/main" type="paragraph" rotatedBoundingBox="16425,1712 15501,10082 11613,9653 12538,128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A7F6E28-8EC0-4611-A28F-B98D1FF0762B}" emma:medium="tactile" emma:mode="ink">
              <msink:context xmlns:msink="http://schemas.microsoft.com/ink/2010/main" type="line" rotatedBoundingBox="16425,1712 15501,10082 11613,9653 12538,1283"/>
            </emma:interpretation>
          </emma:emma>
        </inkml:annotationXML>
        <inkml:traceGroup>
          <inkml:annotationXML>
            <emma:emma xmlns:emma="http://www.w3.org/2003/04/emma" version="1.0">
              <emma:interpretation id="{5D7D8D8D-7B2D-40AB-BF01-B3863712A4C2}" emma:medium="tactile" emma:mode="ink">
                <msink:context xmlns:msink="http://schemas.microsoft.com/ink/2010/main" type="inkWord" rotatedBoundingBox="16425,1712 15501,10082 11613,9653 12538,1283"/>
              </emma:interpretation>
              <emma:one-of disjunction-type="recognition" id="oneOf0">
                <emma:interpretation id="interp0" emma:lang="" emma:confidence="0">
                  <emma:literal>Г</emma:literal>
                </emma:interpretation>
                <emma:interpretation id="interp1" emma:lang="" emma:confidence="0">
                  <emma:literal>Е</emma:literal>
                </emma:interpretation>
                <emma:interpretation id="interp2" emma:lang="" emma:confidence="0">
                  <emma:literal>Р</emma:literal>
                </emma:interpretation>
                <emma:interpretation id="interp3" emma:lang="" emma:confidence="0">
                  <emma:literal>г</emma:literal>
                </emma:interpretation>
                <emma:interpretation id="interp4" emma:lang="" emma:confidence="0">
                  <emma:literal>5</emma:literal>
                </emma:interpretation>
              </emma:one-of>
            </emma:emma>
          </inkml:annotationXML>
          <inkml:trace contextRef="#ctx0" brushRef="#br0">6008 2123 207 0,'0'0'274'0,"-68"27"-15"0,68-27-9 16,0 0 5-16,-59 14-8 0,59-14-16 0,0 0-20 16,0 0 5-16,-61-4-3 0,61 4-25 0,0 0-16 15,0 0 2-15,0 0-36 0,-49-37 0 0,49 37-11 16,-21-39-4-16,21 39-27 0,-13-50 6 0,13 50-19 16,0 0-9-16,7-78-6 0,-7 78-3 0,23-63-3 15,-5 30-11-15,-18 33-5 0,49-64 2 0,-22 34-5 16,7 2 2-16,3 2 0 0,4 0-5 0,-5-1-13 15,7 10 5-15,-43 17 2 0,87-29-1 0,-43 17 4 16,-44 12-6-16,87-10-4 0,-87 10-3 0,68 10 4 16,-68-10-6-16,82 22-2 0,-82-22 6 0,48 26-1 15,-20 0 17-15,-28-26 3 0,44 49 10 0,-20-14-2 16,-2 1 6-16,-22-36 4 0,36 76 3 0,-21-38-3 0,-4 1-2 16,-11-39 7-16,14 94 0 0,-6-24 1 15,3-29-4-15,-11-41 0 0,3 110-4 0,-6-62-4 16,-3 20-10-16,1-21 0 0,-5 24 2 0,-4-8-3 0,8-17-5 15,-5 17 3-15,-2 1 1 0,7-16 3 0,-5 18-4 16,-10-1-2-16,4-3 6 0,4-16 3 0,-7 24-1 16,1-25 1-16,-5 22 0 0,-3-6 1 15,3 1 1-15,-6 1-5 0,8-23 2 0,-8 23-8 0,-8 0-1 16,16-22-3-16,-17 20-4 0,13-23 1 0,-4-1-3 16,-11 20-2-16,13-24-1 0,-2 4-3 0,-2-4 0 15,-3 0-1-15,2-4-4 0,-2-2-1 0,35-27-1 16,-55 39-1-16,55-39-6 0,-54 23-2 0,54-23-1 15,-52 19 2-15,52-19 0 0,-44 7 1 0,44-7-2 16,0 0-3-16,0 0-1 0,-79-32-1 0,79 32-3 16,-24-40 4-16,24 40-6 0,-5-52 0 0,5 52 0 15,4-66 0-15,-4 66-2 0,22-72 2 0,1 39-1 16,-23 33 2-16,51-63-4 0,-23 33 1 0,7 4-2 16,-2 3 1-16,-33 23 3 0,76-36-3 0,-31 21 3 15,-4 7-2-15,-41 8 1 0,87-21-1 0,-87 21-1 16,82 5 3-16,-35-7 1 0,-47 2-1 0,87 15-3 15,-87-15 4-15,74 18 0 0,-31-7 0 0,-43-11-2 16,60 16 1-16,-17-7 0 0,-43-9 2 0,72 17 0 0,-32-5 0 16,-40-12-1-16,63 32 0 0,-20-22 2 15,-43-10-1-15,66 16 0 0,-66-16-2 0,54 10 2 16,-54-10-3-16,52 12-15 0,-52-12-15 0,0 0-18 0,73-1-29 16,-73 1-30-16,0 0-34 0,74-21-50 0,-74 21-36 15,40-30-39-15,-40 30-38 0,31-19-41 0,-31 19-26 16,41-47-33-16,-41 47-40 0,27-45-233 15,-8 3-735-15,-2 3 325 0</inkml:trace>
          <inkml:trace contextRef="#ctx0" brushRef="#br0" timeOffset="765.6549">7093 26 50 0,'0'0'245'0,"0"0"0"0,0 0 2 0,0 0-7 16,0 0-14-16,0 0-17 0,0 0-17 0,-88-15-18 0,88 15-16 16,0 0-13-16,0 0-12 0,0 0-15 15,0 0-10-15,0 0-8 0,0 0-4 0,0 0-3 16,0 0-9-16,106-97-8 0,-106 97-11 0,58-19 0 16,-58 19-3-16,82-9-3 0,-37 6-9 0,-45 3 3 0,0 0-8 15,90 16 5-15,-46 0 10 0,-44-16-3 0,54 27-1 16,-54-27 4-16,46 32-6 0,-46-32 11 15,37 48-11-15,-37-48 1 0,21 48 7 0,-21-48 9 16,10 52 4-16,-10-52-5 0,-4 65-3 0,4-65 2 0,-27 79-2 16,10-43-7-16,-3-1-7 0,-4 5 2 0,2-5 2 15,-4 0-2-15,-2-4 0 0,28-31-9 0,-58 62 7 16,27-35-8-16,31-27-3 0,-49 49-2 0,29-28 1 16,20-21-4-16,-38 36 8 0,38-36-2 0,-38 36 2 15,38-36-5-15,-27 31 1 0,27-31-4 0,0 0-6 16,-23 36-2-16,23-36 2 0,0 0 4 0,0 0-3 15,0 0 11-15,0 0 9 0,0 0 5 0,0 0 3 16,60 73-2-16,-60-73-5 0,55 5-3 0,-55-5 0 16,93 0 4-16,-41-7 5 0,-52 7-6 0,103-11-4 15,-30-1 1-15,-26 3-1 0,7 1-7 0,-5-4-3 16,-49 12-4-16,96-14-3 0,-53 6-1 0,-43 8-7 16,81-19-5-16,-81 19-12 0,61-8-17 0,-20 1-21 15,-41 7-33-15,0 0-21 0,75-6-30 0,-75 6-42 16,0 0-38-16,0 0-42 0,60 14-44 0,-60-14-54 15,0 0-68-15,34 45-336 0,-34-45-800 0,8 43 354 16</inkml:trace>
          <inkml:trace contextRef="#ctx0" brushRef="#br0" timeOffset="1641.6387">4821 4489 215 0,'0'0'223'0,"0"0"-14"0,0 0-12 0,0 0-8 15,0 0 5-15,0 0-5 0,0 0 4 0,0 0 3 16,0 0-5-16,0 0 0 0,0 0-12 0,0 0-9 16,132 18 11-16,-132-18-15 0,94-1-2 0,-22 0-6 15,0-3 11-15,3 4-7 0,8-1-8 0,-4-3 10 16,3 2-6-16,3-3 0 0,15-9 5 0,7 10-3 0,5 0-5 16,10-3-3-16,-2-2-3 0,3 7 1 15,5-3-11-15,2-1-15 0,3-2-1 0,-4-3-14 16,-1 0-8-16,5 0-7 0,-3-7-7 0,7 6 0 0,-1 1-11 15,-6-3-3-15,-5-1-5 0,-10-3-6 0,-3 6-6 16,2 0-3-16,-19-1 1 0,8 3-3 0,-15 0-5 16,-7 0-2-16,-9 2 0 0,-23 2-9 15,0-4-1-15,-49 10 0 0,87-10-6 0,-87 10-8 0,52-3 4 16,-52 3-3-16,0 0-2 0,0 0-2 0,0 0 1 16,53-9-4-16,-53 9-5 0,0 0-32 0,0 0-34 15,0 0-38-15,0 0-47 0,0 0-55 0,0 0-57 16,0 0-46-16,0 0-54 0,0 0-38 0,0 0-64 15,0 0-310-15,-185 19-830 0,144-5 368 0</inkml:trace>
          <inkml:trace contextRef="#ctx0" brushRef="#br0" timeOffset="2344.7859">6194 5345 34 0,'0'0'250'0,"0"0"-3"0,0 0-4 0,0 0-7 16,0 0-6-16,0 0-18 0,0 0-6 0,0 0-12 16,0 0 1-16,0 0-7 0,14 112-2 0,-14-112-15 15,-8 79-1-15,8-79 0 0,-23 89-2 0,12-23-7 0,-5 2 2 16,2-25 3-16,-9 28-1 0,5-4-1 15,0 3-8-15,-10 0-6 0,15-22-3 0,-11 19-14 16,-4-1-9-16,7-6-9 0,4-16-5 0,6 1 0 0,-10 24 2 16,9-36-5-16,12-33-5 0,-21 83-7 0,12-43-5 15,9-40-6-15,-22 73-8 0,22-73-4 0,-13 50-11 16,13-50-1-16,-11 46-9 0,11-46-3 0,0 0-2 16,0 0-6-16,0 0-5 0,3 57-4 0,-3-57-3 15,0 0-3-15,0 0 0 0,0 0-5 0,0 0 2 16,49 25 1-16,-49-25-2 0,0 0-4 0,0 0-5 15,0 0 3-15,134-56-4 0,-93 42-2 0,1-5 1 16,2 1-1-16,0-6 1 0,19-4 0 0,-19 9-7 16,1-4-1-16,16-9-21 0,-20 14-16 0,4-1-15 15,2-2-25-15,-47 21-25 0,78-31-39 0,-39 13-33 16,-4 1-37-16,-35 17-31 0,52-19-40 0,-52 19-33 16,47-10-32-16,-47 10-18 0,0 0-26 0,56-16-215 15,-56 16-652-15,0 0 289 0</inkml:trace>
          <inkml:trace contextRef="#ctx0" brushRef="#br0" timeOffset="2735.4215">6901 6125 14 0,'0'0'255'16,"0"0"-6"-16,0 0 1 0,0 0-2 0,0 0-3 0,0 0-3 16,0 0-10-16,-42 109 3 0,42-109 0 15,-17 86 13-15,4-41 7 0,9 21 5 0,-14 1 0 16,2-1-5-16,9 1-7 0,-8 3-6 0,3 0-11 0,5 3-11 16,1 0-10-16,-2 4-24 0,-9 7-11 0,14-4-12 15,-7 0-8-15,-4-6-16 0,6-8-13 0,-1 12-10 16,-6-4-8-16,3-4-10 0,1 0-4 15,0-6-10-15,-16-2-12 0,17-21-2 0,-1 22-9 0,0-23-6 16,-5-4-7-16,10 4-7 0,-5-4-2 0,0 3-4 16,-3-5-13-16,4-12-14 0,2 0-15 0,-1 1-14 15,-1-9-23-15,4 4-21 0,-5-10-30 0,5 4-19 16,-2-6-37-16,8-6-44 0,-10 4-34 0,10-4-23 16,0 0-38-16,-14 4-20 0,14-4-38 0,0 0-24 15,-3-34-24-15,1 20-211 0,7-9-657 0,-2-3 290 16</inkml:trace>
        </inkml:traceGroup>
      </inkml:traceGroup>
    </inkml:traceGroup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7:59.320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5EEAF9B5-EE9E-445A-BD83-9B3C85CCCD4B}" emma:medium="tactile" emma:mode="ink">
          <msink:context xmlns:msink="http://schemas.microsoft.com/ink/2010/main" type="writingRegion" rotatedBoundingBox="13913,5982 23885,1116 26422,6316 16451,11182"/>
        </emma:interpretation>
      </emma:emma>
    </inkml:annotationXML>
    <inkml:traceGroup>
      <inkml:annotationXML>
        <emma:emma xmlns:emma="http://www.w3.org/2003/04/emma" version="1.0">
          <emma:interpretation id="{6CDF5667-72B7-4B07-9BE3-7FA83CE681EE}" emma:medium="tactile" emma:mode="ink">
            <msink:context xmlns:msink="http://schemas.microsoft.com/ink/2010/main" type="paragraph" rotatedBoundingBox="13913,5982 21999,2036 23461,5033 15375,897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CEC1DB1-419E-4A3B-8031-EE2D0E73718F}" emma:medium="tactile" emma:mode="ink">
              <msink:context xmlns:msink="http://schemas.microsoft.com/ink/2010/main" type="line" rotatedBoundingBox="13913,5982 21999,2036 23461,5033 15375,8979"/>
            </emma:interpretation>
          </emma:emma>
        </inkml:annotationXML>
        <inkml:traceGroup>
          <inkml:annotationXML>
            <emma:emma xmlns:emma="http://www.w3.org/2003/04/emma" version="1.0">
              <emma:interpretation id="{BBF5FA03-5112-4E43-A843-638168D4F463}" emma:medium="tactile" emma:mode="ink">
                <msink:context xmlns:msink="http://schemas.microsoft.com/ink/2010/main" type="inkWord" rotatedBoundingBox="19087,3457 20436,2799 21101,4162 19752,4820"/>
              </emma:interpretation>
            </emma:emma>
          </inkml:annotationXML>
          <inkml:trace contextRef="#ctx0" brushRef="#br0">12860 1790 171 0,'0'0'227'0,"0"0"-5"16,0 0 0-16,0 0-4 0,0 0-2 15,0 0-9-15,-69 28-4 0,69-28 2 0,0 0 7 16,0 0-1-16,0 0-11 0,0 0-9 0,0 0-14 0,0 0-16 16,0 0-2-16,0 0-22 0,0 0-15 0,-54-62-5 15,54 62-7-15,0 0-11 0,38-113 2 0,-19 70-18 16,3 3-16-16,13-19 2 0,-5 23-1 15,5 0-4-15,-4 1-1 0,4 2 1 0,1 0-13 0,-6-1 4 16,7 12 11-16,-37 22 2 0,57-32-10 0,-57 32 0 16,39-21-9-16,-39 21-3 0,0 0-4 0,51-16 4 15,-51 16 7-15,0 0-3 0,0 0 1 0,0 0 1 16,0 0-6-16,57 59 4 0,-57-59 5 0,11 60 5 16,-11-60 4-16,3 66 12 0,-3-66 4 0,0 90 4 15,-3-44-6-15,0 23-1 0,-5-5-1 0,-2-1-3 16,-6-17 0-16,2 23-4 0,-8 4-2 0,1-2-8 15,4 10 1-15,-5-14 0 0,0 2-4 0,-2 9-2 16,5-10-2-16,-9 8 0 0,-4-5 2 0,5-5-5 16,0 2 3-16,-6-8-8 0,3 2-4 0,6-19 8 15,-7 21-3-15,6-22 6 0,-2 0-6 0,-11 14 0 16,12-19-5-16,4-6-1 0,-5 2 6 0,27-33-6 16,-34 44 3-16,34-44-1 0,-41 33-3 0,41-33-7 15,-32 21-4-15,32-21 0 0,0 0-1 0,0 0-8 0,0 0 3 16,0 0-2-16,0 0 1 0,0 0-9 0,0 0-2 15,-68-63 0-15,68 63-4 0,13-78-2 16,-13 78-3-16,17-81-1 0,-1 43 0 0,-16 38-3 16,46-68 6-16,-23 38-4 0,6-1-2 0,-29 31 9 0,42-43-7 15,-42 43-1-15,49-33 1 0,-49 33 6 0,53-21-7 16,-53 21 3-16,49-15-4 0,-49 15-1 0,0 0 3 16,63-7 5-16,-63 7 3 0,0 0 5 0,0 0 4 15,84 21 3-15,-84-21-6 0,31 19 6 0,-31-19 2 16,0 0 3-16,49 36-1 0,-49-36-7 0,0 0 2 15,40 34 0-15,-40-34-5 0,25 22 1 0,-25-22-6 16,0 0-14-16,0 0-15 0,38 33-24 0,-38-33-27 16,0 0-30-16,0 0-45 0,0 0-49 0,38 20-63 15,-38-20-57-15,0 0-57 0,0 0-61 0,0 0-69 16,0 0-369-16,0 0-946 0,0 0 419 0</inkml:trace>
        </inkml:traceGroup>
        <inkml:traceGroup>
          <inkml:annotationXML>
            <emma:emma xmlns:emma="http://www.w3.org/2003/04/emma" version="1.0">
              <emma:interpretation id="{D7FBC95C-3BCB-4508-8DE0-87FB87E435AB}" emma:medium="tactile" emma:mode="ink">
                <msink:context xmlns:msink="http://schemas.microsoft.com/ink/2010/main" type="inkWord" rotatedBoundingBox="16769,5410 17890,4863 18412,5934 17292,6481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 timeOffset="-2062.5458">10004 3591 141 0,'0'0'290'0,"0"0"-15"0,0 0-6 0,0 0-6 0,0 0-6 16,0 0-13-16,155 25-18 0,-155-25-16 0,92 5-17 15,-43-3-16-15,-49-2-14 0,101 8-14 0,-53-6-6 16,5 1-18-16,-53-3-16 0,94-5-6 0,-94 5-17 16,90-2 3-16,-90 2-17 0,64 1-30 0,-64-1-21 15,57-1-25-15,-57 1-31 0,0 0-36 0,60 7-41 16,-60-7-52-16,0 0-31 0,0 0-33 0,38 22-44 15,-38-22-156-15,0 0-464 0,0 0 206 0</inkml:trace>
          <inkml:trace contextRef="#ctx0" brushRef="#br0" timeOffset="-1750.0221">9889 4419 5 0,'0'0'332'15,"0"0"1"-15,0 0 6 0,0 0-5 0,0 0-4 16,0 0 6-16,0 0-25 0,84 45 2 0,-84-45-9 16,95-1-17-16,-95 1-6 0,125-23-12 0,-56 7-15 15,-17 9-17-15,23-6-18 0,-30 3-21 0,-45 10-20 16,90-15-17-16,-45 3-13 0,7 8-18 0,-52 4-9 15,71-14-14-15,-71 14-10 0,62-10-13 0,-62 10-6 16,68-9-9-16,-68 9-3 0,58-3-19 0,-58 3-20 0,0 0-15 16,71-4-15-16,-71 4-14 0,0 0-39 15,0 0-46-15,65-5-29 0,-65 5-24 0,0 0-40 16,71 5-54-16,-71-5-58 0,0 0-53 0,66-3-44 16,-66 3-268-16,0 0-727 0,67 3 322 0</inkml:trace>
        </inkml:traceGroup>
        <inkml:traceGroup>
          <inkml:annotationXML>
            <emma:emma xmlns:emma="http://www.w3.org/2003/04/emma" version="1.0">
              <emma:interpretation id="{D09EBA22-3FBC-4D3B-974B-910B16096E79}" emma:medium="tactile" emma:mode="ink">
                <msink:context xmlns:msink="http://schemas.microsoft.com/ink/2010/main" type="inkWord" rotatedBoundingBox="14179,6527 22265,2581 23461,5033 15375,8979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-2671.9273">7509 5266 29 0,'0'0'250'0,"0"0"-11"0,-84-28-13 0,84 28 21 16,0 0-5-16,-41-22-5 0,41 22-4 15,0 0-23-15,-41-27-14 0,41 27-16 0,0 0 2 16,-33-28 4-16,33 28-26 0,0 0-13 0,0 0-5 16,-8-55-17-16,8 55-11 0,0 0-11 0,0 0 3 0,46-60-20 15,-46 60-13-15,41-31-2 0,-41 31-10 0,62-25-9 16,-62 25-10-16,71-20 5 0,-32 7 0 15,-39 13 0-15,85-12-5 0,-34 14 6 0,-51-2 10 0,90 8-9 16,-49 4 7-16,-41-12-3 0,67 23 8 0,-67-23 7 16,50 27 12-16,-50-27 5 0,33 45 2 0,-33-45 9 15,21 60 7-15,-19-21 4 0,-2-39-5 0,-8 74-4 16,8-74-5-16,-18 76 0 0,-1-35-3 0,-4-1-5 16,5-3 1-16,-6 3-10 0,-1-3 1 0,25-37-9 15,-47 70-1-15,20-36-5 0,-2 3-8 0,4-4-1 16,-5 8 1-16,5-7-1 0,3 1-3 0,22-35 3 15,-45 65-5-15,28-40 0 0,17-25-5 0,-28 45 1 16,28-45-1-16,-19 48-6 0,19-48 1 0,0 0-5 16,-10 56 3-16,10-56-4 0,0 0-1 0,0 0-1 15,0 0-2-15,0 0-3 0,30 67-2 0,-30-67-4 16,0 0 6-16,54 9-1 0,-54-9-4 0,0 0 0 16,85-7-6-16,-85 7-3 0,73-25 4 0,-27 15-5 15,6-3-9-15,-11-8-16 0,8 6-19 0,-2-4-38 16,21-4-26-16,-26 9-42 0,5 2-46 0,-47 12-52 15,92-23-42-15,-51 14-52 0,-41 9-47 0,72-8-47 16,-72 8-55-16,67 3-253 0,-67-3-796 0,0 0 353 16</inkml:trace>
          <inkml:trace contextRef="#ctx0" brushRef="#br0" timeOffset="218.7352">14196 2338 345 0,'0'0'370'0,"0"0"1"0,0 0-8 0,0 0-11 16,0 0-17-16,0 0-30 0,0 0-30 0,0 0-36 15,0 0-46-15,0 0-51 0,0 0-36 0,0 0-54 0,0 0-55 16,0 0-58-16,0 0-65 0,0 0-89 0,0 0-67 16,0 0-179-16,0 0-498 0,0 0 221 15</inkml:trace>
          <inkml:trace contextRef="#ctx0" brushRef="#br0" timeOffset="891.5464">14762 1659 182 0,'0'0'307'0,"0"0"3"0,0 0-3 16,-73-31-9-16,73 31-5 0,0 0-9 0,0 0 7 15,-43-14-10-15,43 14-7 0,0 0-24 0,0 0-13 16,0 0-23-16,-36-37-19 0,36 37-19 0,-11-43-14 15,11 43-17-15,0 0-12 0,1-69-17 0,-1 69-13 16,13-61-8-16,-13 61-12 0,22-75-11 0,-8 40-6 16,-14 35-1-16,38-59-6 0,-14 26-9 0,4 7-6 15,-28 26-8-15,60-59 1 0,-34 44-5 0,-26 15 6 0,65-38-5 16,-40 21 1-16,-25 17-3 0,55-17-6 0,-55 17-4 16,0 0-1-16,67-7-2 0,-67 7 1 15,0 0-1-15,0 0 0 0,72 32 1 0,-72-32 7 0,32 36 3 16,-32-36 8-16,28 67 4 0,-21-25 8 0,-7-42 13 15,8 89-3-15,-5-21 9 0,-5-23 1 0,2-45 1 16,-11 111-1-16,-8-45-3 0,6-24-5 0,1 0-4 16,-1 3-3-16,-4 19 6 0,1-24 0 0,-1 5 0 15,-23 14 4-15,18-19 0 0,0 1 1 0,-3 0 6 16,4-1-2-16,-4-3 0 0,-2 0 1 0,2-2-6 16,1 1 1-16,-5-3 5 0,6 3 7 0,-4-5-3 15,27-31-3-15,-51 63 6 0,34-41-12 0,17-22-3 16,-35 39-3-16,35-39 7 0,-35 31-11 0,35-31-10 15,0 0-5-15,-33 25 0 0,33-25-12 0,0 0 0 16,0 0-2-16,0 0 3 0,0 0-6 0,0 0-7 16,0 0-1-16,0 0-1 0,0 0-2 0,0 0-1 15,0 0-1-15,0 0-4 0,0 0-1 0,0 0-8 16,0 0 5-16,98-110-6 0,-98 110-4 0,43-23 6 0,-43 23-5 16,42-18 3-16,-42 18 0 0,51-11 2 15,-51 11-1-15,57-11-3 0,-57 11-2 0,54-7 5 16,-54 7 4-16,0 0-2 0,102-1 6 0,-102 1 6 15,86 6-4-15,-39 0 1 0,-47-6 5 0,74 11-6 0,-74-11-5 16,70 7 2-16,-31 3 6 0,-39-10-10 0,72 12 10 16,-72-12-14-16,61 4-14 0,-61-4-17 15,62 3-18-15,-62-3-15 0,60 1-29 0,-60-1-29 0,0 0-41 16,74 4-51-16,-74-4-61 0,0 0-52 0,52 3-42 16,-52-3-65-16,0 0-66 0,0 0-401 0,0 0-980 15,0 0 434-15</inkml:trace>
          <inkml:trace contextRef="#ctx0" brushRef="#br0" timeOffset="1532.7382">12331 3598 143 0,'0'0'242'0,"0"0"1"0,0 0-7 16,0 0-12-16,0 0-5 0,0 0-11 0,0 0-10 15,0 0-5 1,117 31 3-16,-117-31-23 0,87 1 28 0,-87-1 9 0,104-9 6 0,-27 5-2 0,3-3-5 16,2 3-1-16,5-11 9 0,1 8-15 0,-3 0-5 15,6 2-7-15,0-9-4 0,-4 7-14 0,10-1-8 16,1 4-6-16,-5-1-12 0,11 3-3 0,-1 2-12 16,4-11-12-16,2 8-10 0,-3 5-10 0,-1 1-14 15,-6 1-7-15,-3 1-6 0,-2-10-6 0,1 1-9 16,-7 8-7-16,-1 3-5 0,-3 5-1 0,0-5-5 0,-7-2-2 15,-3 3-5-15,1-9-1 0,-23 8 4 0,-52-7 6 16,126 5-4-16,-75-2 1 0,2-6-2 16,19 5 1-16,-72-2-7 0,88-6-3 0,-88 6-4 0,73 0-1 15,-73 0-7-15,53-1 1 0,-53 1-11 0,0 0-13 16,72-6-22-16,-72 6-23 0,0 0-28 0,0 0-51 16,58-3-61-16,-58 3-60 0,0 0-69 0,0 0-90 15,0 0-71-15,0 0-317 0,0 0-866 0,0 0 383 16</inkml:trace>
        </inkml:traceGroup>
      </inkml:traceGroup>
    </inkml:traceGroup>
    <inkml:traceGroup>
      <inkml:annotationXML>
        <emma:emma xmlns:emma="http://www.w3.org/2003/04/emma" version="1.0">
          <emma:interpretation id="{0F7AF0AC-FE8F-4749-8F37-5C53E912CACC}" emma:medium="tactile" emma:mode="ink">
            <msink:context xmlns:msink="http://schemas.microsoft.com/ink/2010/main" type="paragraph" rotatedBoundingBox="19244,6726 25068,3620 26409,6135 20584,924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8D24C770-AF74-4D05-987F-ADEF4F9F6D1A}" emma:medium="tactile" emma:mode="ink">
              <msink:context xmlns:msink="http://schemas.microsoft.com/ink/2010/main" type="line" rotatedBoundingBox="19244,6726 25068,3620 26409,6135 20584,9241"/>
            </emma:interpretation>
          </emma:emma>
        </inkml:annotationXML>
        <inkml:traceGroup>
          <inkml:annotationXML>
            <emma:emma xmlns:emma="http://www.w3.org/2003/04/emma" version="1.0">
              <emma:interpretation id="{B4B40FA9-302B-47C0-AA6F-5CE48E5F077A}" emma:medium="tactile" emma:mode="ink">
                <msink:context xmlns:msink="http://schemas.microsoft.com/ink/2010/main" type="inkWord" rotatedBoundingBox="19244,6726 21793,5367 23134,7881 20584,9241"/>
              </emma:interpretation>
            </emma:emma>
          </inkml:annotationXML>
          <inkml:trace contextRef="#ctx0" brushRef="#br0" timeOffset="2267.1029">13015 4602 84 0,'0'0'230'0,"0"0"-2"15,0 0-7-15,0 0-7 0,0 0-2 0,0 0-9 16,0 0-2-16,0 0-5 0,0 0-9 0,0 0-2 15,0 0-10-15,-24 136-8 0,6-66-1 0,3-5 4 16,3-17 4-16,-12 16 6 0,5 6-6 0,-8-3 1 16,3 2 0-16,-6 1-9 0,-1-2-3 0,4-1 3 15,2 0-2-15,-2-4 1 0,1-23-4 0,-7 22-11 16,11-20 7-16,0-1-10 0,3 2-4 0,0-9-7 16,19-34-5-16,-27 67-15 0,27-67-9 0,-19 51-14 15,19-51-10-15,-12 41-7 0,12-41-8 0,0 0-5 16,0 0-3-16,0 0-5 0,0 0-4 0,30 72-3 0,-30-72-6 15,0 0 2-15,64 2-9 0,-64-2-2 0,0 0-4 16,116-63-1-16,-55 25-4 0,-23 9-5 16,24-7-13-16,-22 6-11 0,1 4-29 0,16-14-22 0,-23 13-31 15,4-2-41-15,0 4-47 0,-2 1-48 0,-36 24-26 16,54-42-48-16,-54 42-33 0,43-37-33 0,-13 9-40 16,-30 28-313-16,28-24-776 0,-28 24 343 0</inkml:trace>
          <inkml:trace contextRef="#ctx0" brushRef="#br0" timeOffset="2549.5428">13434 5324 320 0,'0'0'324'0,"0"0"-8"0,0 0 1 0,0 0 2 15,0 0 2-15,0 0 19 0,0 0-20 0,0 0-14 16,-30 119-5-16,30-119-5 0,-21 76-1 0,14-33-10 15,-3 2-4-15,10-45-14 0,-17 104-18 0,9-58-10 16,-2 19-22-16,1-17-8 0,-1 17-21 0,-2 7-8 0,-3-10-11 16,6-18-21-16,4 5-20 0,-14 14-13 0,11-17-5 15,-1 23-14-15,-1-29-9 0,10-40-19 0,-14 84-6 16,14-84-12-16,-8 53-29 0,8-53-12 16,-3 47-27-16,3-47-26 0,0 0-31 0,0 0-36 0,0 0-48 15,-8 49-53-15,8-49-55 0,0 0-44 0,0 0-57 16,0 0-66-16,0 0-392 0,0 0-894 0,0 0 395 15</inkml:trace>
          <inkml:trace contextRef="#ctx0" brushRef="#br0" timeOffset="2768.3149">13978 5973 112 0,'0'0'493'0,"0"0"-42"0,0 0-18 0,0 0-25 16,0 0-23-16,0 0-29 0,0 0-31 0,0 0-39 15,0 0-35-15,0 0-49 0,0 0-51 0,0 0-53 0,0 0-57 16,0 0-52-16,0 0-61 0,0 0-69 16,0 0-82-16,0 0-65 0,0 0-256 0,0 0-587 15,0 0 260-15</inkml:trace>
          <inkml:trace contextRef="#ctx0" brushRef="#br0" timeOffset="3221.4457">14883 4811 296 0,'0'0'353'15,"0"0"-5"-15,0 0 2 0,-57 111 20 0,57-111-4 16,-22 70-12-16,5-26-12 0,-4 22-7 0,5-22-1 16,-7 28-12-16,2-8-5 0,-1-2-13 0,-2 0-10 15,9-17-13-15,-3 0-20 0,-5 17-4 0,2 2-24 16,5-27-12-16,0 5-4 0,16-42-8 0,-19 77-11 15,19-77-9-15,-12 54-17 0,1-16-14 0,11-38-9 0,-13 48-16 16,13-48-11-16,-11 51-12 0,11-51-10 16,0 0-4-16,-10 54-13 0,10-54-4 0,0 0-10 15,0 0-4-15,0 0-11 0,4 57-4 0,-4-57-50 0,0 0 0 16,0 0 0-16,0 0 0 0,0 0 0 0,0 0 0 16,53 21 0-16,-53-21 0 0,0 0 0 0,0 0 0 15,0 0 0-15,106-36 0 0,-106 36 0 0,63-29 0 16,-28 9 0-16,-35 20 0 0,67-36 0 0,-31 14 0 15,5 3-62-15,-1-3-69 0,1-5-46 0,0 6-59 16,3-2-67-16,-44 23-58 0,65-29-45 0,-29 9-58 16,-36 20-54-16,57-31-405 0,-57 31-999 0,43-31 443 15</inkml:trace>
          <inkml:trace contextRef="#ctx0" brushRef="#br0" timeOffset="3534.4757">15444 5318 185 0,'0'0'330'15,"0"0"0"-15,0 0-3 0,0 0 1 16,0 0-8-16,0 0-6 0,0 0-7 0,0 0-9 0,0 0 0 16,0 0-2-16,-57 104 0 0,57-104 1 0,-22 80 0 15,10-13-1-15,-3-22-7 0,-5 19-7 0,2 9 2 16,4-29-7-16,-3 26 1 0,1-2 3 0,-1-3-8 15,1 3-9-15,-2-3-14 0,-2-2-17 0,7-19-19 16,-4 23-17-16,11-19-17 0,-5-10-12 0,11-38-14 16,-26 89-106-16,22-42-48 0,-8-8 0 0,12-39 0 15,-7 54 0-15,7-54 0 0,0 0 0 0,-7 70 0 16,7-70 0-16,0 0 0 0,0 0 0 0,0 0 0 16,0 0 0-16,-6 44 0 0,6-44-86 0,0 0-249 0,0 0-61 15,0 0-80-15,0 0-79 0,0 0-503 16,0 0-1145-16,0 0 507 0</inkml:trace>
        </inkml:traceGroup>
        <inkml:traceGroup>
          <inkml:annotationXML>
            <emma:emma xmlns:emma="http://www.w3.org/2003/04/emma" version="1.0">
              <emma:interpretation id="{F7A392EF-9E07-4F2E-B38E-E1963DF7A3B5}" emma:medium="tactile" emma:mode="ink">
                <msink:context xmlns:msink="http://schemas.microsoft.com/ink/2010/main" type="inkWord" rotatedBoundingBox="24349,4623 25325,4102 25789,4973 24813,5494"/>
              </emma:interpretation>
              <emma:one-of disjunction-type="recognition" id="oneOf2">
                <emma:interpretation id="interp2" emma:lang="" emma:confidence="1">
                  <emma:literal/>
                </emma:interpretation>
              </emma:one-of>
            </emma:emma>
          </inkml:annotationXML>
          <inkml:trace contextRef="#ctx0" brushRef="#br0" timeOffset="4268.879">17328 2921 312 0,'0'0'344'0,"0"0"-6"0,0 0 5 0,0 0-5 15,0 0-6-15,0 0 6 0,152 0-8 0,-152 0-6 16,117-10-11-16,-70 0-11 0,31 3-9 0,1-6-13 15,-5 7-19-15,-20 2-23 0,26-8-42 0,-31 10-17 16,-49 2-22-16,100-8-31 0,-56 6-23 0,-44 2-28 16,70 4-29-16,-70-4-35 0,0 0-33 0,0 0-42 15,66 7-49-15,-66-7-39 0,0 0-37 0,0 0-35 16,0 0-39-16,0 0-48 0,16 38-24 0,-16-38-40 16,0 0-214-16,0 0-638 0,0 0 283 0</inkml:trace>
          <inkml:trace contextRef="#ctx0" brushRef="#br0" timeOffset="4506.786">17432 3511 324 0,'0'0'354'0,"0"0"-2"0,0 0 3 0,0 0 20 16,0 0-3-16,0 0 1 0,0 0-13 0,0 0-20 15,76 47-15-15,-76-47-19 0,97-12-18 0,-25-4-17 0,-72 16-24 16,117-23-22-16,-45 4-21 0,-24 14-24 0,3-6-17 16,22 1-25-16,-27-1-28 0,-46 11-32 15,96-23-32-15,-26 13-35 0,-23 2-63 0,-3-5-59 0,-44 13-74 16,90-13-58-16,-90 13-76 0,86-8-65 0,-86 8-367 16,55 0-813-16,-55 0 360 0</inkml:trace>
        </inkml:traceGroup>
      </inkml:traceGroup>
    </inkml:traceGroup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8:05.263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3CD0F701-E168-40DA-85C4-A825800F3FC8}" emma:medium="tactile" emma:mode="ink">
          <msink:context xmlns:msink="http://schemas.microsoft.com/ink/2010/main" type="writingRegion" rotatedBoundingBox="26297,1915 29591,1915 29591,7493 26297,7493"/>
        </emma:interpretation>
      </emma:emma>
    </inkml:annotationXML>
    <inkml:traceGroup>
      <inkml:annotationXML>
        <emma:emma xmlns:emma="http://www.w3.org/2003/04/emma" version="1.0">
          <emma:interpretation id="{C99C7896-EE83-4D7C-A283-BC06CB50D0CA}" emma:medium="tactile" emma:mode="ink">
            <msink:context xmlns:msink="http://schemas.microsoft.com/ink/2010/main" type="paragraph" rotatedBoundingBox="26297,1915 29591,1915 29591,7493 26297,749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6C84D5D-7E9A-4214-95D0-262223B180A9}" emma:medium="tactile" emma:mode="ink">
              <msink:context xmlns:msink="http://schemas.microsoft.com/ink/2010/main" type="line" rotatedBoundingBox="26297,1915 29591,1915 29591,7493 26297,7493"/>
            </emma:interpretation>
          </emma:emma>
        </inkml:annotationXML>
        <inkml:traceGroup>
          <inkml:annotationXML>
            <emma:emma xmlns:emma="http://www.w3.org/2003/04/emma" version="1.0">
              <emma:interpretation id="{6B85E772-DE41-47A7-8DC1-B53BE1247DDB}" emma:medium="tactile" emma:mode="ink">
                <msink:context xmlns:msink="http://schemas.microsoft.com/ink/2010/main" type="inkWord" rotatedBoundingBox="26297,1915 29591,1915 29591,7493 26297,7493"/>
              </emma:interpretation>
              <emma:one-of disjunction-type="recognition" id="oneOf0">
                <emma:interpretation id="interp0" emma:lang="" emma:confidence="0">
                  <emma:literal>Есть</emma:literal>
                </emma:interpretation>
                <emma:interpretation id="interp1" emma:lang="" emma:confidence="0">
                  <emma:literal>„те</emma:literal>
                </emma:interpretation>
                <emma:interpretation id="interp2" emma:lang="" emma:confidence="0">
                  <emma:literal>01-6</emma:literal>
                </emma:interpretation>
                <emma:interpretation id="interp3" emma:lang="" emma:confidence="0">
                  <emma:literal>„Ить</emma:literal>
                </emma:interpretation>
                <emma:interpretation id="interp4" emma:lang="" emma:confidence="0">
                  <emma:literal>ить</emma:literal>
                </emma:interpretation>
              </emma:one-of>
            </emma:emma>
          </inkml:annotationXML>
          <inkml:trace contextRef="#ctx0" brushRef="#br0">20325 300 20 0,'0'0'203'0,"0"0"2"0,0 0 0 15,0 0-4-15,0 0 3 0,0 0-2 0,0 0 2 16,0 103-5-16,0-103 5 0,-7 62-8 0,7-62-4 16,-8 69 5-16,-6-29-8 0,0 6 5 0,14-46 4 15,-35 106-12-15,18-60-7 0,1 18 0 0,-3-20 6 0,-6 21-15 16,-2 0-7-16,8-28-6 0,-13 23-4 0,12-18-6 16,2-5 6-16,-8 27 1 0,2-28-7 15,0-2-6-15,24-34-6 0,-38 68-2 0,21-27-15 16,17-41-6-16,-25 48-10 0,25-48-6 0,-16 44-6 0,16-44-8 15,0 0-5-15,-13 52-6 0,13-52-3 0,0 0-11 16,0 0-7-16,0 0-1 0,0 0-5 0,0 0-4 16,33 51-3-16,-33-51-1 0,0 0-4 0,0 0-4 15,81-4 4-15,-81 4-5 0,0 0-3 0,98-24-1 16,-55 2-4-16,1 5 1 0,-5-5-8 0,-39 22 1 16,101-52-12-16,-61 31-10 0,-4-3-18 0,1 2-18 15,5 4-21-15,-5-8-33 0,-37 26-26 0,64-33-41 16,-64 33-32-16,48-29-50 0,-48 29-37 0,44-21-44 15,-44 21-49-15,0 0-19 0,40-20-35 0,-40 20-227 16,0 0-713-16,0 0 316 0</inkml:trace>
          <inkml:trace contextRef="#ctx0" brushRef="#br0" timeOffset="375.0232">21037 751 41 0,'0'0'225'0,"0"0"0"0,0 0-1 0,0 0-8 16,0 0-10-16,0 0 0 0,0 0-14 0,0 0-6 16,0 0-8-16,0 0 6 0,0 0 3 0,0 0 5 15,0 0-2-15,0 0-9 0,0 0 4 0,0 0-2 16,0 0 11-16,-58 141-2 0,44-98 8 0,-13 28 5 15,2 0 1-15,-5-9 2 0,-1 1-2 0,6-3 0 16,-6 7-2-16,5 5-3 0,-4-13-1 0,2 2-12 16,-1-2-14-16,12-16-7 0,-5 18-14 0,1-25-12 0,4 4-15 15,1 2-9-15,16-42-9 0,-24 77-6 0,13-37-19 16,11-40-6-16,-19 63-13 0,19-63-19 0,-19 45-22 16,19-45-28-16,0 0-34 0,-19 59-35 15,19-59-35-15,-11 37-46 0,11-37-49 0,0 0-47 0,0 0-38 16,-17 52-29-16,17-52-40 0,0 0-31 0,0 0-25 15,-28 50-317-15,28-50-793 0,-26 33 351 0</inkml:trace>
          <inkml:trace contextRef="#ctx0" brushRef="#br0" timeOffset="1275.6141">19963 3477 134 0,'0'0'230'0,"0"0"4"0,0 0 7 15,0 0 1-15,0 0-3 0,0 0 6 16,0 0-14-16,0 0-3 0,0 0-3 0,0 0-5 15,87 63-3-15,-87-63-4 0,23 79-5 0,-12-33 4 0,-4 20 1 16,-4 9 2-16,0-2 1 0,-5 11-7 0,-10 2-5 16,1 10-6-16,0 1-13 0,-4 14-8 0,1-7-9 15,-2-8-10-15,-4 10-6 0,4 3-11 16,-1-4-3-16,2 0-3 0,0-9-15 0,-3 5-23 0,4-5-13 16,0-8-5-16,-5-4-8 0,5-8-10 0,3-4-10 15,7-30-13-15,4 5-11 0,0-47-10 0,-15 86-17 16,10-46-23-16,5-40-17 0,-8 56-27 0,8-56-31 15,0 0-20-15,0 0-34 0,0 0-35 0,0 0-31 16,0 0-20-16,0 0-23 0,0 0-16 0,0 0-26 16,0 0-13-16,0 0-37 0,0 0-284 0,0 0-691 15,0 0 306-15</inkml:trace>
          <inkml:trace contextRef="#ctx0" brushRef="#br0" timeOffset="766.5727">19112 2870 264 0,'0'0'268'0,"0"0"-7"15,0 0 2-15,0 0-4 0,0 0-4 0,141-18-5 16,-141 18-1-16,125-19 2 0,-40 7-18 0,-4-1 15 15,12-4-6-15,8 0 2 0,5 5 3 0,10-8-3 16,-4-3-13-16,16-7-5 0,0 1-10 0,6 3-11 16,10 3-13-16,5-3-17 0,2 12-8 0,3-4-16 15,-14 2-6-15,4-6-23 0,-22 8-14 0,-1 13-13 0,1-12-13 16,-13-3-7-16,-14 9-7 0,-8-1-13 0,-2 3 2 16,-34-1-6-16,21 8-7 0,-72-2-5 15,78 2-11-15,-78-2-4 0,54-4-15 0,-54 4-18 16,0 0-23-16,0 0-14 0,66 0-21 0,-66 0-29 0,0 0-23 15,0 0-47-15,0 0-47 0,0 0-57 0,0 0-73 16,0 0-63-16,0 0-357 0,0 0-826 0,0 0 365 16</inkml:trace>
          <inkml:trace contextRef="#ctx0" brushRef="#br0" timeOffset="2073.4415">21485 3923 277 0,'0'0'262'15,"0"0"-10"-15,0 0-9 0,0 0 2 0,0 0-6 16,0 0-9-16,0 0-16 0,0 0-16 0,0 0-9 16,88 7 2-16,-88-7-9 0,0 0-6 0,0 0-3 15,0 0-15-15,46-46-10 0,-46 46-11 0,0 0-17 16,6-50-7-16,-6 50-11 0,0 0-19 0,0 0-3 15,-22-84 2-15,22 84-11 0,-30-40 3 0,30 40-4 16,-41-34-7-16,6 10 0 0,35 24-5 0,-64-22 2 16,18 11 1-16,46 11 4 0,-97 16 4 0,48-1 6 15,-23 10 4-15,5 6 8 0,2 8 6 0,2 5 5 16,8 2 9-16,3 2 4 0,1 11 4 0,5-4 6 16,7 16 0-16,2 0 11 0,-4 1 12 0,11 7-7 15,0 3 3-15,10-4-6 0,-1 1-5 0,-4 1-13 16,15 1-10-16,3 1-1 0,2-7-16 0,3 0 4 15,7 4-9-15,-3-7-12 0,5-8-9 0,8 6 1 16,-6-4-8-16,2-17-11 0,-1-3-5 0,17 26-1 0,-10-32 3 16,7 3-17-16,1-7 1 0,0 1 8 0,18 19-11 15,-13-28 3-15,-2 11-10 0,10-4 11 16,2-9-12-16,-2 5-1 0,0-13 1 0,8-1-1 0,-46-17-7 16,86 21-4-16,-38-10 1 0,-48-11-3 0,98-5-15 15,-48-1-5-15,-1-8-2 0,23-1-9 0,-23-1-5 16,-5-4-1-16,17-14-13 0,-15 17 4 0,-3-2-9 15,1-2 4-15,15-15-1 0,-26 16-3 0,2-2 0 16,-35 22-10-16,71-44 6 0,-41 17-7 0,-30 27-3 16,42-41 5-16,-13 10-6 0,-7-1 7 0,-22 32 1 15,22-62 5-15,-22 62 0 0,13-48 0 0,-13 48 3 16,1-52 8-16,-1 52-2 0,0 0 6 0,-33-85 4 16,33 85 6-16,-36-42 6 0,36 42 5 0,-59-36 12 15,34 25 4-15,25 11 11 0,-84-17 9 0,84 17 13 16,-95 0 7-16,46 6 9 0,49-6 6 0,-123 19 8 15,76-5 5-15,3-7 2 0,-5 4 7 0,49-11-12 16,-83 26-1-16,53-18-9 0,30-8-11 0,-60 39-9 16,60-39-14-16,-42 28-8 0,42-28-12 0,-30 22-25 0,30-22-32 15,0 0-44-15,-24 39-59 0,24-39-61 16,0 0-43-16,0 0-38 0,0 0-55 0,25 83-73 16,-25-83-56-16,35 41-281 0,-35-41-832 0,43 35 369 15</inkml:trace>
        </inkml:traceGroup>
      </inkml:traceGroup>
    </inkml:traceGroup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8:23.381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763B21BC-A9B3-49AC-A091-B87CC2E7D0F8}" emma:medium="tactile" emma:mode="ink">
          <msink:context xmlns:msink="http://schemas.microsoft.com/ink/2010/main" type="writingRegion" rotatedBoundingBox="8496,3711 9939,3711 9939,5246 8496,5246">
            <msink:destinationLink direction="with" ref="{F4B5A2C9-ABD9-4B15-8015-74BF5975FCD2}"/>
          </msink:context>
        </emma:interpretation>
      </emma:emma>
    </inkml:annotationXML>
    <inkml:traceGroup>
      <inkml:annotationXML>
        <emma:emma xmlns:emma="http://www.w3.org/2003/04/emma" version="1.0">
          <emma:interpretation id="{08CF504F-155D-4B8B-8443-7E72C11087DE}" emma:medium="tactile" emma:mode="ink">
            <msink:context xmlns:msink="http://schemas.microsoft.com/ink/2010/main" type="paragraph" rotatedBoundingBox="8496,3711 9939,3711 9939,5246 8496,524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767791F-8427-47FA-ABC6-2E118B0395F1}" emma:medium="tactile" emma:mode="ink">
              <msink:context xmlns:msink="http://schemas.microsoft.com/ink/2010/main" type="line" rotatedBoundingBox="8496,3711 9939,3711 9939,5246 8496,5246"/>
            </emma:interpretation>
          </emma:emma>
        </inkml:annotationXML>
        <inkml:traceGroup>
          <inkml:annotationXML>
            <emma:emma xmlns:emma="http://www.w3.org/2003/04/emma" version="1.0">
              <emma:interpretation id="{5ACB584A-EDAD-44E3-9B60-6C0B2EFCCE2E}" emma:medium="tactile" emma:mode="ink">
                <msink:context xmlns:msink="http://schemas.microsoft.com/ink/2010/main" type="inkWord" rotatedBoundingBox="8496,3711 9939,3711 9939,5246 8496,5246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6167-2750 197 0,'0'0'286'0,"0"0"-11"0,0 0-9 0,-105-4-11 16,105 4 2-16,0 0-14 0,-74-3-26 16,74 3-5-16,0 0-13 0,-60-14-8 0,60 14-8 0,0 0-14 15,-46-23-18-15,46 23 0 0,0 0-11 0,-41-26-10 16,41 26-3-16,0 0-9 0,-12-45-11 0,12 45-8 15,0 0-3-15,9-72-6 0,-9 72-8 16,38-56-5-16,-10 29 0 0,7-1 1 0,-35 28-10 16,57-46 1-16,-24 20-1 0,10 4-1 0,-2 4-8 15,3-1-5-15,-44 19 1 0,94-25-7 0,-47 13 1 16,2-2-5-16,-49 14 6 0,95-5-5 0,-95 5 3 0,93 12 6 16,-52-3 1-16,-1 8 3 0,-40-17 5 0,71 45 6 15,-48-27 1-15,-23-18 5 0,51 63 1 0,-32-26 7 0,-5-4-5 0,-14-33-1 0,19 75 1 16,-17-36-6-16,-2-39 0 0,1 83-6 0,-7-34-3 15,-15 16-4-15,7-20-2 0,-5-2-4 0,-9 17-4 16,4-16-7-16,-19 14 0 0,17-18-10 0,-19 19-1 16,1-6 2-16,-5-4-5 0,2 1-3 0,14-17 0 15,-7-1-6-15,-12 12 7 0,12-18-9 0,2 2 4 16,4 2-3-16,-7-4 3 0,6 0 0 0,35-26 1 16,-51 49-1-1,51-49 0-15,-35 29 4 0,35-29 8 0,0 0-12 16,-31 25-2-16,31-25-6 0,0 0 2 0,0 0-4 15,0 0 6-15,0 0 3 0,0 0-3 0,0 0-3 0,0 0 5 0,0 0-2 16,99 52-9-16,-99-52 8 0,73-2-3 0,-73 2 2 16,95-5 1-16,-46 5 9 0,-49 0-8 0,126-14 3 15,-74 7-6-15,1 6-7 0,-53 1 3 0,102-14-1 16,-56 6 2-16,-46 8-3 0,92-7-5 0,-48 6-12 16,-44 1-4-16,70-7-19 0,-70 7-27 0,0 0-24 15,82 1-14-15,-82-1-20 0,52 7-45 0,-52-7-27 16,54 11-50-16,-54-11-49 0,63 32-47 0,-63-32-70 15,36 36-76-15,-36-36-339 0,48 47-886 0,-32-26 392 16</inkml:trace>
        </inkml:traceGroup>
      </inkml:traceGroup>
    </inkml:traceGroup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8:21.442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96A49027-B990-4097-AFA8-7D37EE717949}" emma:medium="tactile" emma:mode="ink">
          <msink:context xmlns:msink="http://schemas.microsoft.com/ink/2010/main" type="inkDrawing" rotatedBoundingBox="6924,10343 7494,4846 8956,4997 8386,10495" semanticType="verticalRange" shapeName="Other">
            <msink:sourceLink direction="with" ref="{DF686412-D0A7-4A1D-AE26-A3701338EB6F}"/>
          </msink:context>
        </emma:interpretation>
      </emma:emma>
    </inkml:annotationXML>
    <inkml:trace contextRef="#ctx0" brushRef="#br0">328 0 33 0,'0'0'162'0,"0"0"-9"15,0 0 1-15,0 0 0 0,0 0-1 0,0 0-3 0,0 0-13 16,0 0-3-16,0 0-6 0,115 61-7 0,-80-36 4 16,-2-1 2-16,3 4 11 0,4 4-1 0,10 17 7 15,-4 3 3-15,2 4-5 0,-9 2 6 0,2 5 3 16,0 7 6-16,-3 2 4 0,2 1 0 0,6 7 1 16,-5 3 19-16,0 5-19 0,-3-4-1 0,3 5-12 15,5 4-2-15,-7 4-3 0,1 1-10 0,1 1-10 16,-2 3-3-16,-4 2-8 0,-3 10-6 0,-6 7-1 15,0-4-7-15,-7-3 3 0,-16 8 0 0,5 1 10 16,4 10 2-16,-5 6 9 0,-10-4-7 0,-4-2-7 16,-5 7-11-16,-7-4 0 0,-2-1 6 0,-4-9-2 15,0 2 3-15,-4-6 15 0,2-4 10 0,0 1-4 16,-3-1-3-16,-4 1-7 0,-3-7 7 0,1-9-12 16,-10 3-1-16,3-2-15 0,-1-9 6 0,-2-3 2 15,-7-9-8-15,4 2-12 0,-2-7 4 0,-3-5-7 16,-1 1-10-16,6-15-8 0,-3-4-18 0,4-8-44 15,12-12 0-15,0-8 0 0,-5 3 0 0,4-4 0 16,4-8 0-16,-8-2 0 0,17-4 0 0,-3-4 0 0,2-1 0 16,0-3 0-16,1-2-12 0,0 0-115 0,-2-6-51 15,2-3-55-15,8 3-47 0,-5-6-49 16,3-2-50-16,-3 1-49 0,0-1-51 0,7-7-46 16,-10 6-346-16,9-6-942 0,-4 2 417 0</inkml:trace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8:22.303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F4B5A2C9-ABD9-4B15-8015-74BF5975FCD2}" emma:medium="tactile" emma:mode="ink">
          <msink:context xmlns:msink="http://schemas.microsoft.com/ink/2010/main" type="inkDrawing" rotatedBoundingBox="1834,5565 2459,10770 1950,10831 1324,5627" semanticType="verticalRange" shapeName="Other">
            <msink:sourceLink direction="with" ref="{763B21BC-A9B3-49AC-A091-B87CC2E7D0F8}"/>
          </msink:context>
        </emma:interpretation>
      </emma:emma>
    </inkml:annotationXML>
    <inkml:trace contextRef="#ctx0" brushRef="#br0">321 0 249 0,'-41'49'243'0,"17"-13"1"16,-3 3 3-16,-12 17 6 0,7 3-17 0,1 8-7 16,7 15-6-16,-4-4-6 0,9 17-4 0,3 4-5 15,-2 15-12-15,4 5-20 0,9 6-8 0,2 11-15 16,5 6-2-16,-1 3 0 0,3-4-1 0,5 4-15 15,5 1 9-15,4-1-14 0,-1 3-9 0,7 6-12 16,-4-2-1-16,7-6-9 0,3 0-5 0,2-2-11 16,-1-2-6-16,4 11-4 0,-3-6 1 0,-4 2-5 15,2 4 5-15,-4-8-11 0,-4-8-3 0,-3-7 4 16,1-2 0-16,-1-6-3 0,3-8 0 0,-1-7-7 16,-1-6-3-16,-2-4-5 0,-1-9-3 0,-1-6-3 15,5-12-4-15,-4-4-5 0,0-25-5 0,1 0-2 16,-10-5 0-16,-1-9-4 0,0-13-12 0,-1 0-13 15,-4-6-21-15,2 0-12 0,-4-8-20 0,5 8-21 16,-5-8-27-16,0 0-35 0,0 0-25 0,0 0-29 16,0 0-43-16,14-33-50 0,-9 18-47 15,5-8-51-15,-10 4-250 0,11-6-688 0,-3 4 305 16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15:44.467"/>
    </inkml:context>
    <inkml:brush xml:id="br0">
      <inkml:brushProperty name="width" value="0.04667" units="cm"/>
      <inkml:brushProperty name="height" value="0.04667" units="cm"/>
      <inkml:brushProperty name="color" value="#57D200"/>
      <inkml:brushProperty name="fitToCurve" value="1"/>
    </inkml:brush>
    <inkml:brush xml:id="br1">
      <inkml:brushProperty name="width" value="0.04667" units="cm"/>
      <inkml:brushProperty name="height" value="0.04667" units="cm"/>
      <inkml:brushProperty name="color" value="#774931"/>
      <inkml:brushProperty name="fitToCurve" value="1"/>
    </inkml:brush>
  </inkml:definitions>
  <inkml:traceGroup>
    <inkml:annotationXML>
      <emma:emma xmlns:emma="http://www.w3.org/2003/04/emma" version="1.0">
        <emma:interpretation id="{53764CFC-CC87-429B-95F6-E668E3953A5B}" emma:medium="tactile" emma:mode="ink">
          <msink:context xmlns:msink="http://schemas.microsoft.com/ink/2010/main" type="inkDrawing" rotatedBoundingBox="1760,12803 2826,10563 4250,11240 3184,13481" hotPoints="3918,10970 3691,12522 2298,13241 2525,11689" semanticType="enclosure" shapeName="Ellipse"/>
        </emma:interpretation>
      </emma:emma>
    </inkml:annotationXML>
    <inkml:trace contextRef="#ctx0" brushRef="#br0">175 1397 146 0,'0'0'177'16,"5"17"-3"-16,-5-17-12 0,8 14-6 0,0-6-13 15,0-1-2-15,1 1 9 0,1 6-13 0,-1-3-8 16,9 4-10-16,-4 3-4 0,-2-7-7 0,3 2-2 16,2 5-4-16,-3-10-5 0,7 5-7 0,-5 2-8 15,1-2-5-15,4 1-4 0,-12-6-6 0,10 10-4 16,-6-10-8-16,6-1-5 0,0 4-4 0,-4-4-6 16,0 0-5-16,-1-3-5 0,0 3 3 0,2-3-6 15,8 0 2-15,-7 2 0 0,-3-5-3 0,4 3-2 16,1-3-5-16,4 0 1 0,-7-1 0 0,1 3 2 15,-1-5 0-15,2 4-4 0,-3-5 1 0,3 3-2 16,4-4 5-16,-8 1 6 0,10 0 0 0,-8 0 0 16,-16 3-10-16,41-8-2 0,-27 4 2 0,0-3-1 15,12-1-3-15,-6 0 0 0,-6 1-5 0,4-3 4 16,2-2-7-16,-2-2 6 0,2 2-5 0,-1-1 2 16,0 1-6-16,-6 1 6 0,-1 1-4 0,4-6-1 15,-3 5-2-15,3-4 3 0,-4 6 0 0,-1-1-4 16,4-8 2-16,-8 7 1 0,8-4-2 0,-6 1 3 15,5-5-4-15,-3 1-2 0,1-1-2 0,0 4 3 16,2-3 0-16,-3 0 5 0,1-2-4 0,-3-1 0 16,4 2 1-16,-2 1 3 0,-2-1-3 0,2-2-1 15,2 4 0-15,-7 3 1 0,4 1 2 0,-2 0-1 16,-2-2-2-16,-1 0 1 0,1-3-2 0,0 0 3 16,1 4-3-16,-3 1 1 0,-4 13 4 0,0-26-7 15,0 6 5-15,-1 0-3 0,1 20 1 0,-2-29 1 16,2 29 3-16,-3-26-2 0,3 7 8 0,-2 4-5 15,2 15 0-15,-4-30 15 0,2 17 0 0,-1-8 1 16,3 5-2-16,0 16 0 0,-10-29 3 0,3 8-2 16,3 7-6-16,-2 0 0 0,0-4-3 0,3-2 3 15,-4 0-5-15,3 7 5 0,-4-2-9 0,3 1 0 16,-6-5 12-16,11 19-1 0,-13-30-2 0,5 16-6 16,2 0 12-16,0-1-13 0,1-4-3 0,2-3 11 15,-11 5-6-15,4-2 4 0,5 5 6 0,-6-7 0 16,0 2-5-16,5 1 0 0,-4-3 3 0,2 2 4 15,-4-2-6-15,7 5-6 0,-4 2 0 0,-1-6 1 16,1 2 3-16,-4 3-1 0,7 2 13 0,-5-4-14 16,4 6-6-16,7 11 21 0,-17-18-8 0,9 11 4 15,8 7 4-15,-22-17 3 0,22 17-2 0,-25-24-3 16,12 13-8-16,13 11-3 0,-19-20 0 0,6 10 3 16,-4-4-17-16,4 6 0 0,1-3 15 0,-3 4 1 15,-2-7-4-15,0 1 14 0,-4 2-24 0,4 2 0 16,9 3 6-16,8 6-3 0,-30-13 0 0,30 13 14 15,-30-7-5-15,16 2 3 0,14 5 6 0,-32-2-9 0,16 0 10 16,16 2-10-16,-33-1-16 0,19-1 16 16,14 2 8-16,-41 2-30 0,25-1 23 0,-2 3-7 15,-4-1-1-15,0 5-16 0,3-1 17 0,-3 1 1 16,5-2-4-16,-5 2 2 0,-1 0 3 0,3 2-3 16,-2-5-6-16,-2 5 6 0,4 5 0 0,1-2 0 0,-4 1 2 15,1-1-9-15,0 0-1 0,5 3 7 16,-8 1-4-16,1 1-5 0,11 0 2 0,-9-3 3 15,5 4-6-15,2 3 7 0,0 0 0 0,-1-3-1 16,0 2 3-16,3 2-7 0,-2 2 5 0,4-3 0 16,-2 1 1-16,0-1-5 0,2 5 6 0,2-8-6 0,-1 6 9 15,-2-1-5-15,4 0-7 0,0 5 5 16,5-3-4-16,-4 3 2 0,3-4 1 0,-3 3 1 16,1-2-4-16,1 12-18 0,5-12 17 0,5 2 10 15,1 13-1-15,-3-7-10 0,7 5 9 0,-2-2-7 0,0-10 6 16,6 16-6-16,5 19 4 0,-6-22-6 0,2-1 8 15,6-1 1-15,-4-1 0 0,4 2-8 16,3-1 2-16,-1-1-3 0,4-4 15 0,-3 0-30 16,3-5 13-16,6 1 7 0,0-4-6 0,-3 3-15 15,-5-12-15-15,10 5-20 0,-8-8-23 0,6 10-37 0,-6-7-42 16,-3 0-37-16,-1-1-47 0,1-4-41 0,1 4-25 16,-4 2-234-16,-4-4-585 0,4 1 260 0</inkml:trace>
    <inkml:trace contextRef="#ctx0" brushRef="#br1" timeOffset="3654.5987">825-409 101 0,'0'0'150'0,"-13"-5"2"15,13 5-2-15,0 0-2 0,0 0-2 0,-14 0-3 16,14 0-2-16,0 0-8 0,0 0-18 0,0 0-10 0,-22 5-10 16,22-5 3-16,-10 8-2 0,10-8-3 15,-14 13-8-15,14-13-12 0,-12 5-1 0,12-5-10 16,-10 14-2-16,2-2 5 0,-1 1 3 0,1-1-5 0,-2 7 1 16,4 0-6-16,0-5 2 0,-2 11 2 0,8-5-5 15,-3 0 0-15,-1-4-2 0,3 6-11 0,-1 1 1 16,1-1-5-16,4 3-1 0,-3-2 1 15,3-4-1-15,0 3-2 0,3 0-3 0,1-1-5 0,4 2-5 16,-2-1 2-16,1 3 7 0,2-1-4 0,0 11 11 16,0-11-3-16,12 8-1 0,-8 1 17 0,-4-10-15 15,6-1-1-15,-2 15 0 0,-5-14 0 0,8-2 10 16,-8 2-15-16,4-1 0 0,-2 1-5 0,6-5-2 16,-3-3 2-16,4 7-11 0,3-4 4 0,-6-3-4 15,-4 4 3-15,7-4-1 0,-7 4-4 0,10-5 0 16,-7 2 0-16,3-4-3 0,0 0-1 0,0-1 10 15,-5 0-15-15,2-6 3 0,8 4 3 0,-7 4-6 16,1-7 0-16,4 6 3 0,-5-8-2 0,-3 0 0 16,9-1 9-16,-3 5-10 0,-4-5 5 0,1-3 4 15,-1 0-10-15,0 3-1 0,0-3 10 0,7 0-10 16,-7-1 2-16,5-1-1 0,-5-2 4 0,6 1-3 16,-7-3-4-16,0 2 7 0,0-1-3 0,1-2 3 15,5-4-9-15,-1-1 0 0,-1 3-3 0,-6-3 5 16,3 0 1-16,7-3 2 0,-5 4 0 0,-2-3-1 15,-2-4-7-15,3 2 5 0,-4 2 3 0,-4-5-8 16,6 2 4-16,-3-2 3 0,1-5 0 0,1 2 2 16,-1 3-10-16,1-3 4 0,0-1 2 0,-1 2-4 15,-2 0-3-15,2-2 5 0,2 2 6 0,-8 0-11 16,4-2 0-16,-5-1-1 0,0-1 7 0,1 3-7 16,-1-3 0-16,-3 1 5 0,0-1-5 0,1 5 4 15,0-5-1-15,-4 1 8 0,-1 3-4 0,-2-5-1 16,-1 4-6-16,3 0 0 0,-1 8 5 0,-1-9-8 0,-2 7 7 0,-1-5-3 0,0-1 9 0,1-3-9 15,-1 13 5-15,-5-4 3 0,1-1-8 0,1-4 5 16,-4 4 2-16,7 3-5 0,-9-4 2 16,1-1 0-16,6 8-1 0,-6-4 6 0,-2-3 0 0,5-1 9 15,-6 0-13-15,-1 0-1 0,-1 5 4 0,0-4 0 16,-1 3-5-16,-2 0 1 0,1 1 3 0,1 2 3 16,-7-2-8-16,5 3 6 0,0-1-4 0,-1 5-3 15,5 3 6-15,-6-4 12 0,3 1-11 0,-2 5-3 16,-1 2 2-16,2-1 1 0,-7 2 2 0,6 6-5 15,-3-1-1-15,-2-2 8 0,-1 0-7 0,4 8 0 16,-2-2-1-16,-1 2 0 0,1-2 2 0,2 4 1 16,-12 6-1-16,15-6 1 0,-5 1-2 0,5 3-5 15,3 1 5-15,-3 1 4 0,3 1-2 0,2 1-4 16,-2-3 8-16,6-4-7 0,2 4-3 0,-2-1-1 16,-1 1 6-16,2 1-25 0,0-1-21 0,8-7-31 15,-3-1-35-15,1 1-39 0,5-2-55 0,1-10-43 16,0 0-57-16,0 0-174 0,12 14-520 0,-12-14 230 15</inkml:trace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8:19.582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E7CC8A67-D218-46D4-9AB1-3FE56426B403}" emma:medium="tactile" emma:mode="ink">
          <msink:context xmlns:msink="http://schemas.microsoft.com/ink/2010/main" type="inkDrawing" rotatedBoundingBox="2667,7107 4300,6914 4304,6948 2670,7140" shapeName="Other"/>
        </emma:interpretation>
      </emma:emma>
    </inkml:annotationXML>
    <inkml:trace contextRef="#ctx0" brushRef="#br0">0 161 256 0,'0'0'252'16,"0"0"0"-16,0 0-25 0,0 0-19 0,0 0-21 15,0 0-7-15,0 0-18 0,0 0 6 0,0 0 8 16,0 0-4-16,0 0-15 0,0 0 4 0,0 0 17 16,0 0-1-16,0 0-7 0,0 0 0 0,0 0 7 15,0 0-10-15,139 4-1 0,-139-4 7 0,93-8-10 16,-45 5 2-16,-48 3-4 0,134-19 3 0,-56 4 1 16,-3 12-8-16,0-15-3 0,4 5-2 0,4-3-9 15,1 3-8-15,0 5-12 0,-7 5-5 0,-2-8-7 16,-25 4-9-16,28 3-10 0,-31 3-8 0,-47 1-9 15,95-14-5-15,-49 10-9 0,-46 4-3 0,72-7-6 16,-72 7-6-16,54 0-9 0,-54 0-4 0,0 0 1 16,0 0-3-16,0 0-8 0,71 4 0 0,-71-4-18 15,0 0-22-15,0 0-27 0,0 0-26 0,0 0-44 16,0 0-38-16,0 0-54 0,0 0-63 0,0 0-59 16,0 0-62-16,0 0-57 0,0 0-326 0,0 0-838 15,0 0 372-15</inkml:trace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8:20.630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DF686412-D0A7-4A1D-AE26-A3701338EB6F}" emma:medium="tactile" emma:mode="ink">
          <msink:context xmlns:msink="http://schemas.microsoft.com/ink/2010/main" type="writingRegion" rotatedBoundingBox="5528,5650 7249,5650 7249,9337 5528,9337">
            <msink:destinationLink direction="with" ref="{96A49027-B990-4097-AFA8-7D37EE717949}"/>
          </msink:context>
        </emma:interpretation>
      </emma:emma>
    </inkml:annotationXML>
    <inkml:traceGroup>
      <inkml:annotationXML>
        <emma:emma xmlns:emma="http://www.w3.org/2003/04/emma" version="1.0">
          <emma:interpretation id="{E7E943B3-61C5-4F5E-9434-FC6C6B7D35D1}" emma:medium="tactile" emma:mode="ink">
            <msink:context xmlns:msink="http://schemas.microsoft.com/ink/2010/main" type="paragraph" rotatedBoundingBox="5528,5650 7249,5650 7249,9337 5528,933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EA65EBA-F344-48CB-8B91-0A46B7AED794}" emma:medium="tactile" emma:mode="ink">
              <msink:context xmlns:msink="http://schemas.microsoft.com/ink/2010/main" type="line" rotatedBoundingBox="5528,5650 7249,5650 7249,9337 5528,9337"/>
            </emma:interpretation>
          </emma:emma>
        </inkml:annotationXML>
        <inkml:traceGroup>
          <inkml:annotationXML>
            <emma:emma xmlns:emma="http://www.w3.org/2003/04/emma" version="1.0">
              <emma:interpretation id="{DF7458D3-82BD-4789-9C33-F6ABFAA753FE}" emma:medium="tactile" emma:mode="ink">
                <msink:context xmlns:msink="http://schemas.microsoft.com/ink/2010/main" type="inkWord" rotatedBoundingBox="5528,5650 7249,5650 7249,9337 5528,9337"/>
              </emma:interpretation>
              <emma:one-of disjunction-type="recognition" id="oneOf0">
                <emma:interpretation id="interp0" emma:lang="" emma:confidence="0">
                  <emma:literal>З</emma:literal>
                </emma:interpretation>
                <emma:interpretation id="interp1" emma:lang="" emma:confidence="0">
                  <emma:literal>3</emma:literal>
                </emma:interpretation>
                <emma:interpretation id="interp2" emma:lang="" emma:confidence="0">
                  <emma:literal>з</emma:literal>
                </emma:interpretation>
              </emma:one-of>
            </emma:emma>
          </inkml:annotationXML>
          <inkml:trace contextRef="#ctx0" brushRef="#br0">3153-669 274 0,'0'0'282'0,"-109"-16"21"16,109 16-11-16,-51-17-22 0,51 17-9 0,-39-26 0 16,39 26-22-16,-33-32 9 0,33 32-10 0,0 0-10 0,-29-52-23 15,29 52-18-15,2-48-4 0,-2 48-25 0,0 0-10 16,38-97-14-16,-11 57-7 0,4 3-18 0,1 0-3 15,7 5-6-15,-4-1-8 0,-7 2-14 16,39-9-1-16,-26 21-9 0,0-2-6 0,6 5-28 0,-47 16-3 16,83-25 1-16,-39 18-2 0,-44 7-7 0,71-1-1 15,-71 1 3-15,0 0 7 0,82 11-4 0,-82-11 2 16,51 27 7-16,-51-27 2 0,46 39 7 0,-46-39-2 16,39 52 17-16,-25-14 2 0,-14-38 2 0,21 76 0 15,-13-31-1-15,-8-45 0 0,6 107-4 0,-6-62 4 16,-6 29-4-16,1-28-1 0,-8 23-2 0,1 5-2 15,-7-4 12-15,-3 4-5 0,-5-1 7 0,5 6 2 16,-4-11-2-16,-7 2-9 0,9-2-2 0,-1-1 2 16,0-6-9-16,6-16 0 0,-2-3-1 0,-1 2-7 15,-1-8 3-15,4 2-11 0,19-38-1 0,-41 56-3 16,41-56 1-16,-29 36-7 0,29-36-3 0,-30 27 6 16,30-27-9-16,0 0 6 0,-38 26-10 0,38-26 1 15,0 0-1-15,0 0 0 0,0 0-2 0,0 0-8 16,0 0-3-16,0 0 1 0,0 0-2 0,0 0 2 0,0 0-5 15,0 0 10-15,0 0-6 0,0 0 2 16,101-129-6-16,-64 103 0 0,2 6 3 0,-1 2-4 16,6-4 1-16,-44 22-2 0,84-23 8 0,-35 16-8 0,-3-4 1 15,-46 11 4-15,95-16-4 0,-49 14 0 0,-46 2 6 16,91 6-4-16,-43 1 3 0,-48-7-3 0,93 20 2 16,-49-7-2-16,2 8-1 0,-7 3 4 0,3 0 1 15,-5 5-1-15,17 16-1 0,-32-13 0 0,10 4 4 16,-4-1-3-16,10 24 5 0,-3 8-4 0,-10 4 1 15,-14-28-3-15,5 23 4 0,-8-2 1 0,-5 5-2 16,4-1 2-16,-9-2 0 0,-4 4 3 0,-7 1-2 16,-3 1-2-16,-11 1 5 0,7-3-4 0,-2 2 9 15,1 8 0-15,-3-14 1 0,-10 1 4 0,-7 12 0 16,0-16-5-16,-2 7 4 0,-8-8 8 0,-6-6 5 16,2 4 8-16,-10-6 1 0,0 2 3 0,-2-7 0 15,-6-3-4-15,-6-3 0 0,8-7 2 0,-10-8-1 16,7-3-3-16,-5-2 2 0,27-13-7 0,-26-2 6 15,28-4-11-15,-3-4 2 0,-19-7 0 0,28 2 1 16,1-5-5-16,2-1 1 0,14 3 4 0,0-1-6 16,3 1 1-16,1-2-4 0,5-7-1 0,6 6-2 15,-1 1-1-15,7-3-4 0,1 2-4 0,0 1-4 16,4-5-8-16,1 15 1 0,4-26-19 0,-1 17-12 0,5-10-10 16,5 3-20-16,-2 0-14 0,8 2-25 0,0-3-15 15,2 3-30-15,-1-2-40 0,2 7-34 16,-1-5-27-16,1 2-27 0,3-4-27 0,2 7-16 0,-3 1-25 15,-2-3-25-15,-2 4-28 0,6-5-16 0,1 2-335 16,-8-4-807-16,14-7 358 0</inkml:trace>
        </inkml:traceGroup>
      </inkml:traceGroup>
    </inkml:traceGroup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8:23.850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DD627D25-58D9-4FBD-AB97-4E130AFEABDF}" emma:medium="tactile" emma:mode="ink">
          <msink:context xmlns:msink="http://schemas.microsoft.com/ink/2010/main" type="writingRegion" rotatedBoundingBox="10098,6998 11456,6998 11456,8127 10098,8127"/>
        </emma:interpretation>
      </emma:emma>
    </inkml:annotationXML>
    <inkml:traceGroup>
      <inkml:annotationXML>
        <emma:emma xmlns:emma="http://www.w3.org/2003/04/emma" version="1.0">
          <emma:interpretation id="{8F60BAF6-040C-4183-B5B5-11BE987A647A}" emma:medium="tactile" emma:mode="ink">
            <msink:context xmlns:msink="http://schemas.microsoft.com/ink/2010/main" type="paragraph" rotatedBoundingBox="10098,6998 11456,6998 11456,8127 10098,812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AE2ED6F-DC3E-43A0-9FFF-30332C8567A5}" emma:medium="tactile" emma:mode="ink">
              <msink:context xmlns:msink="http://schemas.microsoft.com/ink/2010/main" type="line" rotatedBoundingBox="10098,6998 11456,6998 11456,8127 10098,8127"/>
            </emma:interpretation>
          </emma:emma>
        </inkml:annotationXML>
        <inkml:traceGroup>
          <inkml:annotationXML>
            <emma:emma xmlns:emma="http://www.w3.org/2003/04/emma" version="1.0">
              <emma:interpretation id="{E70CB507-B6D5-4C1B-9F38-32B665A25D0D}" emma:medium="tactile" emma:mode="ink">
                <msink:context xmlns:msink="http://schemas.microsoft.com/ink/2010/main" type="inkWord" rotatedBoundingBox="10014,8078 10358,6841 11677,7207 11334,8444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7648 52 16 0,'0'0'290'0,"0"0"-8"16,0 0 3-16,0 0-12 0,0 0-3 0,0 0-11 0,0 0-10 15,0 0-6-15,99 30-19 0,-99-30-2 0,76 17-14 16,-30-10 6-16,-46-7-11 0,103 7-15 0,-50-5-16 16,0 0-16-16,-53-2-21 0,102 0-13 0,-57 3-5 15,-45-3-16-15,93 5-11 0,-49-5-18 0,-44 0-20 16,87 0-33-16,-87 0-13 0,62 2-21 0,-62-2-25 16,61 14-26-16,-61-14-23 0,51 13-37 0,-51-13-37 15,0 0-47-15,46 31-36 0,-46-31-32 0,17 31-262 16,-17-31-584-16,0 0 259 0</inkml:trace>
          <inkml:trace contextRef="#ctx0" brushRef="#br0" timeOffset="328.8687">7431 1089 87 0,'0'0'402'16,"0"0"-42"-16,0 0-33 0,0 0-30 0,0 0-5 0,0 0-2 15,0 0-15-15,0 0-2 0,49 80-11 16,-49-80-4-16,68 8-14 0,-68-8-10 16,90 4-34-16,-42-6-4 0,-48 2-15 0,123-14-15 0,-74 9-15 0,24-3-15 15,-2-7-12-15,-22 11-8 0,1-6-18 0,-50 10-9 16,93-18-10-16,-42 10-7 0,-2-3-6 0,-49 11-6 15,96-8-9-15,-54 4-17 0,-42 4-10 0,91-1-23 16,-91 1-22-16,59-2-28 0,-59 2-22 0,79-5-50 16,-79 5-52-16,55-1-51 0,-55 1-64 0,0 0-66 15,73-5-337-15,-73 5-748 0,0 0 330 0</inkml:trace>
        </inkml:traceGroup>
      </inkml:traceGroup>
    </inkml:traceGroup>
  </inkml:traceGroup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8:27.819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B572483E-7C8F-4907-83D2-E32B684D3761}" emma:medium="tactile" emma:mode="ink">
          <msink:context xmlns:msink="http://schemas.microsoft.com/ink/2010/main" type="inkDrawing" rotatedBoundingBox="12435,5974 13052,9992 12570,10065 11954,6048" semanticType="verticalRange" shapeName="Other">
            <msink:sourceLink direction="with" ref="{4A365E56-EC31-438A-8FC6-E39BBA0C868C}"/>
          </msink:context>
        </emma:interpretation>
      </emma:emma>
    </inkml:annotationXML>
    <inkml:trace contextRef="#ctx0" brushRef="#br0">181 0 48 0,'-37'45'160'0,"37"-45"-7"0,-27 59 5 0,12-20 2 16,15-39 2-16,-20 120 2 0,6-48-1 0,4 14-1 16,7 3 0-16,-5 9-2 0,-1 3-5 0,-6 12-6 15,9 3-5-15,-2 8-5 0,2 6-8 0,3 13-10 0,6-7 1 16,-6 10-7-16,6 3-9 0,8 9-14 0,9-3 0 15,1-7-8-15,0 1-9 0,9-9-5 16,4-3-9-16,1-4-2 0,6-5 3 0,3-6-14 16,-12-8-9-16,9-8-4 0,-3-3-5 0,3-9-12 0,3-11-5 15,-2-8-23-15,-1-7-22 0,4-2-17 0,3-3-42 16,-7-4-64-16,-6-27-77 0,12 19-276 0,-18-18-549 16,7-2 243-16</inkml:trace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8:25.837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4A365E56-EC31-438A-8FC6-E39BBA0C868C}" emma:medium="tactile" emma:mode="ink">
          <msink:context xmlns:msink="http://schemas.microsoft.com/ink/2010/main" type="writingRegion" rotatedBoundingBox="12303,5586 17970,5262 18225,9702 12558,10027">
            <msink:destinationLink direction="with" ref="{B572483E-7C8F-4907-83D2-E32B684D3761}"/>
          </msink:context>
        </emma:interpretation>
      </emma:emma>
    </inkml:annotationXML>
    <inkml:traceGroup>
      <inkml:annotationXML>
        <emma:emma xmlns:emma="http://www.w3.org/2003/04/emma" version="1.0">
          <emma:interpretation id="{F7D8EB92-E7D4-4FE9-B58E-E8000E4587B9}" emma:medium="tactile" emma:mode="ink">
            <msink:context xmlns:msink="http://schemas.microsoft.com/ink/2010/main" type="paragraph" rotatedBoundingBox="12303,5586 17970,5262 18225,9702 12558,1002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B4A8AE2-3381-4C38-8FED-5687CEE98730}" emma:medium="tactile" emma:mode="ink">
              <msink:context xmlns:msink="http://schemas.microsoft.com/ink/2010/main" type="line" rotatedBoundingBox="12303,5586 17970,5262 18225,9702 12558,10027"/>
            </emma:interpretation>
          </emma:emma>
        </inkml:annotationXML>
        <inkml:traceGroup>
          <inkml:annotationXML>
            <emma:emma xmlns:emma="http://www.w3.org/2003/04/emma" version="1.0">
              <emma:interpretation id="{CFB10FD8-5C4E-4A31-BA1C-3DD6A6BEB239}" emma:medium="tactile" emma:mode="ink">
                <msink:context xmlns:msink="http://schemas.microsoft.com/ink/2010/main" type="inkWord" rotatedBoundingBox="12257,9523 12595,5103 16876,5429 16539,9850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12259 5 68 0,'0'0'247'16,"0"0"-8"-16,0 0-5 0,0 0-3 0,-115-8-14 16,115 8-9-16,0 0-8 0,0 0-6 0,-52-21-12 15,52 21-18-15,0 0-13 0,-32-23-3 0,32 23-9 16,0 0-6-16,-22-60-13 0,22 60-3 0,-2-49-12 0,2 49 7 15,0 0-11-15,42-101-12 0,-19 68-3 16,-1-4-10-16,8-4-6 0,2 7-4 0,3 1-5 16,19-16 4-16,-1 6-11 0,-16 20-3 0,5 2 10 15,3 2-11-15,-45 19-3 0,74-30 1 0,-28 21 3 0,-46 9-5 16,74-9-6-16,-74 9 2 0,82 7-2 0,-82-7-3 16,52 22 10-16,-52-22 15 0,49 33 11 15,-20-4 0-15,-4 6 1 0,-8 7-2 0,-17-42-7 16,29 86 3-16,-21-18 2 0,-7-21-9 0,-1 26 0 0,-1-6-2 15,-12-3-2-15,7-23 0 0,-4 26-6 0,-6-24-3 16,4 3 4-16,-2 23-2 0,-10-10 1 0,5-15-6 16,-3-6 0-16,-5 1-6 0,-1 0 1 15,-3-5-1-15,3-1 3 0,-4-5-4 0,32-28 2 0,-44 53-1 16,44-53-1-16,-36 34-1 0,36-34-2 0,-29 23 0 16,29-23 13-16,0 0-2 0,0 0-2 0,0 0-5 15,0 0-4-15,0 0-2 0,0 0-8 0,0 0-3 16,0 0-4-16,0 0-2 0,0 0-3 0,0 0 2 15,0 0-5-15,76-110-5 0,-30 86 6 0,-3 3-5 16,3 5-2-16,-46 16-2 0,91-26 1 0,-42 15 0 16,0 6-4-16,-49 5-1 0,127 2 5 0,-77 3-4 15,23 11 0-15,-21-6 7 0,16 8-5 0,-22-6 2 16,0 11 1-16,14 15-3 0,-24-15-1 0,15 26 4 16,-23-16 0-16,15 18-4 0,-8 6 4 0,-2 2-1 15,-21-11-2-15,-2 16 1 0,4 1 1 0,-1 3-1 16,-9-3-3-16,3-1 6 0,-6 2 0 0,1 0 3 15,-7 0-6-15,-1-19 2 0,-10 22-3 0,5-3-1 16,-9 1-2-16,-4-5 5 0,6-19 1 0,-15 18 0 16,-5-3 2-16,-1 2-3 0,6-23 1 0,-13 15 1 15,-11-3 0-15,5-1 3 0,9-19 6 0,-26 9-5 16,4 0 1-16,0-5-2 0,30-15 7 0,-34 11-3 16,20-13 2-16,-27 1 3 0,-2-2-1 0,25-8 4 0,-31-2 4 15,6-5 6-15,3-2 0 0,19-1 2 0,7-4-1 16,-5-5 0-16,7-2 0 0,-2-1-8 0,3 2 3 15,4-4-7-15,13 6 2 0,5-7-3 16,2 0-2-16,2 2-4 0,1-2-1 0,8 7-2 0,4-3-6 16,1 2-16-16,6-2-16 0,2 0-16 0,2-7-17 15,7 4-22-15,4-1-29 0,4-1-37 0,1 1-44 16,10-9-42-16,2 4-36 0,3 2-31 0,-7 10-40 16,-1-3-36-16,11-9-28 0,6 1-331 0,-8 5-798 15,4 3 353-15</inkml:trace>
          <inkml:trace contextRef="#ctx0" brushRef="#br0" timeOffset="-861.3847">9746 545 186 0,'0'0'178'0,"0"0"-17"15,0 0-12-15,0 0-1 0,0 0 4 0,0 0 5 16,0 0 4-16,0 0-1 0,0 0 4 0,0 0-15 16,0 0 0-16,0 0-5 0,0 0-4 0,0 0-6 15,141 7 6-15,-141-7-2 0,70 0 1 0,-70 0-1 16,71-6-5-16,-71 6-3 0,104-4-5 0,-33 0-5 15,-15-1-7-15,23-4-5 0,-10 0-15 0,5 7-5 16,-3-1-3-16,-22-4-11 0,27 2 1 0,-76 5-14 0,97-4-3 16,-45 4-11-16,-52 0-7 0,84-4 2 15,-84 4-9-15,58-1 1 0,-58 1-18 0,0 0-22 16,66 1-20-16,-66-1-15 0,0 0-21 0,0 0-21 0,0 0-28 16,0 0-35-16,56 4-40 0,-56-4-47 0,0 0-59 15,0 0-238-15,0 0-573 0,0 0 253 0</inkml:trace>
          <inkml:trace contextRef="#ctx0" brushRef="#br0" timeOffset="1341.7886">13426-1576 59 0,'0'0'137'0,"0"0"-16"0,49 46 3 16,-49-46-5-16,0 0-7 0,44 33-1 0,-44-33-5 0,32 28-2 15,-32-28-5-15,33 33-10 0,-33-33 4 0,31 37-3 16,-31-37-8-16,27 36 7 0,-27-36 3 0,30 45 3 15,-30-45 4-15,30 63 0 0,-17-22-3 16,6 4 4-16,-2-2-3 0,7 24-5 0,-4 0-4 0,-2 5-7 16,6-1-10-16,-12-7 3 0,6 13-4 0,7 8-6 15,-3 1 1-15,-14 0-8 0,11 11-6 0,-3-2-1 16,-4 12-7-16,4-6 0 0,-5 9-3 0,-9 3-1 16,15-1 0-16,-15 2-7 0,-5 1-5 0,6 7-1 15,-2 1-5-15,-2 9 0 0,-4 1 5 0,-4-1-11 16,2 2-8-16,-5 0-5 0,-3-5-11 0,4 4-5 15,-6-5-3-15,-7 1-17 0,2-10-17 0,-3-5-25 16,-8-2-31-16,-1-13-28 0,4-3-9 0,2-14-11 16,-1-18-2-16,-1-6-11 0,2-20-13 0,-13 18-23 15,-8-8-114-15,8-20-344 0,4-9 153 0</inkml:trace>
        </inkml:traceGroup>
        <inkml:traceGroup>
          <inkml:annotationXML>
            <emma:emma xmlns:emma="http://www.w3.org/2003/04/emma" version="1.0">
              <emma:interpretation id="{A464B12C-0B24-469E-A9EF-67ED94F6B9A0}" emma:medium="tactile" emma:mode="ink">
                <msink:context xmlns:msink="http://schemas.microsoft.com/ink/2010/main" type="inkWord" rotatedBoundingBox="17768,7543 18100,7524 18123,7922 17791,7941"/>
              </emma:interpretation>
            </emma:emma>
          </inkml:annotationXML>
          <inkml:trace contextRef="#ctx0" brushRef="#br0" timeOffset="3697.7325">15147 625 40 0,'0'0'102'0,"0"0"-2"0,0 0-5 16,0 0-3-16,0 0-3 0,0 0 6 0,0 0 7 15,0 0-8-15,-40 63 0 0,40-63 5 0,0 0-6 16,0 0-5-16,16 65-11 0,-16-65-8 0,0 0 7 16,0 0-4-16,24 55-4 0,-24-55-4 0,0 0-1 15,27 30-7-15,-27-30-3 0,0 0-4 0,0 0-2 16,0 0 1-16,0 0 6 0,45 19-1 0,-45-19-2 16,0 0-2-16,0 0-5 0,0 0-5 0,0 0 2 15,0 0-1-15,0 0-2 0,64-79-4 0,-64 79 0 16,17-41 2-16,-17 41-3 0,0 0-1 0,6-47 1 15,-6 47-2-15,0 0 0 0,0 0-2 0,0 0 1 16,0 0 4-16,0 0 6 0,-23-78 2 0,23 78-4 16,0 0 1-16,0 0 11 0,0 0 1 0,0 0-6 0,-43-22-4 15,43 22-7-15,0 0 3 0,0 0-7 0,0 0 5 16,0 0-4-16,0 0-4 0,-77 93-14 16,77-93-2-16,-12 52 6 0,12-52-2 0,-1 62 0 15,1-62 2-15,0 0-2 0,14 77 0 0,-14-77 5 0,13 41-12 16,-13-41 0-16,0 0 9 0,19 48-9 0,-19-48-3 15,0 0-1-15,0 0 1 0,44 26 2 0,-44-26 0 16,0 0-3-16,0 0 5 0,0 0-3 0,0 0 0 16,0 0 0-16,100-55-1 0,-100 55 1 0,20-40 1 15,-20 40-1-15,24-40 0 0,-24 40 0 0,8-46 1 16,-8 46-3-16,0 0 5 0,0-63-4 0,0 63 10 16,0 0-5-16,0 0 6 0,-19-85 9 0,19 85-3 15,0 0-2-15,-30-37 5 0,30 37-3 0,0 0 12 16,0 0 1-16,-40-26-4 0,40 26-4 0,0 0-5 15,0 0 3-15,0 0-5 0,0 0-3 0,0 0 2 16,0 0-1-16,-87 75-3 0,87-75-3 0,-16 47 1 16,16-47 0-16,0 0-6 0,2 52 12 0,-2-52-14 15,0 0 2-15,0 0-5 0,0 0 5 0,21 76-3 16,-21-76 4-16,0 0-4 0,0 0 0 0,0 0 2 16,31 33-2-16,-31-33 1 0,0 0-1 0,0 0 17 15,0 0-20-15,0 0-6 0,0 0 6 0,0 0-3 16,0 0 5-16,87-72-6 0,-87 72 0 0,0 0 6 15,0 0 0-15,11-67 0 0,-11 67-1 0,0 0 1 0,0 0 1 16,0 0 0-16,0 0 6 0,0 0 3 16,0 0-1-16,-38-82 4 0,38 82 0 0,0 0-4 15,0 0-2-15,0 0 0 0,0 0 3 0,0 0-9 16,0 0 10-16,0 0-9 0,0 0 2 0,0 0 0 0,0 0 0 16,-102 102-2-16,102-102 5 0,-5 41-9 0,5-41 2 15,0 0-8-15,0 0 8 0,0 0-6 0,0 0 2 16,27 84 4-16,-27-84-4 0,0 0 11 15,0 0-12-15,58 8-7 0,-58-8 17 0,0 0-10 0,0 0-7 16,0 0 12-16,0 0-1 0,101-59 2 16,-101 59-2-16,27-27 3 0,-27 27-4 0,21-38-1 0,-21 38 3 15,0 0 2-15,0 0-9 0,0-58 5 0,0 58 19 16,0 0-15-16,0 0 5 0,0 0 2 0,0 0-1 16,0 0-3-16,-43-59 6 0,43 59-3 0,0 0 3 15,0 0-12-15,0 0 13 0,0 0-7 0,-62-7-6 16,62 7 5-16,0 0-5 0,0 0 12 0,0 0-17 15,0 0-11-15,0 0-22 0,0 0-10 0,0 0-21 16,-38 85-13-16,38-85-43 0,0 0-37 0,0 0-37 16,0 0-47-16,0 0-36 0,83 69-254 0,-83-69-578 15,53 8 256-15</inkml:trace>
          <inkml:trace contextRef="#ctx0" brushRef="#br0" timeOffset="513.6329">15147 732 250 0,'0'0'279'0,"0"0"-20"0,0 0-5 0,0 0-6 15,0 0-4-15,0 0-7 0,0 0-16 16,0 0-17-16,0 0-18 0,0 0-19 0,0 0-15 0,0 0-15 16,0 0-12-16,0 0-17 0,0 0-8 0,0 0-4 15,0 0-15-15,0 0-6 0,0 0-2 0,0 0-11 16,0 0-11-16,0 0-6 0,0 0-12 0,0 0-19 16,0 0-28-16,0 0-38 0,0 0-55 0,0 0-66 15,0 0-59-15,0 0-289 0,0 0-564 0,0 0 250 16</inkml:trace>
        </inkml:traceGroup>
      </inkml:traceGroup>
    </inkml:traceGroup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8:32.410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EDEB0990-63D2-471D-B2A5-553A98A03CBD}" emma:medium="tactile" emma:mode="ink">
          <msink:context xmlns:msink="http://schemas.microsoft.com/ink/2010/main" type="inkDrawing" rotatedBoundingBox="19453,6244 19735,10152 19231,10188 18949,6280" semanticType="verticalRange" shapeName="Other">
            <msink:sourceLink direction="with" ref="{81DCAFBB-8571-4E1B-B0C9-22DEA45EB679}"/>
          </msink:context>
        </emma:interpretation>
      </emma:emma>
    </inkml:annotationXML>
    <inkml:trace contextRef="#ctx0" brushRef="#br0">342 0 112 0,'0'0'121'0,"0"0"0"0,0 0-11 0,0 0-5 15,0 0-1-15,0 0 0 0,0 0 3 0,0 0-7 16,0 0 6-16,0 0-7 0,0 0 4 0,0 0-3 16,-84 79 3-16,84-79-7 0,-36 62 10 0,13-18 3 15,3 20-6-15,9-20-4 0,-3 3-6 0,-4 25-1 16,1 6-5-16,4 5 9 0,-7 9-11 0,4-5 2 15,5 5-7-15,-2 4 2 0,0 7-8 0,4 1 1 16,6 3-1-16,-2-1-4 0,-6 10-2 0,9-8 1 0,-2 19-2 16,12-1-7-16,-10-2-5 0,2 2-2 15,5 0-2-15,-5-4-6 0,6 4 12 0,0-8-7 16,4-2-2-16,4-3 3 0,3-1-9 0,-4-5-3 16,8-3-2-16,-7-1-2 0,6-20-2 0,-1-1-5 0,2-11-2 15,-4-8 1-15,-1-19-7 0,0 0-3 0,6-6-2 16,5 24-3-16,-5-33 0 0,-5-6 3 15,9 8-12-15,-7-10-6 0,15 4-20 0,-15-11-11 16,5-1-19-16,-3 1-16 0,1-3-28 0,0-4-42 0,2-2-57 16,3-6-55-16,-2 0-279 0,-5-4-572 0,7-3 254 15</inkml:trace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8:31.066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81DCAFBB-8571-4E1B-B0C9-22DEA45EB679}" emma:medium="tactile" emma:mode="ink">
          <msink:context xmlns:msink="http://schemas.microsoft.com/ink/2010/main" type="writingRegion" rotatedBoundingBox="19506,5563 29261,5310 29388,10202 19633,10455">
            <msink:destinationLink direction="with" ref="{EDEB0990-63D2-471D-B2A5-553A98A03CBD}"/>
          </msink:context>
        </emma:interpretation>
      </emma:emma>
    </inkml:annotationXML>
    <inkml:traceGroup>
      <inkml:annotationXML>
        <emma:emma xmlns:emma="http://www.w3.org/2003/04/emma" version="1.0">
          <emma:interpretation id="{FC49D8AB-A532-4198-8733-A7690894626C}" emma:medium="tactile" emma:mode="ink">
            <msink:context xmlns:msink="http://schemas.microsoft.com/ink/2010/main" type="paragraph" rotatedBoundingBox="19506,5563 29261,5310 29388,10202 19633,1045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14A05E5-5FBD-470B-93FE-6919EE5D9900}" emma:medium="tactile" emma:mode="ink">
              <msink:context xmlns:msink="http://schemas.microsoft.com/ink/2010/main" type="line" rotatedBoundingBox="19506,5563 29261,5310 29388,10202 19633,10455"/>
            </emma:interpretation>
          </emma:emma>
        </inkml:annotationXML>
        <inkml:traceGroup>
          <inkml:annotationXML>
            <emma:emma xmlns:emma="http://www.w3.org/2003/04/emma" version="1.0">
              <emma:interpretation id="{2E631557-F891-4DF9-9CCF-537713059FDC}" emma:medium="tactile" emma:mode="ink">
                <msink:context xmlns:msink="http://schemas.microsoft.com/ink/2010/main" type="inkWord" rotatedBoundingBox="19506,5563 26129,5391 26256,10283 19633,10455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18685 76 45 0,'0'0'264'0,"0"0"-4"15,0 0 5-15,0 0-15 0,0 0-14 0,0 0-2 16,0 0-14-16,0 0-7 0,-88-67-6 0,88 67-26 15,0 0-2-15,-16-44-19 0,16 44-14 0,0 0-8 16,3-81-19-16,-3 81-8 0,29-76-3 0,-9 37-8 16,7 2 7-16,19-23-18 0,-13 24-3 0,18-14-1 15,-13 18-6-15,23-12-5 0,2-1 5 0,-20 23-11 16,19-13 7-16,-23 14-21 0,4 1 2 0,1 7-4 16,-44 13 0-16,74-11 0 0,-74 11-8 0,60 5-6 15,-60-5 5-15,0 0 6 0,61 23 4 0,-30 1 6 16,-31-24 1-16,38 58-3 0,-27-19 7 0,-11-39 4 15,11 84 9-15,-12-39-11 0,4 20 5 0,-16 7-7 16,7-26-4-16,-12 24 1 0,1 9 0 0,1-34 0 16,-11 18-3-16,-3 1 1 0,3 3 1 0,-4-6 0 15,12-20 0-15,-13 23 5 0,5-28 0 0,-1 5 12 16,4-1-5-16,2-3-7 0,-5-6 0 0,27-31-6 16,-41 51-6-16,41-51-4 0,-27 31-4 0,27-31-5 15,0 0-6-15,0 0-6 0,0 0-2 0,0 0-6 16,0 0 1-16,0 0-2 0,0 0-3 0,0 0-3 0,0 0-2 15,0 0-1-15,0 0-2 0,0 0-2 0,0 0-4 16,101-94-6-16,-101 94-1 0,62-48-1 16,-33 36 1-16,-29 12-5 0,80-28 3 0,-34 16-3 15,-46 12 3-15,87-7-3 0,-87 7-2 0,92 7 4 0,-43 7 0 16,0 1 1-16,-5 2-1 0,0 13 4 0,8 12-5 16,2 5 6-16,-24-13-2 0,14 26-3 0,-11 3 3 15,-7 0-3-15,2 3 1 0,-10-2 4 0,-1-18-5 16,0 25 2-16,-4-4 0 0,3 11 3 0,-10-30-2 15,-4 17 4-15,-2 1-1 0,0-66 1 0,-15 91-1 16,8-48 0-16,-5 5 1 0,-8-3-2 0,-20 19 3 16,17-24-2-16,-1 1 7 0,-8-3-6 0,-9 15 2 15,8-23 2-15,-25 15-3 0,20-19 2 0,-3-1-1 16,-26 5 2-16,25-10 3 0,-26 5 0 0,19-17-4 0,-27 5 2 16,30-5-3-16,-6-2 4 0,3-3 2 0,-2 2 2 15,5-5-2-15,1 1 5 0,3-5-1 0,12 0 3 16,2 1-1-16,3-2-5 0,4 3 1 0,5-5 0 15,7 6-7-15,9 1 8 0,-14-3-12 0,14 3-13 16,-7-12-23-16,7 12-23 0,0 0-20 0,0 0-26 0,10-25-49 16,4 10-46-16,7 1-38 0,-7-2-38 15,3 1-40-15,4 2-51 0,4-4-20 0,3-9-43 16,-9 10-223-16,11-7-709 0,-3 7 314 0</inkml:trace>
          <inkml:trace contextRef="#ctx0" brushRef="#br0" timeOffset="-832.7196">16887 459 285 0,'0'0'271'0,"0"0"-19"0,0 0-14 16,0 0-13-16,0 0 7 0,0 0-1 0,0 0-14 16,0 0-4-16,0 0-10 0,0 0 8 0,139-21-13 15,-139 21 6-15,96-15-11 0,-45 4-5 16,26-4-2-16,-6 4 3 0,-22 0-8 0,4 6-15 15,-53 5-3-15,104-12-8 0,-54 7-12 0,-2-6-19 16,-48 11-6-16,90-1-14 0,-90 1-5 0,54-4-9 16,-54 4-13-16,0 0-7 0,0 0-6 0,69 9-3 15,-69-9-5-15,0 0-7 0,0 0-6 0,0 0-4 16,0 0-14-16,0 0-20 0,37 19-30 0,-37-19-22 16,0 0-28-16,0 0-28 0,0 0-29 0,0 0-21 15,0 0-25-15,0 0-35 0,0 0-36 0,0 0-35 16,0 0-50-16,0 0-35 0,0 0-199 0,0 0-615 15,0 0 272-15</inkml:trace>
          <inkml:trace contextRef="#ctx0" brushRef="#br0" timeOffset="593.7388">20449-1476 29 0,'0'0'114'16,"0"0"5"-16,0 0-4 0,0 0-3 0,0 0-3 16,0 0-4-16,0 0 2 0,0 0 4 0,120 40-1 15,-85-15-1-15,-3 4-1 0,2 2 2 0,23 10 4 16,-3 6-1-16,-7 4-2 0,4 5-3 0,4-2-2 16,-3 7 4-16,5 5-2 0,-3 1-1 0,-7 4-8 15,6 14-5-15,0 3-4 0,-2 13-9 0,-2 4-11 16,-6 0 0-16,6 10-13 0,-8-1-4 0,-2 1-5 15,-1 3-3-15,0-2-6 0,-5-4 0 0,-3 7-4 16,-4 0-2-16,0-2-1 0,-3 5 3 0,-12 2-6 16,3 3 8-16,-3-4-3 0,-2 0 3 0,-5-4 6 15,-4 3-1-15,-13-9-7 0,2 6 9 0,0-8 12 16,-13 3-3-16,-6-1-1 0,-8-7 3 0,-3 1 1 16,-2-3 6-16,-4-12-8 0,-13-3-14 0,6-4 6 0,-9-4-6 15,-3-1-4-15,-2-12 0 0,1 1-10 0,-2 6-13 16,-4-15-9-16,0-4-7 0,-1-1-13 15,4-10-15-15,-1-6-12 0,10-8-16 0,-9-5-20 16,24-12-30-16,-3-3-41 0,2-7-47 0,1-10-52 0,3 2-62 16,-6-6-162-16,0 0-513 0,-17-12 226 0</inkml:trace>
          <inkml:trace contextRef="#ctx0" brushRef="#br0" timeOffset="2188.9359">22304 1073 164 0,'0'0'287'0,"0"0"-4"0,0 0-11 0,0 0-3 16,122 8-16-16,-122-8-3 0,90 0-6 0,-41 0-3 15,-49 0-2-15,103-2-6 0,-16 2-1 0,-14-12-6 16,-23 12-10-16,-50 0-3 0,127 4-22 0,-82 1-17 16,4 0-19-16,-49-5-12 0,89 5-19 0,-89-5-16 15,85 2-13-15,-85-2-28 0,60 4-20 0,-60-4-43 16,68 0-21-16,-68 0-59 0,0 0-51 0,81 5-60 15,-81-5-82-15,49 2-77 0,-49-2-272 0,0 0-670 16,0 0 296-16</inkml:trace>
          <inkml:trace contextRef="#ctx0" brushRef="#br0" timeOffset="1909.6819">22572 420 2424 0,'0'0'82'0,"0"0"-36"0,0 0-28 0,0 0-15 15,0 0-3-15,0 0 8 0,0 0 10 0,0 0 15 16,0 0 9-16,0 0 12 0,0 0 2 0,0 0 14 15,0 0-5-15,0 0 1 0,0 0 4 0,0 0 18 16,120 44-19-16,-78-33-9 0,-42-11 8 0,94 15-7 16,-49-4-7-16,-45-11 2 0,92 7-11 0,-49-2-3 15,-43-5-7-15,90 7-3 0,-46-7-6 0,-44 0-3 16,73 11-18-16,-73-11-16 0,58 5-20 0,-58-5-14 16,54 11-17-16,-54-11-21 0,0 0-27 0,0 0-30 15,51 16-26-15,-51-16-34 0,0 0-53 0,0 0-184 0,0 0-472 16,0 0 209-16</inkml:trace>
        </inkml:traceGroup>
        <inkml:traceGroup>
          <inkml:annotationXML>
            <emma:emma xmlns:emma="http://www.w3.org/2003/04/emma" version="1.0">
              <emma:interpretation id="{A2D8F567-3823-459C-8B80-78BDF6B50147}" emma:medium="tactile" emma:mode="ink">
                <msink:context xmlns:msink="http://schemas.microsoft.com/ink/2010/main" type="inkWord" rotatedBoundingBox="27987,6012 29278,5978 29360,9120 28069,9153"/>
              </emma:interpretation>
              <emma:one-of disjunction-type="recognition" id="oneOf1">
                <emma:interpretation id="interp1" emma:lang="" emma:confidence="0">
                  <emma:literal>9</emma:literal>
                </emma:interpretation>
                <emma:interpretation id="interp2" emma:lang="" emma:confidence="0">
                  <emma:literal>д</emma:literal>
                </emma:interpretation>
                <emma:interpretation id="interp3" emma:lang="" emma:confidence="0">
                  <emma:literal>У</emma:literal>
                </emma:interpretation>
                <emma:interpretation id="interp4" emma:lang="" emma:confidence="0">
                  <emma:literal>D</emma:literal>
                </emma:interpretation>
                <emma:interpretation id="interp5" emma:lang="" emma:confidence="0">
                  <emma:literal>ц</emma:literal>
                </emma:interpretation>
              </emma:one-of>
            </emma:emma>
          </inkml:annotationXML>
          <inkml:trace contextRef="#ctx0" brushRef="#br0" timeOffset="3176.0477">25593-941 60 0,'0'0'215'16,"0"0"-9"-16,0 0-9 0,0 0-13 0,0 0-9 15,-80 66 1-15,50-7-8 0,12-14 5 16,-4 18-6-16,-3 12-8 0,6-1-4 0,5 6-6 16,1 5-11-16,5-4-5 0,2 5-6 0,3 3-6 0,-2-2-13 15,3 0-11-15,2 1-5 0,5-11-12 0,5-2-6 16,-6-30-7-16,6 2-5 0,6 21-7 0,7-10 2 15,-7-16-10-15,3-7-2 0,-19-35 0 0,43 56 1 16,-21-37-1-16,-22-19-3 0,47 32-5 0,-47-32 0 0,56 20 6 16,-56-20 7-16,60 13 3 0,-60-13-4 0,80-14 12 15,-80 14 6-15,100-56 4 0,-57 27-1 16,17-15-5-16,-7-9-6 0,1 4 7 0,-5-5-5 16,5-9 1-16,-7 5-11 0,1-2-9 0,-4-6 5 0,-9-1-6 15,4-3-3-15,-10-1 0 0,-12-2-2 0,0 4-5 16,-6 1 0-16,-7 20-3 0,-3 0 4 0,-1 48 1 15,-11-91 3-15,-8 28 7 0,3 21-4 16,-4 5-8-16,20 37 9 0,-57-63-3 0,24 39-1 0,-5 1 0 16,0 3-5-16,38 20-7 0,-93-23-3 0,45 21 2 15,48 2-2-15,-96 2-6 0,96-2 0 0,-87 20-5 16,49-6-3-16,-2 5-23 0,40-19-27 0,-61 34-18 16,31-5-37-16,3 1-14 0,27-30-29 0,-35 53-35 15,35-53-25-15,-13 50-33 0,13-50-36 0,-4 77-22 16,4-77-30-16,17 51-6 0,-17-51-195 0,30 60-566 15,-30-60 250-15</inkml:trace>
          <inkml:trace contextRef="#ctx0" brushRef="#br0" timeOffset="3707.3058">26445-412 183 0,'0'0'245'0,"0"0"-20"0,0 0-22 0,0 0-18 15,0 0-12-15,0 0-11 0,0 0-3 0,0 0-8 16,0 0 1-16,0 0-5 0,0 0 0 0,0 0-7 16,0 0-14-16,84 96-2 0,-68-56 4 0,-2 4-7 15,7 19-1-15,-4 7-3 0,-6-1-6 0,2 0-7 16,-5 5-2-16,1 0-3 0,-6 4 0 0,2 1-18 15,-4 8-4-15,-1 1-5 0,-1 6-3 0,-5 1-9 16,-2 1-7-16,1-6-1 0,-4 6-6 0,-6-5-16 16,-2 2 12-16,-5-3-11 0,-4-2 1 0,-4-10-5 15,-1-1-7-15,3-2 2 0,-6-10 2 0,-4-5-3 16,-9 6 13-16,6-10 8 0,1 3 9 0,2-3 25 16,4-19 7-16,-13 11 1 0,9-16 7 0,-18 9 5 15,23-17 14-15,-3 0-4 0,0-5 6 0,-1-6 2 16,12-5-5-16,-16 0-6 0,1-8-5 0,13-3 3 0,1-1-13 15,-4-4-4-15,2-1 0 0,8 1-10 16,-2-6-5-16,-1-3-8 0,8-5-8 0,1 4-2 16,8-5-6-16,0 2-1 0,6-2-5 0,2 0-4 15,4 0-4-15,-3-3-5 0,9 6-5 0,-1-2 0 0,4 1-5 16,-1-1 2-16,-1 9-7 0,5-6-5 0,2 4-6 16,-3-1-13-16,-4 7-10 0,4 2-23 15,-4-1-18-15,-5 5-24 0,-6 3-22 0,14-7-26 16,-14 7-40-16,0 0-23 0,15-10-20 0,-15 10-17 0,0 0-20 15,0 0-16-15,17 3-22 0,-17-3-22 0,9 7-16 16,-9-7-13-16,8 7-229 0,-8-7-623 0,5 13 276 16</inkml:trace>
        </inkml:traceGroup>
      </inkml:traceGroup>
    </inkml:traceGroup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9:25.268"/>
    </inkml:context>
    <inkml:brush xml:id="br0">
      <inkml:brushProperty name="width" value="0.13333" units="cm"/>
      <inkml:brushProperty name="height" value="0.13333" units="cm"/>
      <inkml:brushProperty name="fitToCurve" value="1"/>
    </inkml:brush>
    <inkml:brush xml:id="br1">
      <inkml:brushProperty name="width" value="0.13333" units="cm"/>
      <inkml:brushProperty name="height" value="0.13333" units="cm"/>
      <inkml:brushProperty name="color" value="#57D200"/>
      <inkml:brushProperty name="fitToCurve" value="1"/>
    </inkml:brush>
  </inkml:definitions>
  <inkml:traceGroup>
    <inkml:annotationXML>
      <emma:emma xmlns:emma="http://www.w3.org/2003/04/emma" version="1.0">
        <emma:interpretation id="{7B771400-E6D4-4B5E-A847-C94661B058B7}" emma:medium="tactile" emma:mode="ink">
          <msink:context xmlns:msink="http://schemas.microsoft.com/ink/2010/main" type="writingRegion" rotatedBoundingBox="1214,1177 27712,2045 27331,13683 832,12815"/>
        </emma:interpretation>
      </emma:emma>
    </inkml:annotationXML>
    <inkml:traceGroup>
      <inkml:annotationXML>
        <emma:emma xmlns:emma="http://www.w3.org/2003/04/emma" version="1.0">
          <emma:interpretation id="{1D91C758-15BC-44EA-8A34-959D67C72CA3}" emma:medium="tactile" emma:mode="ink">
            <msink:context xmlns:msink="http://schemas.microsoft.com/ink/2010/main" type="paragraph" rotatedBoundingBox="1242,1177 27712,2045 27436,10474 966,960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D8DC792-EDFB-485E-9E28-B24DAE134B44}" emma:medium="tactile" emma:mode="ink">
              <msink:context xmlns:msink="http://schemas.microsoft.com/ink/2010/main" type="line" rotatedBoundingBox="1242,1177 27712,2045 27541,7262 1071,6394"/>
            </emma:interpretation>
          </emma:emma>
        </inkml:annotationXML>
        <inkml:traceGroup>
          <inkml:annotationXML>
            <emma:emma xmlns:emma="http://www.w3.org/2003/04/emma" version="1.0">
              <emma:interpretation id="{88C7BB9A-C81F-4B77-A5F8-226E8B74DF94}" emma:medium="tactile" emma:mode="ink">
                <msink:context xmlns:msink="http://schemas.microsoft.com/ink/2010/main" type="inkWord" rotatedBoundingBox="1242,1177 8738,1423 8567,6640 1071,6394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255 0 50 0,'-33'73'148'0,"6"9"-1"16,2 4-3-16,-2 7-1 0,3 10 17 16,2 1-1-16,3 4-5 0,-3 2-6 0,8 9-13 0,1 4-11 15,2 1-9-15,3 9-3 0,-1-3-8 0,7 5-10 16,5 4-9-16,2-13-8 0,6 4-8 0,2-13-6 16,4-9-5-16,7-5-8 0,-2-2-1 0,6-1 0 15,1-6-9-15,4 0-10 0,0-13-5 0,8-3-9 16,0 5-18-16,1-7-10 0,7-3-17 0,-4-6-20 15,6-2-34-15,0-1-17 0,2-4-39 0,6-6-50 16,-15 0-136-16,10-8-350 0,-19-13 155 0</inkml:trace>
          <inkml:trace contextRef="#ctx0" brushRef="#br0" timeOffset="-1818.2795">750 1536 136 0,'90'-33'137'0,"-20"18"-8"0,-25 3-7 0,33-2 6 16,2-4-5-16,-1 8 1 0,4-6-7 0,-4-1-1 15,4 4-3-15,4 1-6 0,-1 4-5 0,-1-6-6 0,4 11-11 16,-1-1-6-16,-6-2-4 0,-4 6-8 0,-4-5-6 15,2 1-8-15,-76 4-2 0,96 8-9 0,-45-5 0 16,-51-3-1-16,82 12-7 0,-82-12-5 16,55 5-4-16,-55-5-1 0,48 9-5 0,-48-9-10 0,0 0-9 15,42 23-13-15,-42-23-24 0,0 0-18 0,0 0-23 16,0 0-22-16,0 0-24 0,26 36-26 0,-26-36-139 16,0 0-311-16,0 0 138 0</inkml:trace>
          <inkml:trace contextRef="#ctx0" brushRef="#br0" timeOffset="-562.4871">4421 45 133 0,'46'75'173'0,"-6"-3"-9"16,-6 3-2-16,-4 2-6 0,-8 6-1 0,12 5-9 16,-9 4-11-16,3 3-12 0,-2 4-8 0,-6-1-7 0,4-2-12 15,1 4-11-15,-4-3-8 0,-7 7-6 0,-6 6-7 16,-2 1-7-16,-4-9-7 0,-7 7 3 0,-4 2-8 15,-6-1-7 1,-10 0 0-16,-8 2 2 0,1-5-8 0,-7-1-3 16,-4 10 1-16,-9-4-2 0,-5 0-2 0,3-1-5 15,-3 2-3-15,-1-5 0 0,-4-8-4 0,-1 1-6 16,-2-11-7-16,2-7-24 0,-6-2-30 0,-1-4 1 16,0-7-37-16,-1-4-35 0,2-6-39 0,-7-8-172 15,-17-12-362-15,14-13 161 0</inkml:trace>
          <inkml:trace contextRef="#ctx0" brushRef="#br0" timeOffset="-1302.6479">3473 115 33 0,'0'0'135'16,"-19"160"-8"-16,11-93-11 0,5 2-1 0,-3-3 2 15,-2 3 9-15,3-4-4 0,-5 6-6 0,1 5-11 16,-8-1-3-16,2-2-10 0,8 2-11 0,-8-1-4 15,3 3-3-15,2-6-13 0,-2 6 0 0,7 1-5 16,-5 3-4-16,2 0-4 0,-1-5-5 0,1-7-7 16,-3 0 0-16,3-20-4 0,2-9-2 0,6-40-8 15,-7 87 1-15,1-44-5 0,6-43 2 0,-8 78-4 16,8-78-2-16,0 49 3 0,0-49-10 0,0 0 3 16,-1 56-2-16,1-56 3 0,0 0-3 0,0 0 1 15,0 0-3-15,0 0-3 0,0 0 1 0,20 49 3 16,-20-49 0-16,0 0 0 0,0 0 1 0,0 0-5 15,0 0 6-15,0 0 2 0,138-72-3 0,-104 53 1 16,-34 19 0-16,56-48 0 0,-25 18-4 0,1 1 0 16,4 2 3-16,1 0-5 0,-6-4 0 0,2 3-1 15,-1-2-19-15,1 0-13 0,2-3-4 0,-5 4-15 16,3-3-16-16,-33 32-10 0,56-48-35 0,-28 19-23 16,-3 0-14-16,-25 29-9 0,30-31-92 0,-30 31-269 15,0 0 120-15</inkml:trace>
          <inkml:trace contextRef="#ctx0" brushRef="#br0" timeOffset="-1005.7494">4067 1119 152 0,'-33'129'155'15,"24"-62"4"-15,4-25-7 0,-3 25-9 0,-2 2 8 0,6-1 3 16,-3 2-10-16,-2 2 2 0,-2 1 4 16,1 2-5-16,2 1-8 0,2-1-6 0,-2-7-7 15,2 4-11-15,0-6-10 0,-2 2-13 0,-3-2-7 16,4-18-9-16,3-2-7 0,-6 18-3 0,5-18-10 0,5-46-6 16,-11 89-3-16,5-46-2 0,6-43-20 0,-10 73-4 15,10-73-14-15,-11 45-25 0,11-45-22 16,0 0-18-16,-11 44-7 0,11-44-35 0,0 0-32 15,0 0-32-15,0 0-40 0,0 0-141 0,0 0-375 0,0 0 167 16</inkml:trace>
          <inkml:trace contextRef="#ctx0" brushRef="#br0" timeOffset="984.4073">5068-778 108 0,'0'0'165'0,"0"0"-8"0,0 0-8 0,0 0-14 16,0 0-11-16,-64-35-10 0,64 35-5 0,0 0-7 15,-1-59-10-15,1 59-6 0,0 0-8 0,36-88-11 16,-12 55-2-16,1 2-3 0,10-4-14 16,3 2-1-16,-2 6-1 0,4 0-4 0,1 2-3 0,3-1-7 15,0 3-2-15,-1 9-1 0,-43 14-1 0,87-20-4 16,-87 20-3-16,54 6-1 0,-54-6-5 0,0 0 0 15,76 33 0-15,-50-3 4 0,-3 10 22 0,-6 1 2 16,-3 23-1-16,-11-17 12 0,-7 25 5 16,-6-4-8-16,1 1-3 0,-6 0-1 0,-2-3-1 0,-4-3-4 15,7-19 1-15,-11 21-4 0,-5-5-3 0,11-19 1 16,-10-3-8-16,4 1-2 0,-2-4 1 0,4-3-7 16,23-32 1-16,-38 41 0 0,38-41 0 0,-27 29 1 15,27-29 0-15,0 0 0 0,0 0-6 0,0 0-1 16,0 0-4-16,0 0 1 0,0 0-3 0,0 0 0 15,0 0 4-15,0 0-3 0,0 0-2 0,0 0-3 16,0 0-1-16,110-122 2 0,-75 98-4 0,-3 0 0 16,3-1-2-16,-35 25 5 0,74-30-6 0,-74 30 5 15,58-19-4-15,-12 15-1 0,-46 4 0 0,73 1 1 16,-73-1-2-16,0 0 2 0,79 22 0 0,-41-5 6 16,-38-17-3-16,39 34 5 0,-39-34 0 0,40 44 5 15,-40-44 8-15,20 61 4 0,-10-22 7 0,-10-39 1 16,0 85-2-16,0-85 3 0,-14 87-11 0,4-44 17 15,-7 3-9-15,-5-3 2 0,-2-2-3 0,-1-2-2 16,-10 17-1-16,10-23-2 0,-4 2 1 0,-1-2 0 16,-1 5-2-16,-3-6-6 0,0 0 10 0,-1-1-5 15,0-9-11-15,35-22 7 0,-74 37-6 0,45-26 2 16,29-11-2-16,-53 21-5 0,53-21 2 0,-51 12-2 16,51-12-2-16,0 0-3 0,0 0-7 0,0 0-4 15,-71-6-13-15,71 6-18 0,0 0-23 0,0 0-21 16,0 0-22-16,-18-52-37 0,18 52-35 0,0 0-35 15,0 0-40-15,0 0-207 0,64-80-496 0,-64 80 219 16</inkml:trace>
          <inkml:trace contextRef="#ctx0" brushRef="#br0" timeOffset="1593.791">6285 2262 1495 0,'-57'35'-9'16,"57"-35"19"-16,0 0-6 0,-37 26-8 0,37-26 38 15,0 0 15-15,0 0 14 0,0 0-5 0,0 0 15 16,0 0 2-16,0 0 10 0,131 34 9 0,-131-34-7 16,95-6-2-16,-41 4 2 0,20-5-3 0,2 0-10 15,-6 0-6-15,1-2-10 0,-19 1-3 0,0-2-5 16,-1-1-2-16,-51 11-7 0,99-19-4 0,-50 13-5 16,2-4-2-16,-51 10-9 0,123-17-17 0,-85 13-23 15,-38 4-34-15,82-5-43 0,-36 3-49 0,-46 2-41 16,73 1-213-16,-73-1-431 0,0 0 192 0</inkml:trace>
          <inkml:trace contextRef="#ctx0" brushRef="#br0" timeOffset="1343.7677">6191 1623 25 0,'95'-13'186'0,"-46"10"-12"0,25-4-11 0,-74 7-17 16,133 7-3-16,-63-5-11 0,-20-1-12 0,29-1-10 15,-30 5-13-15,-49-5-10 0,127 2-9 0,-78 3-5 16,-2 2-10-16,-47-7-5 0,95 14-9 0,-49-5-24 16,-46-9-15-16,69 14-15 0,-69-14-20 0,51 14-21 15,-51-14-19-15,44 12-32 0,-44-12-13 0,0 0-18 16,48 20-83-16,-48-20-228 0,0 0 101 0</inkml:trace>
        </inkml:traceGroup>
        <inkml:traceGroup>
          <inkml:annotationXML>
            <emma:emma xmlns:emma="http://www.w3.org/2003/04/emma" version="1.0">
              <emma:interpretation id="{FB9CEB94-39C7-485A-A614-D07A04AC835F}" emma:medium="tactile" emma:mode="ink">
                <msink:context xmlns:msink="http://schemas.microsoft.com/ink/2010/main" type="inkWord" rotatedBoundingBox="9419,2819 13947,2967 13832,6469 9305,6320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5148.2643">11502 316 62 0,'23'62'147'0,"-9"-18"-8"0,1 21-16 15,-6 0 19-15,2 6 2 0,7-2-17 0,-6 0-6 16,-4-1-3-16,8 7-5 0,-5-3-8 0,2 2-5 16,-9 8-6-16,9 0-7 0,-8 10-6 0,-2 4-1 0,3 8-14 15,-1 4-1-15,1 2-11 0,-10 1-6 16,-3 1-4-16,-2 4-3 0,1-4-3 0,-5-4-4 16,-1-4-6-16,-7 5 0 0,10-4-6 0,-12-4 2 15,2-3-5-15,-3-5-5 0,1-1-5 0,5-3-1 0,-7-2 3 16,3-3-9-16,3-11-11 0,0-3 0 0,8-24-7 15,-13 19-11-15,10-19-8 0,0 17-21 16,1-31 0-16,13-32-22 0,-25 77-12 0,25-77-33 16,-13 50-24-16,13-50-135 0,-23 47-306 0,23-47 135 15</inkml:trace>
          <inkml:trace contextRef="#ctx0" brushRef="#br0" timeOffset="4406.3104">8322 740 56 0,'0'0'126'0,"-48"89"7"16,48-89 11-16,-11 108-1 0,3-39 1 16,5 2-4-16,3 17-13 0,-6 11 3 0,0 13-5 15,1 9-6-15,-2 10-11 0,1-1-13 0,0 10-4 0,1 0-10 16,2-10-8-16,0 3-8 0,3-11-5 0,-3-7-7 15,9-8-5-15,2-4-6 0,4-6-9 0,0-4-5 16,0-9-11-16,6-6-10 0,-7-10-25 16,6-2-15-16,-3-22-21 0,16 15-47 0,-9-27-22 0,3 0-29 15,-24-32-133-15,31 45-308 0,-31-45 136 0</inkml:trace>
          <inkml:trace contextRef="#ctx0" brushRef="#br0" timeOffset="2343.7805">8603 1741 75 0,'0'0'203'15,"0"0"-7"-15,182-31-4 0,-130 23-14 0,-5 0-16 16,29-4-2-16,-28 6-17 0,-48 6-9 0,121-14-12 16,-70 13-1-16,-1-5-5 0,-50 6-12 0,102-12-9 15,-58 8-13-15,-44 4-6 0,76-10 1 0,-76 10-16 0,61-6-5 16,-61 6-8-16,51-6-2 0,-51 6-6 16,0 0-12-16,66-7-14 0,-66 7-12 0,0 0-25 15,0 0-35-15,0 0-35 0,0 0-16 0,68 0-42 16,-68 0-29-16,0 0-140 0,0 0-346 0,0 0 153 0</inkml:trace>
          <inkml:trace contextRef="#ctx0" brushRef="#br0" timeOffset="2796.9113">10673 615 149 0,'-17'133'147'0,"8"-66"-16"0,1-23-3 0,-2 27-2 0,-1 2 0 16,2-6-4-16,5 0-10 0,-7 3-5 0,-1 3-15 15,-3 2-9-15,4 2 1 0,-1-3-9 0,-2 2 0 16,-1-4-1-16,3 1-5 0,-3-8-1 16,1 4-8-16,-6-3-8 0,2 3-1 0,3-23-4 0,-8 18-1 15,8-24-1-15,0 1 0 0,15-41 1 0,-27 70-5 16,27-70-6-16,-14 66 4 0,14-66-6 0,-17 38-2 16,17-38-3-16,0 0-5 0,-10 51 2 0,10-51-5 15,0 0-2-15,0 0-3 0,0 0 0 0,0 0-4 16,0 0 0-16,0 0 0 0,0 0 0 0,0 0 1 15,0 0-5-15,0 0 4 0,106-19-5 0,-106 19 4 16,68-52-2-16,-30 23 0 0,0 7-4 0,-6-4 1 16,9 1 3-16,-8-1-9 0,10-4-17 0,-7 0-12 15,7 3-16-15,-4 2-19 0,-4-3-18 0,0 1-23 16,3-3-17-16,-7 1-22 0,-1-2-10 0,-30 31-151 16,48-49-331-16,-48 49 146 0</inkml:trace>
          <inkml:trace contextRef="#ctx0" brushRef="#br0" timeOffset="3125.0422">11159 1387 104 0,'0'0'167'0,"0"0"-11"0,0 0-10 15,0 0-1-15,0 0 7 0,-46 149-6 0,36-108-2 16,-4 5-4-16,14-46-3 0,-17 92-6 0,7-20-4 15,-1-27-6-15,-2 27-3 0,6-3 0 0,-8-4 9 16,6 2-12-16,-1-22-7 0,6 27-7 0,-3-26-3 16,-7 21-6-16,5 3-13 0,-6-7-2 0,9 2-5 15,0-19-8-15,-5 20-7 0,4-21-6 0,-7 17-5 16,14-62-8-16,-14 83 0 0,8-38-2 0,6-45-2 16,-11 83-4-16,-2-44-8 0,13-39 2 0,-11 47-3 15,11-47-4-15,0 0-1 0,-10 56-3 0,10-56-13 16,0 0-24-16,0 0-28 0,0 0-26 0,0 0-35 15,0 0-24-15,0 0-30 0,0 0-31 0,0 0-26 0,0 0-183 16,0 0-438-16,0 0 193 0</inkml:trace>
          <inkml:trace contextRef="#ctx0" brushRef="#br0" timeOffset="3375.0472">11715 2267 1821 0,'0'0'101'0,"0"0"49"0,0 0 5 16,0 0-9-16,0 0-22 0,0 0-8 0,0 0 7 15,0 0-2-15,0 0-16 0,0 0-11 0,0 0-13 16,0 0-8-16,0 0-2 0,0 0-11 0,0 0-13 0,0 0-26 15,0 0-40-15,0 0-60 0,0 0-73 0,0 0-94 16,0 0-240-16,0 0-526 0,0 0 233 16</inkml:trace>
          <inkml:trace contextRef="#ctx0" brushRef="#br0" timeOffset="6835.8035">12453 2185 12 0,'0'0'90'16,"0"0"-7"-16,0 0-15 0,0 0 9 0,0 0-3 16,0 0-1-16,0 0 4 0,0 0-14 0,103 43-5 15,-103-43-3-15,0 0-4 0,0 0 4 0,0 0-6 0,66-5 7 16,-66 5-4-16,0 0-5 0,0 0-6 0,40-28 1 16,-40 28 5-16,0 0-11 0,28-43-9 0,-28 43 7 15,0 0-6-15,17-40-1 0,-17 40 5 16,0 0 10-16,0 0-4 0,0 0 5 0,0 0 0 0,-1-66-4 15,1 66-5-15,0 0 10 0,0 0 6 0,0 0-8 16,0 0-4-16,0 0 0 0,0 0-5 0,0 0-7 16,-60-30 6-16,60 30-3 0,0 0-8 0,0 0-2 15,0 0 1-15,0 0-8 0,0 0 6 0,0 0-4 16,0 0-2-16,-73 76-1 0,73-76-4 0,0 0 3 16,0 0-7-16,-3 53 5 0,3-53-6 0,0 0 2 15,0 0-4-15,0 0 4 0,0 0 0 0,0 0-4 16,0 0 3-16,0 0-2 0,0 0 3 0,0 0 0 15,82 26-1-15,-82-26-3 0,0 0 8 0,0 0-7 16,0 0 3-16,0 0-4 0,0 0 1 0,68-73 2 16,-68 73-4-16,0 0 5 0,0 0-1 0,11-46 3 15,-11 46 1-15,0 0 12 0,0 0 1 0,0 0-4 16,0 0 1-16,0 0-2 0,0 0 4 0,0 0-1 16,0 0-2-16,0 0-3 0,0 0 1 0,0 0-4 15,-76-43-1-15,76 43 3 0,0 0-2 0,0 0-2 16,0 0-5-16,-61 78 3 0,61-78 2 0,0 0-4 15,-21 47 1-15,21-47-3 0,0 0-2 0,0 0 5 16,0 0 2-16,0 0-7 0,6 60 3 0,-6-60-3 16,0 0-2-16,0 0 3 0,0 0-3 0,0 0 2 15,0 0 0-15,0 0 0 0,0 0 0 0,0 0 2 16,0 0-1-16,0 0-2 0,0 0 4 0,141-60-4 16,-141 60 2-16,0 0 1 0,0 0-1 0,22-44 2 15,-22 44-2-15,0 0 1 0,0 0-3 0,0 0 5 16,0 0 2-16,0 0 5 0,0 0 6 0,0 0-9 15,0 0 1-15,0 0-6 0,0 0 8 0,0 0-6 16,0 0 2-16,0 0-1 0,0 0-1 0,0 0 1 16,0 0 0-16,0 0-5 0,0 0 1 0,0 0 1 15,0 0 0-15,0 0-4 0,0 0 0 0,0 0 4 16,0 0-3-16,0 0-4 0,0 0 4 0,0 0 5 0,0 0-8 16,0 0 2-16,0 0 1 0,0 0-2 0,0 0-1 15,0 0 0-15,0 0 1 0,0 0 1 16,0 0-2-16,0 0 2 0,0 0 3 0,0 0 0 15,0 0-2-15,0 0 4 0,0 0 1 0,0 0-6 0,0 0 1 16,0 0-2-16,0 0 6 0,0 0-6 0,-17-68 5 16,17 68 2-16,0 0-3 0,0 0-1 0,0 0 4 15,0 0-2-15,0 0-3 0,0 0 2 16,0 0 1-16,0 0-7 0,0 0-9 0,0 0-13 16,0 0-8-16,0 0-20 0,0 0-17 0,0 0-32 0,0 0-38 15,0 0-22-15,0 0-161 0,0 0-349 0,0 0 156 16</inkml:trace>
        </inkml:traceGroup>
        <inkml:traceGroup>
          <inkml:annotationXML>
            <emma:emma xmlns:emma="http://www.w3.org/2003/04/emma" version="1.0">
              <emma:interpretation id="{33414664-886B-4B1A-842D-545CEA8EB31F}" emma:medium="tactile" emma:mode="ink">
                <msink:context xmlns:msink="http://schemas.microsoft.com/ink/2010/main" type="inkWord" rotatedBoundingBox="14923,2552 19687,2709 19564,6465 14800,6308"/>
              </emma:interpretation>
              <emma:one-of disjunction-type="recognition" id="oneOf2">
                <emma:interpretation id="interp2" emma:lang="" emma:confidence="1">
                  <emma:literal/>
                </emma:interpretation>
              </emma:one-of>
            </emma:emma>
          </inkml:annotationXML>
          <inkml:trace contextRef="#ctx0" brushRef="#br0" timeOffset="9382.6919">16858 45 44 0,'52'59'110'0,"-22"-22"-26"0,11 18 14 16,-6 2-4-16,-9-15 5 0,14 26-3 0,-10 0-3 0,0 5 5 16,5 4 8-16,-7 0-12 0,7 4-5 0,-7 2-4 15,-2 1-16-15,-4 5 1 0,0-1-11 16,6 6 5-16,-9 0-2 0,2-3-14 0,-2 5-1 15,0 0-2-15,-8 4-7 0,3 3-10 0,-3 0 6 16,-12 2-9-16,5-4-1 0,0-3-3 0,-6-5 4 0,-4 1-3 16,-1 0-5-16,-7 1 2 0,0 0-2 15,0-4-10-15,-7 2 11 0,-1 1-5 0,-2-10-4 16,-4-2 5-16,6-2-2 0,3-4-1 0,-7-12-1 16,-4-3 3-16,10-20-6 0,1 4-1 0,-14 11 2 0,12-18 0 15,1-1-4-15,20-37 0 0,-35 52 1 0,35-52-2 16,-29 39 1-16,29-39 4 0,0 0-15 0,-26 30-13 15,26-30-20-15,0 0-24 0,0 0-29 0,0 0-23 16,0 0-28-16,0 0-124 0,0 0-289 0,0 0 127 16</inkml:trace>
          <inkml:trace contextRef="#ctx0" brushRef="#br0" timeOffset="7773.2958">13841 914 71 0,'0'0'96'0,"0"0"-8"0,0 0-1 15,0 0-13-15,0 0 6 0,0 0-2 0,0 0 21 16,-38 126-7-16,28-83-6 0,4 6-5 0,-4 20 14 15,-2 8-4-15,4 3 3 0,-5 9 9 0,5 3-3 16,-4 5 2-16,5 8 3 0,3 5 6 0,-1 2-10 16,3 1 0-16,2 1-6 0,3 0-4 0,-1-2-10 15,3 1 2-15,3 3-12 0,3-9-6 0,1-2-9 16,9-5-5-16,-10 1-4 0,2-8-1 0,-2-7-7 16,3-13-8-16,2-5 0 0,-10-21-3 0,5-5 0 15,-11-42-8-15,21 84-2 0,-10-44 3 0,-11-40-12 16,17 54-11-16,-17-54-16 0,24 35-7 0,-24-35-6 15,0 0-23-15,0 0-25 0,34 30-16 0,-34-30-3 16,0 0-25-16,0 0-22 0,0 0-19 0,0 0-19 16,94-93-123-16,-75 57-330 0,-3-8 147 0</inkml:trace>
          <inkml:trace contextRef="#ctx0" brushRef="#br0" timeOffset="8085.8195">14326 2069 76 0,'0'0'183'0,"0"0"-11"15,96 0-13-15,-96 0 2 0,90-5-14 0,-41 5-6 16,-49 0-4-16,97-8-1 0,-48 6-14 0,-49 2-12 16,98-9-9-16,-49 2-9 0,-49 7-9 0,88-8-11 15,-47 7-8-15,-41 1-2 0,67-10-11 0,-67 10-2 16,0 0-5-16,74-5-12 0,-74 5-18 0,0 0-18 16,0 0-32-16,50-2-35 0,-50 2-29 0,0 0-25 15,0 0-23-15,0 0-140 0,0 0-311 0,0 0 138 16</inkml:trace>
          <inkml:trace contextRef="#ctx0" brushRef="#br0" timeOffset="8585.8259">16088 733 85 0,'-21'107'162'0,"17"-60"5"0,-6 28-14 15,-1 0 2-15,3 9 4 0,-4 0-9 0,5 3-3 16,-5-3-8-16,-6 3-6 0,4 4-11 16,1 2-5-16,-1-2-12 0,6 6-7 0,-8-5-11 0,5-6-3 15,-4 0-7-15,3-6-9 0,3-13-7 0,3 5-5 16,1-26-7-16,-3 19 0 0,3-19-6 0,5-46-2 16,-4 84-10-16,4-84 1 0,-7 64-4 0,7-64-3 15,0 51-5-15,0-51 3 0,0 0-4 0,0 0-5 16,8 60 1-16,-8-60-2 0,0 0-1 0,0 0 0 15,0 0-2-15,0 0 2 0,0 0-6 0,0 0 2 16,0 0-3-16,0 0 1 0,0 0-2 0,0 0 4 16,138-82-6-16,-108 48 3 0,1 5-10 0,-2-1-4 15,2-6-10-15,2 6-12 0,1 5-8 0,-1-12-10 16,-8 6-18-16,5-1-20 0,-30 32-9 0,55-59-8 16,-23 31-11-16,-2-4-26 0,0 6-16 0,-30 26-13 15,48-50-118-15,-48 50-312 0,31-44 138 0</inkml:trace>
          <inkml:trace contextRef="#ctx0" brushRef="#br0" timeOffset="8867.0611">16665 1521 95 0,'0'0'156'0,"-29"119"0"0,29-119-1 16,-15 118 6-16,5-45-12 0,2-2 12 0,5 0-4 16,-2 2-1-16,-3-2-15 0,-3 2-14 0,2-2-4 15,1-25-14-15,5 26 1 0,1-28-14 0,-1 27-8 16,0-5-12-16,3-66 0 0,-7 86-11 0,7-40-5 16,0-46-7-16,2 87-6 0,1-49-7 0,-3-38-8 15,3 74-13-15,-3-74-12 0,7 50-17 0,-7-50-19 16,9 51-16-16,-9-51-28 0,0 0-23 0,10 49-28 15,-10-49-23-15,0 0-30 0,0 0-142 0,0 0-347 16,0 0 154-16</inkml:trace>
          <inkml:trace contextRef="#ctx0" brushRef="#br0" timeOffset="10117.0759">18364 1827 26 0,'0'0'103'0,"0"0"-7"0,0 0-15 0,0 0-7 16,0 0-6-16,0 0-8 0,0 0 9 0,0 0-16 15,0 0 4-15,0 0-8 0,0 0 5 0,0 0-8 16,0 0-4-16,0 0-13 0,0 0 3 0,0 0 4 16,0 0-8-16,0 0 20 0,0 0-13 0,120-58-6 15,-120 58 9-15,0 0 14 0,0 0 13 0,0 0 4 16,-3-56 2-16,3 56 0 0,0 0 4 0,0 0-1 15,0 0-4-15,0 0-12 0,0 0 4 0,0 0-7 16,0 0-6-16,0 0-2 0,0 0-1 0,0 0-2 16,-146 48 2-16,146-48-12 0,-30 38 4 0,30-38-5 15,-25 44-1-15,25-44-4 0,-14 36-6 0,14-36 1 16,0 0-3-16,-11 54-3 0,11-54 2 0,0 0-7 16,0 0 0-16,0 0-4 0,0 0 2 0,0 0-1 0,0 0-1 15,0 0-7-15,45 54 4 0,-45-54-2 16,0 0 2-16,0 0 4 0,0 0-3 0,0 0 0 15,0 0-4-15,0 0 1 0,0 0 2 0,100-77-2 16,-100 77 2-16,0 0-1 0,24-45-1 0,-24 45 1 0,0 0 0 16,0 0-1-16,5-50 5 0,-5 50 3 0,0 0 16 15,0 0 3-15,0 0 6 0,0 0 2 16,0 0-2-16,0 0-4 0,-59-41-3 0,59 41-2 16,0 0-1-16,0 0-4 0,0 0 1 0,0 0-2 0,-90 63 2 15,90-63-10-15,0 0-6 0,-30 51-19 0,30-51-22 16,-13 42-37-16,13-42-62 0,0 0-54 0,-4 52-226 15,4-52-447-15,0 0 198 0</inkml:trace>
        </inkml:traceGroup>
        <inkml:traceGroup>
          <inkml:annotationXML>
            <emma:emma xmlns:emma="http://www.w3.org/2003/04/emma" version="1.0">
              <emma:interpretation id="{F08AE0CA-7435-420B-94F4-6A41A8D3B51F}" emma:medium="tactile" emma:mode="ink">
                <msink:context xmlns:msink="http://schemas.microsoft.com/ink/2010/main" type="inkWord" rotatedBoundingBox="21110,2473 25294,2610 25177,6194 20992,6056"/>
              </emma:interpretation>
              <emma:one-of disjunction-type="recognition" id="oneOf3">
                <emma:interpretation id="interp3" emma:lang="" emma:confidence="1">
                  <emma:literal/>
                </emma:interpretation>
              </emma:one-of>
            </emma:emma>
          </inkml:annotationXML>
          <inkml:trace contextRef="#ctx0" brushRef="#br0" timeOffset="12070.2452">22397 526 108 0,'0'0'135'0,"0"0"17"0,0 0-2 16,-5 141-17-16,5-141 8 0,-17 111 7 0,9-42-4 0,5-5-3 15,-8 3-3-15,3 5 3 0,-2-1-11 0,1 6-6 16,-1 2-3-16,4 4-10 0,-3 0-5 0,2 2-10 15,-4 4-9-15,-3-4-5 0,-2-6-7 0,7 3-7 16,-1-5 4-16,4-1-10 0,-4 2-4 16,1-31-2-16,-4 20 0 0,5-24-10 0,8-43-2 0,-12 90-5 15,9-45-6-15,3-45 0 0,-4 75 0 0,4-75-5 16,0 51-2-16,0-51-1 0,0 0-5 0,-4 60-1 16,4-60-1-16,0 0-6 0,0 0-1 0,0 0 0 15,0 0-2-15,0 57 0 0,0-57-1 0,0 0 1 16,0 0-1-16,0 0 1 0,0 0-5 0,0 0 10 15,0 0-9-15,0 0-1 0,0 0 0 0,0 0-3 16,0 0 2-16,158-80-1 0,-133 64 0 0,7-12-16 16,-32 28-5-16,69-48-10 0,-37 22-6 0,-1 2-9 15,1-3-6-15,-32 27-12 0,58-38-18 0,-58 38-14 16,48-33-14-16,-48 33-16 0,47-30-19 0,-17 4-6 16,-30 26-11-16,45-33-32 0,-45 33-146 0,36-33-364 15,-36 33 162-15</inkml:trace>
          <inkml:trace contextRef="#ctx0" brushRef="#br0" timeOffset="12398.3748">23001 1491 110 0,'0'0'150'0,"0"0"-6"0,0 0-6 0,-15 138 7 16,8-71 2-16,-3 1-7 0,1 0-2 0,4 2 2 15,-5 1-3-15,2 2-15 0,-1-2-1 0,-4-6-13 16,4 2 0-16,3 2-5 0,-2-23-5 0,-3 26-10 16,4-7-10-16,2-20-5 0,5-45-5 0,-6 114-9 15,3-74 2-15,3-40-15 0,-2 88-2 0,1-52-6 16,1-36-2-16,1 77-8 0,-1-77 1 0,8 49-6 15,-8-49-15-15,0 0-14 0,5 61-18 0,-5-61-22 16,0 0-34-16,0 0-34 0,10 47-12 0,-10-47-19 16,0 0-10-16,0 0-13 0,0 0-143 0,0 0-337 15,0 0 150-15</inkml:trace>
          <inkml:trace contextRef="#ctx0" brushRef="#br0" timeOffset="11054.5879">20197 75 68 0,'0'0'93'0,"0"0"5"0,0 0 3 16,0 0-3-16,-87 148-16 0,63-73 21 0,1 8 0 15,2 6-2-15,1 8 9 0,-3 5 15 0,3-1 1 16,3 6 3-16,2 1-8 0,-2 7-2 0,11 2 1 16,-2 6-1-16,1-5 9 0,6 7-13 0,4 10-13 15,2-2-8-15,-2-5-7 0,6-5-4 0,2-3-9 16,-4-8-8-16,12-1-4 0,-5 1-6 0,5-13-7 15,3 0-3-15,-3-10-6 0,1-11-3 0,-2-4-1 16,-1-4-6-16,1-6 2 0,2-3-11 0,-9-23-11 16,-11-38-7-16,26 67-11 0,-9-33-18 0,-17-34-22 15,27 44-16-15,-27-44-19 0,25 40-18 0,-25-40-26 16,27 29-16-16,-27-29-20 0,0 0-18 0,39 20-160 16,-39-20-369-16,0 0 164 0</inkml:trace>
          <inkml:trace contextRef="#ctx0" brushRef="#br0" timeOffset="11492.0948">20655 2029 106 0,'0'0'167'0,"0"0"-21"0,108 9-2 16,-108-9 2-16,80-2-14 0,-80 2 6 0,98-3 0 15,-52-1-14-15,-46 4-12 0,100-5-10 0,-54 4-9 16,-46 1-13-16,90-10-4 0,-48 6-7 0,-42 4-8 16,73-7-4-16,-73 7-8 0,57-4-5 0,-57 4-2 15,0 0-5-15,60-7-21 0,-60 7-15 0,0 0-23 16,0 0-30-16,0 0-16 0,0 0-35 0,0 0-35 15,0 0-146-15,0 0-305 0,0 0 135 0</inkml:trace>
          <inkml:trace contextRef="#ctx0" brushRef="#br0" timeOffset="13070.2388">23252-28 56 0,'0'0'116'0,"0"0"-11"15,0 0-8-15,0 0-1 0,0 0 1 0,90 75 3 16,-66-42-4-16,-5 7-1 0,0 2 8 0,6 0-9 0,10 14 6 15,-8 8-1-15,1-1 1 0,-4 9 1 0,9-4-2 16,-8 9-7-16,4 8-10 0,-2 0 2 16,6-1-10-16,-8 8-4 0,-1-2-5 0,4 0-8 15,1-5 0-15,-9 10-6 0,2 6-7 0,-1 1 0 0,3-9-3 16,-2 11-4-16,1-1-4 0,4-9-3 0,3-3-1 16,-6-2-6-16,-5-4-2 0,-3-4 0 0,-8 4-2 15,-2-3-5-15,-1 3 6 0,-7-7-1 16,-3 7-5-16,-3-11-5 0,2 1 2 0,-13-7-5 0,5-3 2 15,-11-2 0-15,9-20 0 0,-3-3-4 0,0 2 5 16,-6 1-3-16,4-3 0 0,-4-10-3 0,25-30 3 16,-37 56 0-16,37-56-4 0,-30 37 2 0,30-37 2 15,-31 36-6-15,31-36-14 0,0 0-14 0,-27 37-10 16,27-37-16-16,0 0-17 0,0 0-41 0,0 0-31 16,0 0-28-16,0 0-17 0,-38 19-125 0,38-19-340 15,0 0 151-15</inkml:trace>
        </inkml:traceGroup>
        <inkml:traceGroup>
          <inkml:annotationXML>
            <emma:emma xmlns:emma="http://www.w3.org/2003/04/emma" version="1.0">
              <emma:interpretation id="{0567104C-EA8F-4899-BD77-359AA45004FD}" emma:medium="tactile" emma:mode="ink">
                <msink:context xmlns:msink="http://schemas.microsoft.com/ink/2010/main" type="inkWord" rotatedBoundingBox="26643,4199 27640,4231 27622,4784 26625,4752"/>
              </emma:interpretation>
              <emma:one-of disjunction-type="recognition" id="oneOf4">
                <emma:interpretation id="interp4" emma:lang="" emma:confidence="0">
                  <emma:literal>=</emma:literal>
                </emma:interpretation>
                <emma:interpretation id="interp5" emma:lang="" emma:confidence="0">
                  <emma:literal>€</emma:literal>
                </emma:interpretation>
                <emma:interpretation id="interp6" emma:lang="" emma:confidence="0">
                  <emma:literal>.</emma:literal>
                </emma:interpretation>
                <emma:interpretation id="interp7" emma:lang="" emma:confidence="0">
                  <emma:literal>-.</emma:literal>
                </emma:interpretation>
                <emma:interpretation id="interp8" emma:lang="" emma:confidence="0">
                  <emma:literal>..</emma:literal>
                </emma:interpretation>
              </emma:one-of>
            </emma:emma>
          </inkml:annotationXML>
          <inkml:trace contextRef="#ctx0" brushRef="#br0" timeOffset="13882.7505">25476 2143 96 0,'0'0'189'16,"0"0"-17"-16,0 0-6 0,126 0-10 0,-126 0-11 15,92-2 5-15,-92 2-10 0,83-7-3 16,-34 2-16-16,-49 5-12 0,86-9-7 0,-40 9-8 0,-46 0-13 16,87-7-7-16,-42 3-10 0,-45 4-2 0,73-8-6 15,-73 8-5-15,70-7-9 0,-70 7-1 0,55-2-13 16,-55 2-17-16,0 0-6 0,76-2-25 0,-76 2-36 15,0 0-9-15,65 8-48 0,-65-8-11 0,0 0-5 16,47 11-23-16,-47-11-121 0,0 0-294 0,0 0 130 16</inkml:trace>
          <inkml:trace contextRef="#ctx0" brushRef="#br0" timeOffset="13617.1221">25496 1614 142 0,'0'0'168'0,"95"-11"-15"0,-95 11-4 15,92-5 1-15,-42 5-17 0,-50 0-5 16,101 5-7-16,-48-1-8 0,-1-1-9 0,-52-3-10 16,93 13-6-16,-47-10-14 0,-46-3-9 0,84 10 3 0,-84-10-10 15,56 11-12-15,-56-11-16 0,54 5-16 0,-54-5-31 16,0 0-29-16,57 11-29 0,-57-11-18 0,0 0-23 15,0 0-33-15,0 0-85 0,0 0-253 0,0 0 112 16</inkml:trace>
        </inkml:traceGroup>
      </inkml:traceGroup>
      <inkml:traceGroup>
        <inkml:annotationXML>
          <emma:emma xmlns:emma="http://www.w3.org/2003/04/emma" version="1.0">
            <emma:interpretation id="{5E3198D7-FC9A-4A81-B6D6-BD7213C572AB}" emma:medium="tactile" emma:mode="ink">
              <msink:context xmlns:msink="http://schemas.microsoft.com/ink/2010/main" type="line" rotatedBoundingBox="12982,4829 17153,7557 15099,10697 10929,7969"/>
            </emma:interpretation>
          </emma:emma>
        </inkml:annotationXML>
        <inkml:traceGroup>
          <inkml:annotationXML>
            <emma:emma xmlns:emma="http://www.w3.org/2003/04/emma" version="1.0">
              <emma:interpretation id="{CC4CF13F-1F2C-43F5-AEF4-E79D49B5D0E1}" emma:medium="tactile" emma:mode="ink">
                <msink:context xmlns:msink="http://schemas.microsoft.com/ink/2010/main" type="inkWord" rotatedBoundingBox="12982,4829 17153,7557 15099,10697 10929,7969"/>
              </emma:interpretation>
              <emma:one-of disjunction-type="recognition" id="oneOf5">
                <emma:interpretation id="interp9" emma:lang="" emma:confidence="1">
                  <emma:literal/>
                </emma:interpretation>
              </emma:one-of>
            </emma:emma>
          </inkml:annotationXML>
          <inkml:trace contextRef="#ctx0" brushRef="#br1" timeOffset="25191.0823">12597 5551 29 0,'0'0'139'0,"0"0"12"0,0 0-17 16,0 0 1-16,0 0-1 0,0 0 6 0,0 0 2 15,0 0 2-15,0 0 6 0,35 138-7 0,-18-74-9 16,-8-21-7-16,-1 30-5 0,5-5-6 0,-2 12-7 16,6-5-5-16,-1 1 1 0,2 2-9 0,-4 8-1 15,3-4-10-15,-3-5-6 0,7 6 3 0,-10-4-13 16,-2-2-4-16,7 2-5 0,-11-2-2 0,8-13-7 15,-2 4-1-15,-3-26-5 0,-2 5-8 0,0-5 4 16,-3-1-9-16,5-3 0 0,2-2-8 0,-5-8 0 16,1-3-5-16,-3-3 0 0,5-2-5 0,-5-4-18 15,-1-1-19-15,-1-6-22 0,-1-9-29 0,0 19-37 16,0-19-31-16,0 10-21 0,0-10-12 0,0 0-27 0,0 0-15 16,0 0-147-16,10-38-393 0,-7 19 174 15</inkml:trace>
          <inkml:trace contextRef="#ctx0" brushRef="#br1" timeOffset="23325.7989">10477 4295 9 0,'0'0'103'0,"0"0"-10"0,0 0 8 15,0 0-18-15,0 0 3 0,0 0-2 0,0 0 1 16,0 0-11-16,0 0-14 0,0 0 9 0,0 0 5 16,0 0 7-16,0 0-5 0,0 0 5 0,0 0-10 15,0 0-4-15,0 0-3 0,0 0-6 0,79 96 9 16,-79-96 7-16,23 37-3 0,-23-37-8 0,0 0 2 15,30 36-9-15,-30-36 1 0,0 0 8 0,38 45-11 16,-38-45 2-16,31 30-3 0,-31-30 0 0,30 29-8 16,-30-29 3-16,38 22-3 0,-38-22-7 0,38 26 13 15,-38-26-5-15,41 22 1 0,-41-22-6 0,44 22-2 16,-44-22-4-16,46 19 6 0,-46-19-4 0,44 25 0 16,-44-25-6-16,51 24-4 0,-51-24 3 0,58 19 2 15,-58-19-7-15,53 20 2 0,-53-20-4 0,47 17 1 16,-47-17-7-16,52 17 3 0,-52-17 2 0,59 18-2 15,-23-6-4-15,-36-12 8 0,55 21-4 0,-55-21 1 16,67 27-1-16,-29-16-2 0,-38-11-1 0,68 16-6 16,-68-16 2-16,72 25-2 0,-34-18-2 0,-38-7 2 15,82 19-5-15,-37-12 4 0,-45-7 0 0,85 15-2 16,-42-5 1-16,-43-10-1 0,82 15-3 0,-38-4-1 0,0 2 0 16,-44-13 3-16,83 24-3 0,-41-14 0 0,-42-10-1 15,81 17 0-15,-39-10-2 0,-42-7 1 16,89 19-1-16,-40-12 1 0,-49-7-2 0,88 7 6 15,-39-3-3-15,-49-4-1 0,98-11-3 0,-52 10 2 0,-46 1 2 16,106-4-2-16,-57 2 2 0,-49 2 1 0,92 2-4 16,-45-12 1-16,-47 10-2 0,90-5 10 0,-42 3-12 15,-48 2 2-15,98-12 2 0,-54 3 1 16,-44 9 1-16,93-9-3 0,-47 1-4 0,-46 8 5 0,87-14-3 16,-44 5 0-16,-43 9 2 0,83-23 10 0,-40 13-10 15,-2-3 2-15,-41 13-5 0,86-19 1 0,-45 4-1 16,3-3 3-16,-44 18 1 0,84-35-4 0,-42 15 0 15,-1 4 4-15,-41 16-1 0,84-33 1 0,-43 18-1 16,5-4 2-16,-2 6 7 0,-44 13-10 0,75-40 0 16,-34 18-2-16,0 9 3 0,0-7 2 0,-41 20-5 15,74-39 1-15,-37 21 1 0,4 3 3 0,-41 15-5 16,64-32 0-16,-27 13 3 0,-2-2 0 0,-35 21-2 16,60-33 7-16,-60 33-7 0,50-29 0 0,-17 6 0 15,-33 23 2-15,35-23 0 0,-35 23 1 0,0 0-3 16,46-28 3-16,-46 28 0 0,0 0-2 0,36-33 4 15,-36 33-1-15,0 0 1 0,0 0 3 0,0 0 2 16,0 0 10-16,0 0 1 0,0 0-5 0,29-26 1 16,-29 26-2-16,0 0-3 0,0 0 6 0,0 0-8 15,0 0 2-15,0 0 0 0,0 0-3 0,0 0-3 16,0 0-1-16,0 0-21 0,0 0-23 0,0 0-26 16,0 0-28-16,0 0-29 0,0 0-30 0,0 0-20 15,0 0-39-15,0 0-11 0,0 0-170 0,0 0-428 16,0 0 190-16</inkml:trace>
          <inkml:trace contextRef="#ctx0" brushRef="#br1" timeOffset="26035.7857">13981 5593 53 0,'0'0'114'15,"0"0"0"-15,0 0-3 0,0 0 3 0,0 0 6 16,67-55-4-16,-67 55-2 0,0 0 9 0,0 0 2 16,12-49 11-16,-12 49-2 0,0 0 5 0,0 0 7 15,0 0-9-15,0 0 3 0,0 0 8 0,-42-81-4 16,42 81-7-16,0 0-8 0,-40-22-11 0,40 22 2 0,0 0-11 15,-63-7-9-15,63 7-18 0,0 0-8 16,0 0 2-16,-92 23 1 0,92-23 4 16,-44 40-11-16,15-8-8 0,3-2-3 0,-4 29 0 15,11-26 0-15,3 8 0 0,-5 21 6 0,7 5 4 0,8-23-5 0,-5 27 5 16,11 4 2-16,1-2-12 0,2 4 7 0,5 0 15 16,5-12-18-16,0 5-2 0,2-8 1 0,-4-16-8 15,12 22 2-15,-1-5-6 0,-2-2-5 0,6 0 2 16,-11-22-5-16,1 3 2 0,8-2-11 0,0 3 4 15,1-3-7-15,2 1-1 0,0-6-8 0,1 1 5 16,0-4 0-16,4-4 1 0,-3 1-9 0,-9-12 2 16,7-1-3-16,-3 2-1 0,14 1-5 0,-12-9-6 15,0 1 10-15,4-2-1 0,1 0-6 0,-7-4-6 16,6 1-3-16,-1-1 10 0,1-7-1 0,-7-1-1 16,4-3-6-16,0-2 6 0,0-3-2 0,-3 0-1 15,7-13-1-15,1-4-2 0,-10 9 3 0,3-11-2 16,-1-2-2-16,1 2 1 0,-11 6-2 0,1 0-17 15,4-9 11-15,-4-2 1 0,-4 9 3 0,2-2 4 16,-3-7 7-16,-2 0-9 0,-2 5-9 0,-5 4 4 0,1-11 3 16,-2 11 6-16,-3-3-6 0,-5-7 1 0,5 10 4 15,-5 3 2-15,2 1-1 0,-6-1-3 16,1 5 2-16,2-4 0 0,-12 3 7 0,9 0-4 16,-4 3 11-16,-1-2 5 0,-4 15-4 0,-4-3 6 0,-1-1 2 15,0 7 10-15,-3 2 9 0,1 3-9 0,-10 8-3 16,12-4 0-16,-2 3-8 0,0 2-1 0,4 1-6 15,-12 10 1-15,1-3-2 0,8 10-15 16,5-4-27-16,-2 9-25 0,18-13-38 0,-10 10-33 0,5 4-41 16,6 2-35-16,-6-2-47 0,9 2-63 0,9-14-73 15,-2 11-277-15,2-12-714 0,6 1 316 0</inkml:trace>
        </inkml:traceGroup>
      </inkml:traceGroup>
    </inkml:traceGroup>
    <inkml:traceGroup>
      <inkml:annotationXML>
        <emma:emma xmlns:emma="http://www.w3.org/2003/04/emma" version="1.0">
          <emma:interpretation id="{DE324A1F-6EFC-416D-95BD-F8DB43D00FB0}" emma:medium="tactile" emma:mode="ink">
            <msink:context xmlns:msink="http://schemas.microsoft.com/ink/2010/main" type="paragraph" rotatedBoundingBox="832,10726 19053,10274 19117,12888 897,1334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AB6BC30-7EC4-4739-B4E8-167E50367F82}" emma:medium="tactile" emma:mode="ink">
              <msink:context xmlns:msink="http://schemas.microsoft.com/ink/2010/main" type="inkBullet" rotatedBoundingBox="856,11695 2485,11655 2504,12435 876,12475"/>
            </emma:interpretation>
            <emma:one-of disjunction-type="recognition" id="oneOf6">
              <emma:interpretation id="interp10" emma:lang="" emma:confidence="0">
                <emma:literal>-</emma:literal>
              </emma:interpretation>
            </emma:one-of>
          </emma:emma>
        </inkml:annotationXML>
        <inkml:trace contextRef="#ctx0" brushRef="#br0" timeOffset="40313.1057">-282 9163 199 0,'25'-9'206'0,"-3"6"-6"16,2-2-5-16,4 1-6 0,2-3-8 0,10-1-8 16,3 7 5-16,-1-4-3 0,7 0-10 0,-3 2-8 15,2-3-7-15,-3-3-12 0,4 8-9 0,-1-2-8 16,2 0-7-16,-2 0-8 0,1-1-10 0,-2 1-9 15,5-1-7-15,-1 3-5 0,-7-5-11 0,0 0-4 16,-1 7-7-16,-13-2-3 0,11 1-1 0,-14-2-9 16,-3 2-6-16,-7 0-6 0,1 0-14 0,-4-2-19 15,2 0-25-15,-16 2-25 0,15 0-33 0,-15 0-35 16,0 0-36-16,13 6-41 0,-13-6-28 0,2 12-20 16,-2-12-147-16,-11 19-429 0,6-5 190 0</inkml:trace>
        <inkml:trace contextRef="#ctx0" brushRef="#br0" timeOffset="40672.5042">-273 9867 140 0,'0'0'220'0,"0"0"4"15,57-8-3-15,-28 2-1 0,12 2-7 0,5-4-8 16,-1-3-7-16,6 0-6 0,22-9-1 0,-24 11-11 0,25-6-9 16,-25 0 9-16,2 4-25 0,21-4-9 0,-21 5-19 15,18-6-4-15,-20 6-4 0,-3-1-5 16,0 0-13-16,0 3 1 0,0-3-9 0,0 4-14 15,-5 0-10-15,6 2-3 0,-7-2-2 0,-10 6-13 0,-2-3-3 16,0-1-8-16,1 3-4 0,-2-5-33 0,1 5-32 16,1 1-22-16,-2-4-32 0,-2-1-39 0,2 2-27 15,-2 1-40-15,2-2-42 0,3-1-12 16,-3 1-40-16,-8-2-170 0,8 0-489 0,-2 2 218 16</inkml:trace>
      </inkml:traceGroup>
      <inkml:traceGroup>
        <inkml:annotationXML>
          <emma:emma xmlns:emma="http://www.w3.org/2003/04/emma" version="1.0">
            <emma:interpretation id="{9C385B04-C5E5-497E-8BFA-369ED5A4EA37}" emma:medium="tactile" emma:mode="ink">
              <msink:context xmlns:msink="http://schemas.microsoft.com/ink/2010/main" type="line" rotatedBoundingBox="3710,10655 19053,10274 19117,12888 3775,13269"/>
            </emma:interpretation>
          </emma:emma>
        </inkml:annotationXML>
        <inkml:traceGroup>
          <inkml:annotationXML>
            <emma:emma xmlns:emma="http://www.w3.org/2003/04/emma" version="1.0">
              <emma:interpretation id="{6C513DBD-CBE0-42E3-84E0-2CE8992A6508}" emma:medium="tactile" emma:mode="ink">
                <msink:context xmlns:msink="http://schemas.microsoft.com/ink/2010/main" type="inkWord" rotatedBoundingBox="3716,10883 6479,10814 6531,12923 3768,12992"/>
              </emma:interpretation>
              <emma:one-of disjunction-type="recognition" id="oneOf7">
                <emma:interpretation id="interp11" emma:lang="" emma:confidence="1">
                  <emma:literal/>
                </emma:interpretation>
              </emma:one-of>
            </emma:emma>
          </inkml:annotationXML>
          <inkml:trace contextRef="#ctx0" brushRef="#br0" timeOffset="41500.6222">2567 8274 18 0,'0'0'167'16,"0"0"-6"-16,0 0-7 0,0 0-9 0,0 0-2 15,0 0-9-15,0 0-6 0,0 0 2 0,0 0 1 16,0 0 1-16,0 0-3 0,0 0 3 0,7 40 3 15,-1-2 6-15,4 3-3 0,-4 2-3 0,2 27 2 16,3 8 4-16,1 1 5 0,-4 1 1 0,2 5 0 16,-5-2-5-16,4 8 1 0,1 2-12 0,-9 2-4 15,4-3-16-15,1 1-9 0,-6-3-15 0,7-11 1 16,2 4-15-16,-1-10-7 0,-5 7 1 0,-1-8-6 16,-2-5-7-16,4-23-3 0,6 21-13 0,-7-27-4 15,5 0-10-15,-5-12-24 0,-3 3-15 0,3-3-21 16,-1-3-27-16,-4-2-27 0,2-1-29 0,0-6-29 15,0 1-35-15,0-15-43 0,2 14-43 0,-2-14-36 16,0 0-181-16,0 0-527 0,0 0 233 0</inkml:trace>
          <inkml:trace contextRef="#ctx0" brushRef="#br0" timeOffset="42375.6326">3885 8746 136 0,'0'0'154'0,"13"0"-7"0,-13 0-10 16,0 0-5-16,21-13 0 0,-15 7-1 0,2-3-5 16,-2 1-4-16,1-2-6 0,-7 10 1 0,4-21-2 15,-1 0 1-15,-3 7 0 0,0 14-2 0,-1-23-1 16,-1 9-2-16,1-1-7 0,-9-6-9 0,2 1-2 15,-4 5-5-15,-1 3 1 0,-1 2-3 0,1 1 2 16,-7 0-9-16,-3 1-2 0,1 0 1 0,-1 1-6 16,-1 4 3-16,3-1-10 0,-1 4-5 0,-8 7-5 15,5 4 3-15,0 1 2 0,3 2 0 0,-2 4 3 16,-5 8-2-16,-1 3-1 0,2-1 3 0,6 7-7 16,-2-1-5-16,-1 0 12 0,3 5 5 0,3 6-1 15,0 22-4-15,5-22 6 0,-1 20 10 0,3 6-1 16,1-1 7-16,4-2-6 0,12 1-2 0,-3 2 10 15,1-7-12-15,5-17-6 0,3 30 0 0,3-33 7 16,-3 26-8-16,2-28-4 0,1 3-7 0,3 17-2 16,9 2-9-16,-9-25 1 0,-1-2-5 0,3-1-4 15,1 4-5-15,1-4-8 0,-1 1 1 0,2-4-1 16,7-1-7-16,-4-1 2 0,-7-9-5 0,-1-2 0 16,13 7-1-16,-8-10 1 0,-1 2-4 0,4-3 0 0,2-5-6 15,0 2-1-15,0-3-2 0,12 1 5 16,-7-2-2-16,9-3-5 0,-16-2 0 0,2-1 8 15,1-3-10-15,1-4 1 0,-5-1-2 0,4-4-3 0,-1 1 6 16,-2-2-1-16,2-3-3 0,-2-3 0 0,5-7 2 16,8 2-4-16,-20 2 1 0,4 1 3 0,-5-2-2 15,2 1 0-15,-3-3 1 0,-2 1-4 16,-1-2 5-16,-2 4-1 0,-2-2 2 0,-1-1 0 0,-1 10 3 16,0-8-2-16,-10 4-2 0,6 1 1 0,-1-6 0 15,-4-5-8-15,1 5 11 0,-1 0-3 0,-4-2 4 16,3 2-4-16,-7 1 2 0,-1-2 7 0,-1 1-9 15,-4 0 0-15,-2 5 4 0,1-1 1 0,-2 5-2 16,5 2-2-16,-8-4 4 0,3 1 2 0,-7 4 0 16,0 1 0-16,-1 4 6 0,-13-3 2 0,15 7 15 15,1 2-3-15,-3 0-2 0,-1 1-4 0,1 1-4 16,2-3 5-16,1 3-5 0,0 3-2 0,5 1-3 16,-6 2 0-16,9-3-3 0,-3 6-2 0,0-3-4 15,7 0-2-15,-3-2-18 0,3 1-15 0,-4 7-20 16,10-3-20-16,-2-2-19 0,5 0-30 0,-2-4-30 15,2 7-30-15,1 1-32 0,2-15-32 0,3 23-41 16,2-9-40-16,6-3-23 0,-1-3-268 0,-1 4-668 16,2-2 297-16</inkml:trace>
          <inkml:trace contextRef="#ctx0" brushRef="#br0" timeOffset="43086.7056">5295 9317 107 0,'0'0'380'16,"0"0"-8"-16,0 0 8 0,0 0 11 0,0 0 10 16,0 0 0-16,0 0-6 0,0 0-18 0,0 0-9 15,0 0-24-15,0 0-24 0,0 0-34 0,0 0-30 16,0 0-24-16,40 8-27 0,-40-8-17 0,0 0-31 16,0 0-47-16,11-3-52 0,-11 3-66 0,0 0-63 15,0 0-96-15,0 0-99 0,0 0-105 0,0 0-437 16,12 7-875-16,-12-7 387 0</inkml:trace>
        </inkml:traceGroup>
        <inkml:traceGroup>
          <inkml:annotationXML>
            <emma:emma xmlns:emma="http://www.w3.org/2003/04/emma" version="1.0">
              <emma:interpretation id="{172EEDC8-713F-4382-A932-EEBBF1700031}" emma:medium="tactile" emma:mode="ink">
                <msink:context xmlns:msink="http://schemas.microsoft.com/ink/2010/main" type="inkWord" rotatedBoundingBox="7735,10162 11871,10601 11594,13217 7458,12778"/>
              </emma:interpretation>
              <emma:one-of disjunction-type="recognition" id="oneOf8">
                <emma:interpretation id="interp12" emma:lang="" emma:confidence="1">
                  <emma:literal/>
                </emma:interpretation>
              </emma:one-of>
            </emma:emma>
          </inkml:annotationXML>
          <inkml:trace contextRef="#ctx0" brushRef="#br0" timeOffset="44729.7328">8693 8422 27 0,'-3'44'185'16,"5"-21"-5"-16,1 5 9 0,1 9-3 0,-4 1-6 0,4 4-4 15,-1 4-10-15,0-1 1 0,0 21-4 0,0-21-11 16,8 3-9-16,-8 18-17 0,-1-21-1 16,8-1-11-16,-1 23-3 0,2-5-12 0,-5-24-10 15,-1 5-3-15,-3-1-7 0,9 0-5 0,-8 0-4 0,2 1-3 16,1 0-9-16,0-14-7 0,2 6-9 0,2-9 2 16,-4 3-8-16,2-5-2 0,-5-1 2 0,0 2-6 15,4-4-3-15,-6-8-3 0,2 1-5 16,-3-2-1-16,0-12 1 0,3 12-5 0,-3-12-5 0,7 9 0 15,-7-9 2-15,3 8-3 0,-3-8 0 0,0 0 0 16,11 7-2-16,-11-7 0 0,21-2 8 0,-21 2-11 16,23-8 8-16,-9 1-5 0,1 0 1 0,7-1-3 15,0-8 2-15,2 5-1 0,-1-7-4 0,3 4 4 16,10-12-13-16,-11 11-6 0,12-7-9 0,-3 0-19 16,-13 6-18-16,4 2-24 0,-1 0-23 0,0 2-23 15,-4-6-27-15,1-1-26 0,-1 2-21 0,1 1-26 16,-10 5-153-16,-5 0-412 0,7-2 182 0</inkml:trace>
          <inkml:trace contextRef="#ctx0" brushRef="#br0" timeOffset="45026.592">9461 8961 94 0,'0'0'203'16,"0"0"-1"-16,0 0 5 0,0 0 5 0,14 59-6 16,-7-24-3-16,4 3-7 0,-2-3 7 0,-4 10-11 15,5-1-4-15,-1 0-5 0,-1-4-6 0,1 5-22 0,-1-1 4 16,-1 4-13-16,4-5-7 0,4-1-11 16,-7 0-16-16,2 2-5 0,-2-4-13 0,1-2-14 15,-2 1-9-15,0-12-6 0,3 16-22 0,1-26-11 16,-5 5-23-16,2 1-19 0,2 2-16 0,1-4-17 0,-5-9-24 15,0 3-18-15,-1-4-22 0,-5-2-24 0,0-9-28 16,6 12-27-16,-6-12-22 0,10 8-25 16,-10-8-15-16,0 0-137 0,0 0-415 0,0 0 184 0</inkml:trace>
          <inkml:trace contextRef="#ctx0" brushRef="#br0" timeOffset="45479.7241">9584 7872 64 0,'0'0'189'0,"26"14"-9"0,-6-5-9 16,7 3-2-16,5 11-10 0,3 2-5 0,1 6 1 15,2 2-3-15,11 13-2 0,-16-8-3 0,13 13-2 16,1 5-11-16,-6 4-6 0,0 6-1 0,-3-2-13 16,0 9-8-16,3-2 1 0,0-1 4 0,-9 2-10 15,1 1-8-15,8 1-4 0,-9 1-1 0,-8 0-5 16,-4 2-18-16,4-2 5 0,-2 6-7 0,-3-4-4 15,-2-5-4-15,-2 1-9 0,-4-2-3 0,-2-24-7 16,-1 32-3-16,-5-2-2 0,0-10 1 0,-9-19-5 16,6 22 10-16,-8-2-8 0,5-25 7 0,-6 24 1 15,-3-25 5-15,6 3 8 0,-8-3-11 0,0-4-3 0,1 5-5 16,2-9-5-16,5-9 2 0,-5-2-19 16,4-2-11-16,-1-2-21 0,2-4-22 0,0 0-21 15,6-3-25-15,-8-3-23 0,2-4-29 0,6-5-37 16,0 0-24-16,-12 5-20 0,12-5-40 0,0 0-190 0,-9-26-491 15,9 14 218-15</inkml:trace>
          <inkml:trace contextRef="#ctx0" brushRef="#br0" timeOffset="43917.2032">6553 8152 94 0,'-11'15'190'16,"-1"3"1"-16,4 1-5 0,4 7 4 0,-3 13-12 16,3-1-9-16,1 4-7 0,8 1 4 0,-2 23-5 15,7-25-7-15,-4 7-4 0,8 22-10 0,0 1-11 16,1-5-5-16,-6 4-14 0,7-2-9 0,-2 4-4 16,-3-4 0-16,2 6-9 0,-2 3-9 0,3 1-11 0,2-4-5 15,1 0-5-15,2 1-2 0,-8-3-5 16,5 2-8-16,0-11-4 0,-5-22-2 0,6 29-7 15,-9-22-2-15,8-5-3 0,-2-3-12 0,-3-1-17 16,0 2-3-16,-1-5-32 0,-1-9-11 0,-4-1-29 0,3-3-28 16,2 2-24-16,-6-3-24 0,7-2-26 0,-4-10-30 15,-3 1-20-15,0-1-148 0,-4-10-410 0,3 9 181 16</inkml:trace>
          <inkml:trace contextRef="#ctx0" brushRef="#br0" timeOffset="44229.7264">7253 9309 105 0,'27'0'199'0,"-2"0"-7"0,6-1-8 0,10-1-13 15,6-3-12-15,5 0-15 0,-8 0-9 0,2 0-8 16,2-5-12-16,-1 0-8 0,2 7-8 0,-3-3-12 16,3-2-19-16,-6 1-23 0,1 0-21 0,-16 2-24 15,13 4-30-15,-14-4-25 0,14 0-23 0,-14-2-36 16,-3 2-28-16,1 4-115 0,-14 0-279 0,5-4 123 15</inkml:trace>
        </inkml:traceGroup>
        <inkml:traceGroup>
          <inkml:annotationXML>
            <emma:emma xmlns:emma="http://www.w3.org/2003/04/emma" version="1.0">
              <emma:interpretation id="{070945C7-662B-472B-B7CE-E8D5C9CE00E6}" emma:medium="tactile" emma:mode="ink">
                <msink:context xmlns:msink="http://schemas.microsoft.com/ink/2010/main" type="inkWord" rotatedBoundingBox="12400,10740 17570,10612 17619,12600 12449,12728"/>
              </emma:interpretation>
              <emma:one-of disjunction-type="recognition" id="oneOf9">
                <emma:interpretation id="interp13" emma:lang="" emma:confidence="1">
                  <emma:literal/>
                </emma:interpretation>
              </emma:one-of>
            </emma:emma>
          </inkml:annotationXML>
          <inkml:trace contextRef="#ctx0" brushRef="#br0" timeOffset="65744.6105">16143 8143 8 0,'0'0'168'0,"0"0"-7"0,0 0-4 0,0 0 2 16,0 0-5-16,0 0-10 0,0 0 5 15,0 0-5-15,0 0-6 0,0 0-10 0,0 0-9 16,7-28-14-16,-7 28 3 0,-7-19 6 0,7 19 1 16,-11-19-7-16,2 6-5 0,1 6-12 0,-10-5-1 0,1 4-14 15,1 4 3-15,0-3-11 0,-4 0 9 0,-2 5-9 16,-2 0-8-16,-1 2 8 0,3 4-8 0,-10 3 0 16,5 1-8-16,0 7 8 0,2-1-7 15,-2 1 2-15,-11 7 0 0,2 4-6 0,11 3 0 0,-5-3 3 16,3 3 0-16,5 9 4 0,-4-1-16 0,9 8 28 15,-12 17-20-15,7 5 4 0,0-1-4 0,6-1 2 16,7 2 10-16,-1-1-3 0,2 9-5 0,5-1-5 16,0-4-1-16,2 2 2 0,7 0-12 0,-3 2 4 15,3-8-6-15,-1-19-5 0,5 22-8 0,5-3 5 16,-5-23-9-16,14 18 4 0,-10-25-2 0,2 9 1 16,4-3-6-16,1-4 0 0,2 1 7 0,7-2-16 15,-1-4 8-15,2-3-4 0,-4 1-7 0,2 1-2 16,2-7 14-16,-8-6-13 0,11 4 1 0,-7-9 5 15,0 0-6-15,1-9 5 0,12 13-1 0,-12-11-7 16,-1-6 2-16,-1-1 9 0,2 0-9 0,1-4 5 16,2 1-8-16,-6-5 4 0,4-3 0 0,2-11-2 15,1-4 6-15,-11 8-7 0,-1-3-1 0,4-9 9 16,1-3-9-16,-3-2 12 0,-3 1-10 0,-8 10-5 16,4-12 9-16,-6 11 0 0,-1-1-9 0,-3 4 1 15,1-7 8-15,0-9-1 0,-6 10-5 0,-3 1 6 16,0-2-2-16,-2 3-5 0,0 0 5 0,-7 0 4 15,1 3-8-15,-5 1 7 0,2 2-5 0,-4 3 5 16,-4 1-13-16,-1 2 12 0,-3 4-2 0,1-1 2 16,-2 3 4-16,-3 5 1 0,3 0-5 0,-3 3-5 15,0 3 9-15,-1 4-3 0,-9 1-2 0,1 2 5 16,13 2-4-16,-12 7 4 0,13-6-5 0,0 3-7 16,1-1 4-16,5 3 1 0,3 1-7 0,2 0-15 0,6-5-27 15,-1 0-26-15,7 5-30 0,0-5-30 0,1 2-29 16,4-2-30-16,2 1-37 0,4-6-31 15,2-2-22-15,0 0-240 0,-1-3-567 0,7-8 252 16</inkml:trace>
          <inkml:trace contextRef="#ctx0" brushRef="#br0" timeOffset="45807.8529">11276 9135 260 0,'20'-2'257'0,"7"-3"-17"0,3-2-16 0,-2 2-7 16,21 0-11-16,-6 0-8 0,0 5-9 0,-5 0-8 15,6-4-7-15,0 9-13 0,4-3-16 0,-20-1-10 16,23 2-11-16,-6-3-11 0,6-3-14 0,-19 0-12 16,-1 6-27-16,17-7-24 0,-17 7-28 0,-7-2-35 15,3-4-31-15,-3 2-35 0,-7-1-41 0,-6 0-33 16,8 2-25-16,-19 0-30 0,17 5-149 0,-17-5-401 16,8 7 178-16</inkml:trace>
          <inkml:trace contextRef="#ctx0" brushRef="#br0" timeOffset="46073.4804">11429 9481 172 0,'0'0'297'0,"0"0"-23"0,0 0-28 16,28 13-13-16,-10-16-16 0,9-2 0 0,4 0-9 15,-1 0-16-15,14-6-9 0,2 3-11 0,-5-3-9 0,4 7-17 16,-1-1-11-16,3-5-10 0,2-4-18 16,2 3-9-16,1-1-7 0,24-6-12 0,-3 1-5 15,-36 4-14-15,8 3-19 0,-4 2-7 0,6-1-30 16,-7-1-23-16,-13-2-28 0,-1 6-33 0,1 2-47 0,-5 1-29 16,2-2-35-16,-3 2-40 0,-4 1-223 0,-3 4-490 15,-14-2 217-15</inkml:trace>
          <inkml:trace contextRef="#ctx0" brushRef="#br0" timeOffset="64525.8431">13215 8926 64 0,'0'0'141'0,"0"0"-2"0,-16-1 3 16,16 1-1-16,0 0-5 0,0 0 4 0,0 0-3 15,-14-1 5-15,14 1-7 0,0 0 1 0,0 0-5 16,0 0-4-16,0 0-9 0,0 0-14 0,0 0-5 15,0 0-3-15,0 0-8 0,0 0 2 0,0 0 2 16,0 0 12-16,53 1-9 0,-32 0-8 0,20-2 7 0,-13 1-3 16,18-1-1-16,0-6 14 0,6 3-15 15,21-4-3-15,-26 2 4 0,26-8-1 0,-22 9-1 16,-2-3-9-16,3 1-3 0,0-2 1 0,22 2 12 0,-25-2-3 16,-1 2-8-16,-4-2-3 0,5 6-5 0,-2-1-4 15,-1-6-8-15,-5 3 2 0,-11 2 2 0,-1-6-20 16,-7 7-3-16,-5 1-2 0,-3 3-4 15,-2 0-5-15,-12 0-10 0,14-1 4 0,-14 1 1 0,0 0-21 16,0 0-14-16,16-3-48 0,-16 3-49 0,0 0-65 16,0 0-86-16,0 0-79 0,0 0-274 0,0 0-662 15,0 0 293-15</inkml:trace>
        </inkml:traceGroup>
        <inkml:traceGroup>
          <inkml:annotationXML>
            <emma:emma xmlns:emma="http://www.w3.org/2003/04/emma" version="1.0">
              <emma:interpretation id="{E6762730-EA64-4E71-BEFD-14884C9DC161}" emma:medium="tactile" emma:mode="ink">
                <msink:context xmlns:msink="http://schemas.microsoft.com/ink/2010/main" type="inkWord" rotatedBoundingBox="18269,10561 19059,10542 19106,12439 18316,12459"/>
              </emma:interpretation>
              <emma:one-of disjunction-type="recognition" id="oneOf10">
                <emma:interpretation id="interp14" emma:lang="" emma:confidence="0">
                  <emma:literal>Ч</emma:literal>
                </emma:interpretation>
                <emma:interpretation id="interp15" emma:lang="" emma:confidence="0">
                  <emma:literal>4</emma:literal>
                </emma:interpretation>
                <emma:interpretation id="interp16" emma:lang="" emma:confidence="0">
                  <emma:literal>Н</emma:literal>
                </emma:interpretation>
                <emma:interpretation id="interp17" emma:lang="" emma:confidence="0">
                  <emma:literal>И</emma:literal>
                </emma:interpretation>
                <emma:interpretation id="interp18" emma:lang="" emma:confidence="0">
                  <emma:literal>ч</emma:literal>
                </emma:interpretation>
              </emma:one-of>
            </emma:emma>
          </inkml:annotationXML>
          <inkml:trace contextRef="#ctx0" brushRef="#br0" timeOffset="66353.9907">17317 7959 77 0,'0'0'188'0,"0"0"0"0,2-11-2 16,-2 11-2-16,0 0-5 0,0 0-7 0,0 0-9 15,0 0-6-15,0 0-2 0,0 0-9 0,0 0 5 16,-13 41-7-16,7-4-10 0,1 2 2 0,1 7-10 15,-4 2 5-15,-5 15 7 0,5-16-11 0,-8 19 9 16,7-1-15-16,3-18 3 0,-1-3-9 0,2 26-15 16,-2-2 15-16,-11-7-28 0,20 3-6 0,-7-20-6 15,2-2-8-15,1 5-12 0,-2-2 2 0,-3-4-9 16,7 0-8-16,0 3-2 0,-1-4 6 0,1-1-12 16,-2-3-6-16,0-7 5 0,-2-3-5 0,2-2-9 15,1 0 1-15,1-2-2 0,-4 0 3 0,4-9 9 16,-3 2-16-16,2-2 4 0,1-13-8 0,1 19-2 15,-1-19 2-15,3 14 4 0,-3-14 2 0,4 8-5 16,-4-8-8-16,0 0 7 0,14 11 4 0,-14-11-6 16,17 0 0-16,-3 0-6 0,7-9 0 0,1-1 0 15,-1-6-2-15,2 3 3 0,14-6 6 0,-10 5-5 16,12-9-2-16,-3-1 3 0,6 0-2 0,-3 3 3 0,-1-2-4 16,1-4-3-16,-7 3-21 0,6 2-25 15,-3-1-21-15,-13 9-25 0,14-6-24 0,-20 2-37 16,1 3-36-16,1-2-35 0,2 1-43 0,-5-1-22 15,-6 7-215-15,-1-3-547 0,0 0 242 0</inkml:trace>
          <inkml:trace contextRef="#ctx0" brushRef="#br0" timeOffset="66697.7644">17920 8307 166 0,'0'0'227'0,"0"0"-7"0,0 0-9 16,0 0-7-16,-11 37-12 0,7-18-7 0,0 10-7 16,4 10 0-16,0-2-10 0,-7 5 3 15,3 26-19-15,-4-2-3 0,1 1-10 0,6-20 4 0,-6 24-9 16,3-21-12-16,-1 21-3 0,-1 3-18 0,-4-7-12 15,5 2-5-15,-1-23 7 0,1 1-20 0,-6 20-8 16,8-19 6-16,0-7-11 0,0 3-5 0,0-3-4 16,-5-4 7-16,8 4-18 0,-2-15-2 0,1 2-1 15,-1 0-11-15,2-2 2 0,-2 0-9 0,-1-6-2 16,3-7-19-16,-3 1-32 0,6 2-41 0,-4-5-45 16,-1 5-51-16,-1-4-55 0,3-12-35 0,0 19-259 15,-6-11-565-15,6-8 250 0</inkml:trace>
        </inkml:traceGroup>
      </inkml:traceGroup>
    </inkml:traceGroup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11:03.032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D59D8854-70EF-4186-9D77-8C35A1CCDA30}" emma:medium="tactile" emma:mode="ink">
          <msink:context xmlns:msink="http://schemas.microsoft.com/ink/2010/main" type="writingRegion" rotatedBoundingBox="1003,1472 15158,690 15434,5687 1279,6470"/>
        </emma:interpretation>
      </emma:emma>
    </inkml:annotationXML>
    <inkml:traceGroup>
      <inkml:annotationXML>
        <emma:emma xmlns:emma="http://www.w3.org/2003/04/emma" version="1.0">
          <emma:interpretation id="{FD2AE063-F1E4-4A2E-9CEC-87F7D2E645F9}" emma:medium="tactile" emma:mode="ink">
            <msink:context xmlns:msink="http://schemas.microsoft.com/ink/2010/main" type="paragraph" rotatedBoundingBox="1003,1472 15158,690 15434,5687 1279,647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77B69B2-8CB0-4A22-A4A9-64C749C625E1}" emma:medium="tactile" emma:mode="ink">
              <msink:context xmlns:msink="http://schemas.microsoft.com/ink/2010/main" type="line" rotatedBoundingBox="1003,1472 15158,690 15434,5687 1279,6470"/>
            </emma:interpretation>
          </emma:emma>
        </inkml:annotationXML>
        <inkml:traceGroup>
          <inkml:annotationXML>
            <emma:emma xmlns:emma="http://www.w3.org/2003/04/emma" version="1.0">
              <emma:interpretation id="{EDD70622-7178-4B66-B6EC-9A4456721505}" emma:medium="tactile" emma:mode="ink">
                <msink:context xmlns:msink="http://schemas.microsoft.com/ink/2010/main" type="inkWord" rotatedBoundingBox="1091,3064 5102,2842 5264,5775 1253,5997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2211-867 132 0,'0'0'198'0,"0"0"-8"16,0 0-1-16,0 0-7 0,-13 129-6 0,9-85-8 16,4-44 0-16,-5 110-2 0,5-65-5 0,-2 22-11 15,-2-2 0-15,2-16-13 0,2-49-7 0,-14 119-8 16,1-46-1-16,5-10-6 0,2-16-8 0,-7 19-6 15,2-23-4-15,3 3-5 0,-3 18-9 0,11-64-11 16,-17 78 0-16,12-41-7 0,5-37-6 0,-12 66-2 16,12-66-7-16,0 50 11 0,0-50-15 0,0 0-3 15,0 58-4-15,0-58-5 0,0 0 8 0,0 0-11 16,0 0-11-16,17 55 17 0,-17-55-15 0,0 0-2 16,0 0 3-16,49 15-3 0,-49-15 0 0,0 0 0 15,0 0-6-15,0 0-1 0,128-51-2 0,-92 27 3 16,-1 4-5-16,-2-6-7 0,-33 26-11 0,73-45-16 0,-37 17-13 15,-1 1-20-15,-2 1-26 0,-33 26-26 16,51-44-32-16,-51 44-24 0,46-32-28 0,-16 7-42 16,-30 25 0-16,49-29-12 0,-49 29-170 0,0 0-453 15,31-36 202-15</inkml:trace>
          <inkml:trace contextRef="#ctx0" brushRef="#br0" timeOffset="296.8792">2790-231 8 0,'0'0'225'0,"0"0"-8"0,0 0-19 0,0 0-10 16,0 0-4-16,0 0-13 0,0 0-8 0,0 0-4 16,0 0-3-16,0 0 8 0,-23 135-3 0,23-135-4 15,-1 82-5-15,1-82 0 0,6 107-7 0,-4-65-10 16,6 22 3-16,-7 4-7 0,-2-21-14 0,1-47-5 15,-2 126-9-15,-1-60-5 0,8-21-9 0,-1 3-15 16,-4-48-7-16,0 94-11 0,4-53-5 0,-4-41-9 16,6 80 2-16,-6-80-28 0,1 48-16 0,-1-48-17 15,0 0-19-15,8 63-31 0,-8-63-20 0,0 0-26 16,0 0-41-16,11 44-31 0,-11-44-34 0,0 0-25 16,0 0-215-16,0 0-496 0,0 0 219 0</inkml:trace>
          <inkml:trace contextRef="#ctx0" brushRef="#br0" timeOffset="1296.872">-250-776 161 0,'-33'73'200'16,"24"-31"-5"-16,-2 3-4 0,-2 21-8 0,5 3-11 15,0-1-4-15,10 10-13 0,-2 3-9 0,5 13-11 16,4-1-8-16,-1 10-12 0,1 3-11 0,1 1-5 15,1 1-6-15,-3-6-6 0,11 2 13 0,-5-6-11 16,8-1 4-16,-4 0-11 0,4-8-4 0,-2 4-7 16,1-2 6-16,1-8-19 0,2-2-5 0,2-4-10 15,3-7-5-15,-10-3-6 0,9-4-10 0,4-1-11 16,-11-24-20-16,13 24-21 0,-13-22-23 0,1-1-34 16,3-7-43-16,-1 5-37 0,8-11-47 0,-32-26-201 15,49 33-449-15,-49-33 198 0</inkml:trace>
          <inkml:trace contextRef="#ctx0" brushRef="#br0" timeOffset="-562.5243">0 97 174 0,'0'0'219'0,"0"0"-3"0,0 0-2 0,149-12-10 0,-149 12 0 16,96 3-10-16,-45-8-6 0,-51 5-11 0,129-5-16 15,-78 5-13-15,25-6-6 0,-4-2-14 0,-19 1-11 16,19-2-8-16,-72 9-7 0,101-3-10 0,-50-4-9 16,1-4-7-16,-52 11-6 0,93-8-9 0,-50 4 5 15,-43 4-18-15,74-7-6 0,-74 7-3 0,52-4-1 16,-52 4-7-16,0 0-7 0,65-4-15 0,-65 4-8 16,0 0-24-16,0 0-20 0,0 0-27 0,0 0-38 15,0 0-43-15,0 0-53 0,0 0-63 0,0 0-152 16,0 0-453-16,0 0 201 0</inkml:trace>
          <inkml:trace contextRef="#ctx0" brushRef="#br0" timeOffset="703.1152">2963-1153 81 0,'0'0'210'16,"91"111"-4"-16,-69-76-6 0,4 4-10 0,11 13 1 15,-12-8-10-15,13 15-3 0,0 4-4 16,3-5-6-16,-16-18-3 0,15 25-13 0,3-4-13 0,-12-5-9 15,10 12-12-15,-3-2-11 0,-1-1-2 0,-7-4-10 16,3 5-4-16,0 2-17 0,-6 1-4 0,-7-2-7 16,-5 5-3-16,2 3-12 0,-12 2-4 0,7 10-7 15,-12-5-6-15,-6 7-8 0,-3-3-4 0,-7-6-8 16,-5 3-3-16,4 3-9 0,-8-6-19 0,-4 7-3 16,1-7-16-16,-6-8-7 0,-5 3-21 0,-8-9-20 15,4 1-27-15,-5-2-23 0,-1-3-31 0,2-6-29 16,-10 7-215-16,-6-7-446 0,-3-4 198 0</inkml:trace>
        </inkml:traceGroup>
        <inkml:traceGroup>
          <inkml:annotationXML>
            <emma:emma xmlns:emma="http://www.w3.org/2003/04/emma" version="1.0">
              <emma:interpretation id="{48C8723C-2C9D-4DFC-B91A-DED612D9A2FB}" emma:medium="tactile" emma:mode="ink">
                <msink:context xmlns:msink="http://schemas.microsoft.com/ink/2010/main" type="inkWord" rotatedBoundingBox="4561,1276 5104,1246 5189,2778 4646,2808"/>
              </emma:interpretation>
              <emma:one-of disjunction-type="recognition" id="oneOf1">
                <emma:interpretation id="interp1" emma:lang="" emma:confidence="0">
                  <emma:literal>4</emma:literal>
                </emma:interpretation>
                <emma:interpretation id="interp2" emma:lang="" emma:confidence="0">
                  <emma:literal>Ч</emma:literal>
                </emma:interpretation>
                <emma:interpretation id="interp3" emma:lang="" emma:confidence="0">
                  <emma:literal>ч</emma:literal>
                </emma:interpretation>
                <emma:interpretation id="interp4" emma:lang="" emma:confidence="0">
                  <emma:literal>„</emma:literal>
                </emma:interpretation>
                <emma:interpretation id="interp5" emma:lang="" emma:confidence="0">
                  <emma:literal>Н</emma:literal>
                </emma:interpretation>
              </emma:one-of>
            </emma:emma>
          </inkml:annotationXML>
          <inkml:trace contextRef="#ctx0" brushRef="#br0" timeOffset="78794.274">3177-2761 106 0,'0'0'253'0,"0"0"-7"15,0 0 0-15,0 0-9 0,0 0-9 16,0 0-21-16,0 0-13 0,0 0-13 0,0 0-10 16,0 0-8-16,0 0-10 0,0 0-15 0,0 0-3 0,0 0-6 15,25 132-4-15,-25-132-2 0,5 71-11 0,1-26-10 16,-6-45 3-16,-3 89-8 0,5-41 2 0,-2-48-25 15,-2 88-5-15,0-42 1 0,2-46-13 0,0 89-5 16,-3-48-6-16,3-41-5 0,-8 87 3 0,5-47-13 16,3-40-4-16,-12 82-1 0,7-42-5 0,5-40-8 15,-7 56 7-15,7-56-7 0,0 56-3 0,0-56-6 16,0 0 10-16,-7 73-3 0,7-73 2 0,0 0-4 16,0 0-4-16,0 53 5 0,0-53-11 0,0 0 6 15,0 0-7-15,0 0 2 0,0 0 3 0,0 0-4 16,0 0-3-16,0 0 3 0,52 10 0 0,-52-10 3 15,0 0-5-15,0 0 8 0,0 0-5 0,98-71-6 16,-98 71-8-16,39-42-11 0,-39 42-15 0,32-46-18 16,-12 25-16-16,-20 21-11 0,43-52-10 0,-43 52-30 15,28-43-30-15,-28 43-30 0,26-43-25 0,-26 43-9 16,28-44-25-16,-28 44-23 0,24-38-138 0,-24 38-439 16,0 0 194-16</inkml:trace>
          <inkml:trace contextRef="#ctx0" brushRef="#br0" timeOffset="79106.778">3600-2366 240 0,'0'0'264'0,"40"126"-5"0,-40-126 1 16,11 73-13-16,-3-32 6 0,-8-41-21 0,6 87-13 0,2-24-13 16,-10-20-20-16,2-43 6 0,16 92-16 0,-13-47-18 15,4-1-15-15,-7-44-3 0,8 88-16 16,-8-40-19-16,0-48-1 0,8 82-8 0,-8-82-23 16,1 67-2-16,-1-23-13 0,0-44-7 0,0 0-20 0,-3 74-13 15,3-74-30-15,0 0-17 0,-6 49-18 0,6-49-21 16,0 0-34-16,0 0-47 0,-16 48-43 0,16-48-39 15,0 0-38-15,0 0-200 0,0 0-506 0,0 0 224 16</inkml:trace>
        </inkml:traceGroup>
        <inkml:traceGroup>
          <inkml:annotationXML>
            <emma:emma xmlns:emma="http://www.w3.org/2003/04/emma" version="1.0">
              <emma:interpretation id="{BEE9D005-D3A6-4740-8648-018CDE12320A}" emma:medium="tactile" emma:mode="ink">
                <msink:context xmlns:msink="http://schemas.microsoft.com/ink/2010/main" type="inkWord" rotatedBoundingBox="6100,2820 9373,2639 9559,6012 6286,6193"/>
              </emma:interpretation>
              <emma:one-of disjunction-type="recognition" id="oneOf2">
                <emma:interpretation id="interp6" emma:lang="" emma:confidence="1">
                  <emma:literal/>
                </emma:interpretation>
              </emma:one-of>
            </emma:emma>
          </inkml:annotationXML>
          <inkml:trace contextRef="#ctx0" brushRef="#br0" timeOffset="74109.5714">5032-391 139 0,'0'0'213'0,"0"0"0"0,0 0-3 0,0 0-11 15,0 0-12-15,0 0 3 0,35 128-14 0,-35-128-6 16,33 68-6-16,-15-29 1 0,2-3-4 16,-3 10-6-16,4-4 7 0,0 3-19 0,-7-5-11 15,0 4-13-15,3 0 12 0,-1 0-24 0,-2-3-5 0,-14-41-8 16,27 84-12-16,-17-47 1 0,-10-37-10 0,17 66-16 16,-6-29 3-16,-11-37-7 0,11 47-1 0,-11-47-10 15,0 0-5-15,10 66-14 0,-10-66-1 16,0 0-20-16,0 0-11 0,3 48-28 0,-3-48-20 0,0 0-15 15,0 0-33-15,0 0-31 0,0 0-36 0,0 0-44 16,0 0-18-16,0 0-31 0,0 0-172 0,-17 55-471 16,17-55 209-16</inkml:trace>
          <inkml:trace contextRef="#ctx0" brushRef="#br0" timeOffset="73718.9611">4718 216 197 0,'0'0'211'0,"0"0"-5"16,0 0-2-16,0 0-3 0,0 0 0 0,0 0-8 15,0 0-4-15,0 0-2 0,0 0-8 0,0 0-4 16,0 0 2-16,0 0-8 0,128-42-2 0,-128 42-5 0,58-18-9 15,-58 18 1-15,71-22-22 0,-31 10-4 16,-40 12 5-16,84-18-16 0,-43 9-9 0,-41 9-2 16,87-17-13-16,-45 10 3 0,-42 7-7 0,70-23-13 15,-29 13-13-15,-41 10 3 0,57-14-9 0,-57 14 6 0,69-14-17 16,-69 14-6-16,71-16-4 0,-71 16-2 16,38-12-1-16,-38 12-20 0,0 0-15 0,48-12-8 0,-48 12-38 15,0 0-24-15,0 0-19 0,0 0-23 0,0 0-17 16,0 0-17-16,0 0-25 0,0 0-32 0,0 0-33 15,0 0-20-15,0 0-34 0,0 0-187 0,0 0-519 16,0 0 230-16</inkml:trace>
          <inkml:trace contextRef="#ctx0" brushRef="#br0" timeOffset="13227.4915">6889-1337 27 0,'0'0'120'16,"-44"79"-3"-16,23-44-7 0,1-1-6 0,20-34-1 15,-41 99 0-15,23-32 1 0,1 0 3 0,-2 10-3 16,6 0-8-16,1 15 1 0,-4-4-3 0,2 7-9 16,1 1-7-16,4 8-4 0,2 9-4 0,-1 2-11 15,-1 0-6-15,6-1-4 0,3 5-2 0,0 2-6 16,6-5-2-16,0 4-2 0,7-8-3 0,-2 6-4 16,11-11-1-16,2-1-5 0,-4-4 1 0,4-6-5 15,3-4-3-15,1 1-10 0,-1-2-10 0,8-4-8 16,-6-15-21-16,1-1-19 0,4-8-24 0,-8-21-36 15,10 16-31-15,5-2-139 0,-12-23-302 0,5-4 134 16</inkml:trace>
          <inkml:trace contextRef="#ctx0" brushRef="#br0" timeOffset="10555.5626">6853 23 33 0,'0'0'158'0,"0"0"-14"16,0 0-6-16,106-11 5 0,-106 11 2 0,71-4-11 16,-71 4 4-16,80-9-7 0,-37 7 1 0,-43 2-4 15,87-4-4-15,-38 0 0 0,-49 4-8 0,95-5-5 16,-49 3-2-16,-46 2-3 0,91 1-7 0,-91-1-9 15,90-1-8-15,-90 1-8 0,62 0-8 0,-62 0-2 16,73-4-8-16,-73 4-5 0,60 5-5 0,-60-5-7 16,0 0-3-16,77 3-6 0,-77-3-2 0,0 0-4 15,57 1-3-15,-57-1-9 0,0 0-13 0,0 0-16 16,0 0-15-16,0 0-16 0,49 10-19 0,-49-10-29 16,0 0-27-16,0 0-30 0,0 0-30 0,0 0-38 15,0 0-112-15,0 0-359 0,0 0 160 0</inkml:trace>
        </inkml:traceGroup>
        <inkml:traceGroup>
          <inkml:annotationXML>
            <emma:emma xmlns:emma="http://www.w3.org/2003/04/emma" version="1.0">
              <emma:interpretation id="{6418DC05-D8DC-45CD-A84D-EF0009EF7030}" emma:medium="tactile" emma:mode="ink">
                <msink:context xmlns:msink="http://schemas.microsoft.com/ink/2010/main" type="inkWord" rotatedBoundingBox="10075,1520 15188,1237 15430,5606 10317,5889"/>
              </emma:interpretation>
              <emma:one-of disjunction-type="recognition" id="oneOf3">
                <emma:interpretation id="interp7" emma:lang="" emma:confidence="1">
                  <emma:literal/>
                </emma:interpretation>
              </emma:one-of>
            </emma:emma>
          </inkml:annotationXML>
          <inkml:trace contextRef="#ctx0" brushRef="#br0" timeOffset="15008.7639">12721 135 148 0,'0'0'234'16,"0"0"-12"-16,93 34-6 0,-93-34-7 0,82-7-11 16,-82 7-2-16,103-6-10 0,-52 3-12 15,-51 3-8-15,96-7-5 0,-53 2-18 0,-43 5-5 0,98-4-18 16,-49 2-11-16,-49 2-11 0,93-7-14 0,-46 7-2 15,-47 0-9-15,87-5-7 0,-87 5-10 0,82-7-21 16,-40 4-11-16,-42 3-25 0,74-5-33 0,-74 5-56 16,0 0-57-16,80 4-39 0,-80-4-56 0,48 7-165 15,-48-7-440-15,0 0 195 0</inkml:trace>
          <inkml:trace contextRef="#ctx0" brushRef="#br0" timeOffset="14743.1176">12873-586 77 0,'0'0'246'0,"0"0"-8"15,0 0-9-15,134 47-20 0,-134-47-10 0,62 12-4 16,-62-12-20-16,85 10-6 0,-36-3-13 0,22-1-9 16,-71-6-19-16,92 7-9 0,-40-4-18 0,-52-3-7 15,69 0-13-15,-69 0-6 0,75 7-8 0,-75-7-11 16,52-1-8-16,-52 1-15 0,0 0-17 0,62 4-15 15,-62-4-26-15,0 0-19 0,0 0-29 0,0 0-32 16,50 12-18-16,-50-12-27 0,0 0-43 0,0 0-165 16,0 0-387-16,0 0 170 0</inkml:trace>
          <inkml:trace contextRef="#ctx0" brushRef="#br0" timeOffset="11368.0738">8710-787 84 0,'0'0'133'0,"0"0"-12"0,0 0-3 0,0 0 2 0,0 0 2 15,0 0-2-15,0 0-11 0,0 0 8 0,27 103-8 16,-16-58 5-16,9 29-3 0,-5-8-1 0,-1 12-1 16,5 0-3-16,-8 6-4 0,-5 10-5 15,5 1-10-15,0-2-2 0,-4 9-10 0,-1-4-4 0,-3-6-3 16,0 4-7-16,-3-15 4 0,2-6-8 0,-4-2-5 16,2-25-4-16,0-48-3 0,0 92-6 0,2-47-4 15,-2-45-5-15,1 81-3 0,-1-81-12 0,-3 54-4 16,3-54-11-16,0 0-3 0,2 53-17 0,-2-53-16 15,0 0-25-15,0 0-36 0,0 0-35 0,0 0-10 16,0 0-32-16,0 0-17 0,0 0-129 0,0 0-346 16,0 0 153-16</inkml:trace>
          <inkml:trace contextRef="#ctx0" brushRef="#br0" timeOffset="12039.9579">9473-336 32 0,'0'0'163'0,"-38"-47"-8"0,38 47 1 0,-25-34-1 15,25 34-4-15,0 0-3 0,-38-53-13 16,38 53-6-16,-21-40-6 0,21 40-12 0,-17-48-12 16,17 48 4-16,-13-51-8 0,13 51-12 0,0 0-8 15,0-85-9-15,0 85-4 0,15-45-6 0,-15 45-3 0,30-48-6 16,-30 48-6-16,28-44-2 0,-28 44-7 0,37-34-4 16,-37 34 0-16,37-32-2 0,-37 32-6 15,53-21 0-15,-53 21-4 0,55-7 6 0,-55 7-2 0,0 0-1 16,99 9 3-16,-99-9 0 0,51 22 0 0,-51-22-2 15,62 41 2-15,-24-15 8 0,-7 3 7 0,-4 8-3 16,-3-4-3-16,18 25 4 0,-18-17 0 0,-6 1-1 16,5 18 9-16,-10-13-8 0,-5-4-1 0,6 23 1 15,-8-20-2-15,9 21-6 0,-12-19 3 0,-3-48-3 16,3 94 5-16,-6-18-6 0,3-7-1 0,-8-3 0 16,-2-20-3-16,-4 20 3 0,5-21-2 0,-2-1 5 15,-7 24 3-15,2-22-3 0,-1-3 0 0,-18 20 1 16,15-23-1-16,-9-3-10 0,12 0 14 0,-10 3-9 15,-3-10 5-15,5 3-5 0,25-33 0 0,-45 40-5 16,11-14-4-16,0-4 4 0,34-22-1 0,-55 27-8 16,55-27-4-16,-49 26 2 0,49-26-1 0,0 0 3 15,-44 11-4-15,44-11-3 0,0 0 12 0,0 0-18 16,0 0-1-16,0 0 2 0,0 0 2 0,0 0 1 16,0 0-5-16,0 0 1 0,0 0 4 0,0 0-4 15,0 0 2-15,0 0 4 0,128-63-3 0,-128 63-3 16,85-23 5-16,-17 8 0 0,-19 4 4 0,-1 1-2 15,-48 10-6-15,102-12 5 0,-49 2 0 0,-1 0 1 16,-2-2-1-16,-50 12-2 0,90-14 0 0,-49 5 0 0,-41 9-3 16,65-18-11-16,-65 18-17 0,52-17-27 15,-52 17-23-15,45-19-28 0,-45 19-26 0,0 0-30 16,38-23-37-16,-38 23-14 0,0 0-15 0,0 0-183 0,26-31-447 16,-26 31 199-16</inkml:trace>
          <inkml:trace contextRef="#ctx0" brushRef="#br0" timeOffset="12493.0874">10434-1642 33 0,'47'48'178'0,"-18"-17"8"0,6 5-2 0,9 16 1 15,-3 11-3-15,0-5-8 0,0 5-5 0,3 0-10 16,-2 3-12-16,3 4-2 0,-11 10-15 0,-3 5-6 16,2-1-11-16,-1 10-3 0,-11 1-12 0,2 5-5 15,-2 4-9-15,-10 3-11 0,3 8-5 0,-8-5-4 16,1 2-11-16,-4-2 2 0,-6 0-8 0,3-3-9 16,-10-5 2-16,4-3-2 0,-11-2-5 0,-1-6 5 15,-2 3-5-15,2-13-5 0,-5 4 1 0,-1-3-2 16,-1-9-7-16,-7-6-5 0,-1-2-5 0,-2 2-12 15,-6-7-22-15,-7-1-22 0,6-2-32 0,-9-7-44 16,-4-1-33-16,17-22-48 0,-21 16-53 0,-15-1-131 0,8-7-418 16,1-3 186-16</inkml:trace>
          <inkml:trace contextRef="#ctx0" brushRef="#br0" timeOffset="14149.3783">11382-2404 209 0,'0'0'206'0,"0"0"16"0,0 0-4 0,0 0-12 16,0 0-9-16,0 0-5 0,-82-30-15 0,82 30-15 15,0 0-12-15,0 0-13 0,0 0-13 0,-24-35-10 16,24 35-12-16,0 0-10 0,0 0-10 0,0 0-7 15,0 0-9-15,45-93-7 0,-45 93-7 0,41-37-3 16,-41 37-8-16,50-26-16 0,-50 26-1 0,65-22 2 16,-27 7-6-16,-38 15-1 0,66-15-3 0,-66 15-2 15,62 0-2-15,-62 0 2 0,73 19-2 0,-73-19 0 16,54 22-4-16,-54-22 8 0,52 45-4 0,-32-27 4 0,-20-18-10 16,41 54 1-16,-41-54-1 0,32 64 3 15,-26-38 2-15,-6-26 1 0,3 63 2 0,-3-63 0 16,-6 68-3-16,6-68-1 0,-20 72 0 0,5-34 3 15,-8-2-3-15,-3 4 2 0,-1-1-3 0,1-2 1 0,-3-7 0 16,-1 9 2-16,3-9 3 0,-4 0-6 0,31-30-1 16,-53 49 6-16,33-29-3 0,20-20-5 15,-44 33-2-15,44-33 3 0,-45 30 3 0,45-30 1 16,0 0-3-16,-37 30 3 0,37-30-4 0,0 0 0 0,0 0 5 16,0 0-2-16,-15 40 3 0,15-40 0 0,0 0 2 15,0 0 8-15,0 0-3 0,0 0 0 0,0 0-1 16,84 46-5-16,-84-46-1 0,57 6-2 0,-57-6-3 15,90 3 9-15,-90-3-6 0,85-6-4 0,-85 6-7 16,94-4-7-16,-53 5-13 0,-41-1-14 0,90-3-28 16,-90 3-24-16,57-2-39 0,-57 2-40 0,72 2-48 15,-72-2-59-15,56 13-184 0,-56-13-494 0,50 15 219 16</inkml:trace>
        </inkml:traceGroup>
      </inkml:traceGroup>
    </inkml:traceGroup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17:05.158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8CFA5EEE-8841-428F-9658-D10C447CC871}" emma:medium="tactile" emma:mode="ink">
          <msink:context xmlns:msink="http://schemas.microsoft.com/ink/2010/main" type="writingRegion" rotatedBoundingBox="1409,2737 15091,1899 15335,5886 1654,6724"/>
        </emma:interpretation>
      </emma:emma>
    </inkml:annotationXML>
    <inkml:traceGroup>
      <inkml:annotationXML>
        <emma:emma xmlns:emma="http://www.w3.org/2003/04/emma" version="1.0">
          <emma:interpretation id="{E3CDEFD2-3AED-4AC4-862C-954C566438E0}" emma:medium="tactile" emma:mode="ink">
            <msink:context xmlns:msink="http://schemas.microsoft.com/ink/2010/main" type="paragraph" rotatedBoundingBox="1409,2737 15091,1899 15335,5886 1654,672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0CDF663-2063-42F9-9820-2A9EDF92204D}" emma:medium="tactile" emma:mode="ink">
              <msink:context xmlns:msink="http://schemas.microsoft.com/ink/2010/main" type="line" rotatedBoundingBox="1409,2737 15091,1899 15335,5886 1654,6724"/>
            </emma:interpretation>
          </emma:emma>
        </inkml:annotationXML>
        <inkml:traceGroup>
          <inkml:annotationXML>
            <emma:emma xmlns:emma="http://www.w3.org/2003/04/emma" version="1.0">
              <emma:interpretation id="{8D4A58B0-FA5B-49BD-B805-05FE757BD12A}" emma:medium="tactile" emma:mode="ink">
                <msink:context xmlns:msink="http://schemas.microsoft.com/ink/2010/main" type="inkWord" rotatedBoundingBox="1409,2737 6435,2429 6674,6340 1649,6648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164 0 101 0,'0'0'208'0,"0"0"-5"0,0 0-12 16,0 0-11-16,0 0-13 0,0 0-10 0,0 0-10 15,0 0-6-15,0 0-12 0,0 0-2 0,0 0 4 16,0 0-1-16,0 0-1 0,0 0 2 0,0 0-10 15,0 0 2-15,-3 201-1 0,-2-161-8 0,5-40-2 16,-3 89-1-16,3-19-7 0,0-28 1 0,0 29-1 16,-6-25-14-16,-2 27 0 0,0-1 4 0,2-2-18 15,-4 1-1-15,6-5 7 0,-7 1-10 0,4-3-12 16,1 5-1-16,0-24 4 0,-7 20-10 0,7-20 8 16,6-45-7-16,-16 111-5 0,6-66-7 0,7-4-6 15,3-41 1-15,-12 83-2 0,8-40 3 0,4-43-12 16,-11 65 7-16,11-65-2 0,-3 49-17 0,3-49 12 15,0 0-1-15,0 0-8 0,-3 64-1 0,3-64-4 0,0 0 1 16,0 0-1-16,0 0-6 0,14 54 2 0,-14-54-2 16,0 0 1-16,0 0 10 0,0 0 2 15,0 0-13-15,44 16 9 0,-44-16 13 0,0 0-8 0,0 0-2 16,0 0-4-16,97-16-2 0,-97 16 4 0,65-21-5 16,-65 21-3-16,64-27 1 0,-64 27-4 0,64-30 3 15,-28 9 3-15,-36 21-7 0,52-31 3 0,-17 9-14 16,-35 22-10-16,63-33-27 0,-26 18-19 0,-37 15-25 15,52-25-31-15,-52 25-19 0,46-31-29 0,-46 31-31 16,42-26-18-16,-42 26-38 0,33-29-4 0,-33 29-15 16,0 0-8-16,35-27-188 0,-35 27-508 0,0 0 226 15</inkml:trace>
          <inkml:trace contextRef="#ctx0" brushRef="#br0" timeOffset="390.6493">811 847 75 0,'0'0'254'0,"0"0"-12"0,0 0-15 15,0 0-7-15,0 0-5 0,0 0-8 0,0 0-1 16,0 0-4-16,0 0-3 0,0 0-2 0,-18 157-9 15,18-157-5-15,-6 82-1 0,1-38 0 0,5-44-9 16,-8 117-4-16,7-73-13 0,-4 24-7 0,2 6-4 16,3-26 6-16,0-48-6 0,0 126-16 0,-3-60-4 15,-2 9-3-15,7-10-10 0,-4-1 5 0,0 3-8 0,6-20-6 16,-4 18-4-16,0-65-13 0,-7 116-5 16,6-72-8-16,1 24-7 0,-3-24-5 0,3-44-9 15,-4 82-1-15,4-82-5 0,0 73-7 0,0-73-3 16,-3 74-5-16,3-74-2 0,0 54-4 0,0-54-1 0,0 0-6 15,-3 65 1-15,3-65-4 0,0 0-9 0,0 0-17 16,0 0-20-16,0 56-26 0,0-56-34 0,0 0-23 16,0 0-21-16,0 0-42 0,0 0-24 0,0 0-35 15,0 0-37-15,0 0-34 0,0 0-37 0,0 0-284 16,0 0-679-16,0 0 300 0</inkml:trace>
          <inkml:trace contextRef="#ctx0" brushRef="#br0" timeOffset="937.5279">1890 1540 53 0,'0'0'374'0,"0"0"6"16,0 0 18-16,0 0 10 0,0 0 14 0,0 0 6 0,0 0-6 15,0 0-11-15,0 0-2 0,0 0-15 0,0 0-15 16,0 0-8-16,0 0-14 0,0 0-24 0,0 0-24 16,0 0-33-16,0 0-27 0,0 0-24 15,0 0-29-15,0 0-22 0,0 0-45 0,0 0-52 0,0 0-61 16,0 0-62-16,0 0-71 0,0 0-71 0,0 0-71 16,0 0-65-16,0 0-50 0,0 0-64 0,0 0-48 15,0 0-341-15,0 0-895 0,0 0 396 0</inkml:trace>
          <inkml:trace contextRef="#ctx0" brushRef="#br0" timeOffset="1812.5258">3480 1006 168 0,'0'0'251'16,"0"0"-17"-16,0 0 2 0,0 0-1 0,0 0-1 16,-79 23-4-16,79-23-4 0,0 0-4 0,0 0-24 15,0 0-8-15,0 0 5 0,0 0-13 0,-81-25-10 0,81 25-17 16,0 0-16-16,-28-33-13 0,28 33 0 0,0 0-23 16,-24-64-12-16,24 64-10 0,-4-50-10 15,4 50-9-15,0 0-1 0,7-71-7 0,-7 71-3 16,23-45-5-16,-23 45-7 0,23-51-3 0,-23 51-11 0,40-55 8 15,-40 55-7-15,44-49-2 0,-23 34-8 0,-21 15 8 16,45-37-5-16,-45 37-4 0,48-30 6 0,-48 30-10 16,46-20-2-16,-46 20-5 0,47-8 3 15,-47 8-1-15,0 0 2 0,62-1 7 0,-62 1-3 0,0 0 5 16,0 0 2-16,66 37 7 0,-66-37 6 0,27 36-5 16,-27-36 8-16,25 58-2 0,-14-22 4 0,-11-36 9 15,18 74 8-15,-12-34 2 0,5 7 0 0,-11-47-8 16,6 116-3-16,-9-68 1 0,6 24-4 0,-6-2-3 15,0 5-6-15,0-4-2 0,-2 1-6 0,-4-4 0 16,-5 6-3-16,9 1 2 0,-11 3-7 0,10-1 0 16,-7-7-2-16,-1 12-5 0,0-10 2 0,2 4 1 15,-2-7-5-15,-8 1 0 0,-3-2 1 0,6 3-17 16,2-4 5-16,-7-5 1 0,0-19 5 0,2 21 0 16,-10-5-1-16,15-22-2 0,0 3 0 0,17-40 1 15,-43 67-2-15,18-35 4 0,-2 6-6 0,5-7 3 16,22-31 1-16,-49 44 1 0,49-44 0 0,-48 36-1 15,48-36 10-15,-44 19 2 0,44-19 5 0,0 0-3 16,-58 10-2-16,58-10 1 0,0 0 8 0,-61-44-8 0,61 44-5 16,-20-44 3-16,20 44-1 0,-10-63-3 15,10 63-2-15,8-71-6 0,-8 71 3 0,19-76-3 16,-6 42-6-16,-13 34 5 0,38-60-3 0,-14 27 0 0,-24 33 2 16,44-51 2-16,-44 51-4 0,46-30-2 0,-46 30-1 15,45-33 6-15,-45 33-1 0,56-15-7 0,-56 15 5 16,57-5 4-16,-57 5-5 0,58 0 9 15,-58 0-7-15,0 0 1 0,86 19 5 0,-86-19 11 0,66 23 16 16,-38-9-1-16,-28-14 4 0,52 26 1 0,-52-26 6 16,48 34-7-16,-48-34 0 0,47 27-5 0,-47-27-4 15,43 29-1-15,-43-29-6 0,46 27-1 0,-46-27-18 16,38 23-26-16,-38-23-26 0,0 0-35 0,0 0-36 16,47 19-37-16,-47-19-31 0,0 0-40 0,0 0-33 15,0 0-46-15,0 0-56 0,0 0-309 0,73-51-731 16,-73 51 324-16</inkml:trace>
          <inkml:trace contextRef="#ctx0" brushRef="#br0" timeOffset="2468.8005">4406-1075 76 0,'0'0'281'15,"0"0"1"-15,0 0-6 0,0 0-20 0,0 0-3 16,0 0-19-16,0 0-12 0,0 0-13 0,0 0 0 16,0 0-1-16,0 0 0 0,0 0-8 0,0 0-6 15,0 0-19-15,0 0 3 0,-17 138-7 0,17-138 0 0,-18 83-1 16,7-37-4-16,-8 17-10 0,0-19-11 16,12 4-7-16,-6 16-9 0,-4-18-3 0,2 17 0 15,4-20-13-15,-6 0-5 0,1 5-9 0,16-48-9 0,-19 77-11 16,14-37-3-16,5-40-5 0,-9 54-10 0,9-54-2 15,-11 52-8-15,11-52-6 0,0 0-4 0,6 69-6 16,-6-69 0-16,0 0-7 0,0 0 2 0,0 0-5 16,8 59-1-16,-8-59-7 0,0 0-1 0,0 0 4 15,35 21-4-15,-35-21-4 0,0 0 3 0,0 0-2 16,0 0-2-16,80-14-1 0,-80 14-10 0,0 0-18 16,83-40-21-16,-83 40-19 0,55-41-29 0,-31 23-22 15,7-11-32-15,-31 29-31 0,51-45-31 0,-27 27-32 16,-24 18-35-16,45-31-46 0,-13 6-32 0,-32 25-26 15,39-30-258-15,-39 30-684 0,0 0 303 0</inkml:trace>
          <inkml:trace contextRef="#ctx0" brushRef="#br0" timeOffset="2798.3884">4895-668 142 0,'0'0'261'0,"0"0"-2"0,0 0-3 0,0 0-8 16,0 0-7-16,0 0-9 0,0 0-2 0,0 0-7 15,-27 163 5-15,19-125-3 0,8-38-5 0,-11 89 1 16,6-48-8-16,-1 23-2 0,1-17-6 0,2 18-8 15,-2-18-3-15,5-47-8 0,-11 89-11 0,5-44-9 16,-2 3-8-16,8-48-15 0,-10 85-16 0,2-41-8 16,8-44-10-16,-6 64-16 0,6-64-12 0,-3 73-26 15,3-73-40-15,-6 46-33 0,6-46-45 0,0 0-44 16,-8 62-54-16,8-62-50 0,0 0-49 0,-8 66-68 16,8-66-49-16,0 0-275 0,-5 65-705 0,5-65 311 15</inkml:trace>
        </inkml:traceGroup>
        <inkml:traceGroup>
          <inkml:annotationXML>
            <emma:emma xmlns:emma="http://www.w3.org/2003/04/emma" version="1.0">
              <emma:interpretation id="{B390037C-9447-4883-9090-6E91F73FD94D}" emma:medium="tactile" emma:mode="ink">
                <msink:context xmlns:msink="http://schemas.microsoft.com/ink/2010/main" type="inkWord" rotatedBoundingBox="8893,4713 9109,5966 8077,6143 7861,4891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5801.6921">6333 1579 105 0,'0'0'317'15,"0"0"-18"-15,0 0-12 0,148 12 0 0,-148-12-18 16,0 0-12-16,105 0-3 0,-63-2-18 0,-42 2-9 15,98-1-13-15,-47-3-10 0,20 4-15 0,2-8-17 16,-73 8-7-16,93-6-30 0,-49 6-5 0,-44 0-17 16,84-8-6-16,-84 8-17 0,74 4-5 0,-74-4-12 0,56 3-13 15,-56-3-26-15,0 0-41 0,69 1-33 0,-69-1-46 16,0 0-35-16,0 0-51 0,0 0-36 0,0 0-27 16,54 6-35-16,-54-6-29 0,0 0-180 0,0 0-518 15,0 0 229-15</inkml:trace>
          <inkml:trace contextRef="#ctx0" brushRef="#br0" timeOffset="6082.9653">7023 1233 88 0,'0'0'288'0,"0"0"-1"16,0 0-6-16,0 0-1 0,0 0-15 0,0 0-10 0,0 0 6 15,-26 114-8-15,22-74 20 0,4 24-5 0,0-64-9 16,10 88-5-16,-7-22-4 0,-3-17-11 0,3 18-16 16,2-1-4-16,-2-21-17 0,-3 23-7 0,0-68-16 15,3 110-4-15,-9-64-17 0,6-46-14 0,9 89-13 16,-7-46-14-16,-2-43-11 0,9 88-10 0,-4-48-9 16,-5-40-10-16,8 61-12 0,-8-61-32 0,13 47-33 15,-13-47-34-15,16 42-51 0,-16-42-62 0,0 0-57 16,0 0-64-16,20 44-73 0,-20-44-69 0,0 0-344 15,0 0-815-15,0 0 361 0</inkml:trace>
        </inkml:traceGroup>
        <inkml:traceGroup>
          <inkml:annotationXML>
            <emma:emma xmlns:emma="http://www.w3.org/2003/04/emma" version="1.0">
              <emma:interpretation id="{EF639E63-4A78-4D9A-9774-0F9F9F52F6F4}" emma:medium="tactile" emma:mode="ink">
                <msink:context xmlns:msink="http://schemas.microsoft.com/ink/2010/main" type="inkWord" rotatedBoundingBox="10263,3882 13971,3655 14112,5961 10404,6188"/>
              </emma:interpretation>
              <emma:one-of disjunction-type="recognition" id="oneOf2">
                <emma:interpretation id="interp2" emma:lang="" emma:confidence="1">
                  <emma:literal/>
                </emma:interpretation>
              </emma:one-of>
            </emma:emma>
          </inkml:annotationXML>
          <inkml:trace contextRef="#ctx0" brushRef="#br0" timeOffset="8474.5875">11973 794 230 0,'0'0'290'0,"0"0"0"0,0 0 0 16,0 0-9-16,-72 23-4 0,72-23-8 0,0 0-6 15,0 0-21-15,0 0-18 0,0 0 6 0,0 0-25 16,-41-54-23-16,41 54-10 0,0 0-20 0,-4-77-21 16,4 77-15-16,7-78-7 0,-7 78-17 0,14-74-10 15,-3 34-10-15,-11 40-3 0,20-68-12 0,-2 29-7 16,-18 39-4-16,33-46-7 0,-33 46-5 0,44-51-19 16,-26 29 25-16,-18 22-19 0,38-27 1 0,-38 27-8 15,42-18 3-15,-42 18-17 0,0 0-1 0,54-10-10 16,-54 10 2-16,0 0 7 0,0 0 3 0,79 49-13 15,-58-14 10-15,-1 5-8 0,-20-40 14 0,41 79 10 16,-30-34 3-16,8 21 8 0,-11-21 4 0,-3 28 7 16,4-2-5-16,-9 4 1 0,4-2 3 0,-8 4-4 15,4 0 0-15,0-2-3 0,-8 2 1 0,2-5-1 16,-5 7-6-16,5-13 3 0,-7 9 3 0,8-4 4 16,-21 5 0-16,0-12-4 0,-4 3 1 0,7-3 2 0,-4 1-2 15,6-21 2-15,-11 19 10 0,1-4 4 0,1 0 6 16,9-18-8-16,-17 18 1 0,13-19-3 15,-2-2 6-15,-3-5-4 0,5 4-7 0,-2-4 6 16,27-33-4-16,-47 48 3 0,47-48-4 0,-41 34-6 0,41-34 0 16,0 0-4-16,-43 20 2 0,43-20-6 0,0 0-4 15,0 0-5-15,0 0-3 0,0 0-8 0,-78-60-5 16,78 60-4-16,-14-68-10 0,9 32-10 0,5 36 3 16,0-78-1-16,0 78-7 0,19-74 2 0,0 41 4 15,-19 33-2-15,32-59 4 0,-32 59-1 0,46-55 0 16,-24 36-3-16,-22 19 7 0,49-35-7 0,-49 35 10 15,52-23-3-15,-52 23 0 0,52-12 4 0,-52 12 4 16,0 0-2-16,81 10 7 0,-81-10-1 0,55 19 4 16,-55-19-4-16,62 39 7 0,-42-18 10 0,-20-21 16 15,53 41-2-15,-53-41 1 0,37 36-1 0,-37-36-2 16,37 37-7-16,-37-37 1 0,42 34-3 0,-42-34-1 16,38 30-15-16,-38-30-17 0,37 19-24 0,-37-19-31 15,0 0-22-15,0 0-33 0,58 13-23 0,-58-13-30 16,0 0-46-16,0 0-51 0,0 0-44 0,0 0-55 15,0 0-243-15,67-49-676 0,-67 49 300 0</inkml:trace>
          <inkml:trace contextRef="#ctx0" brushRef="#br0" timeOffset="7380.8235">8844 760 116 0,'0'0'241'0,"0"0"0"0,0 0-8 0,0 0 1 16,0 0-4-16,0 0-2 0,0 0-8 0,0 0-4 15,0 0 10-15,0 0-27 0,0 0 4 0,0 0-1 16,0 0-24-16,0 0-20 0,0 0-15 0,0 0-18 16,0 0-4-16,0 0-25 0,0 0-7 0,0 0-2 15,24-133-9-15,-2 95-3 0,-22 38-5 0,50-69-8 0,-18 39-1 16,-5 0-6-16,3 0-13 0,2 0-6 15,-32 30 4-15,49-40-4 0,-49 40-3 0,44-25-9 16,-44 25-6-16,0 0 4 0,44-16-5 0,-44 16-3 0,0 0 5 16,0 0-1-16,0 0 2 0,0 0-7 0,79 53 6 15,-65-18 2-15,-14-35 3 0,15 64 3 0,-9-20 5 16,-6-44-5-16,0 87 11 0,-3-43-5 16,-8 22 2-16,-4 0 0 0,6-22 11 0,1 1-1 0,-8 25-5 15,5-27 2-15,-9 19-5 0,7-25 1 0,-1 3 0 16,14-40-3-16,-32 81 5 0,18-46 3 0,14-35-1 15,-24 50-6-15,24-50 2 0,-30 51-2 0,30-51-9 16,-17 33 1-16,17-33 2 0,0 0-5 0,0 0-5 16,0 0-1-16,-21 38-1 0,21-38-2 0,0 0 1 15,0 0 2-15,0 0-3 0,0 0-2 0,0 0-1 16,0 0-4-16,0 0 4 0,0 0-4 0,0 0-3 16,0 0 2-16,0 0 0 0,0 0-2 0,0 0-1 15,114-93-3-15,-114 93-1 0,47-29-4 0,-47 29 4 16,53-20-3-16,-53 20 3 0,53-10-2 0,-53 10 2 15,0 0-1-15,87 4 0 0,-87-4 0 0,54 19 2 16,-54-19-1-16,49 32-2 0,-16-6 1 0,-4 4 2 16,-2-1 0-16,-27-29-2 0,44 71 3 0,-30-30 1 15,0-4 1-15,-14-37 0 16,14 91-5-16,-4-46-1 0,-10 0-3 0,0-45 13 0,-10 111-4 16,3-66-3-16,7-45 1 0,-31 102 1 0,17-62 1 0,-3 2-5 0,3 3 5 15,-16 16 8-15,9-26-3 0,-6-3 4 0,-1-1 8 16,28-31 1-16,-52 59 3 0,28-38 2 0,24-21 0 15,-59 40 0-15,26-20 0 0,-2 1 5 0,35-21 4 16,-64 23-3-16,64-23 5 0,-56 15-3 0,56-15-4 16,-61 8 2-16,61-8 0 0,-62 3-1 0,62-3 2 15,0 0 1-15,-82-7-7 0,82 7-1 0,0 0 11 16,-63-8 0-16,63 8-3 0,0 0-6 0,0 0-2 16,-41-15-4-16,41 15 1 0,0 0-7 0,0 0-4 15,0 0-1-15,0 0-1 0,0 0-4 0,0 0-10 16,-41-19-10-16,41 19-7 0,0 0-19 0,0 0-33 15,0 0-32-15,0 0-35 0,0 0-30 0,0 0-38 16,0 0-28-16,0 0-22 0,0 0-39 0,0 0-36 16,0 0-39-16,102-77-28 0,-102 77-280 0,46-19-735 15,-46 19 325-15</inkml:trace>
          <inkml:trace contextRef="#ctx0" brushRef="#br0" timeOffset="7708.9394">10758 1589 386 0,'0'0'401'15,"0"0"3"-15,0 0-4 0,0 0-1 0,0 0-1 16,0 0-24-16,0 0-34 0,0 0-33 0,0 0-34 16,0 0-34-16,0 0-50 0,0 0-59 0,0 0-57 15,0 0-73-15,0 0-70 0,0 0-78 0,0 0-85 16,0 0-81-16,0 0-278 0,0 0-640 0,0 0 283 15</inkml:trace>
        </inkml:traceGroup>
        <inkml:traceGroup>
          <inkml:annotationXML>
            <emma:emma xmlns:emma="http://www.w3.org/2003/04/emma" version="1.0">
              <emma:interpretation id="{6C7DA69A-804B-4676-AD41-3325AF815CEC}" emma:medium="tactile" emma:mode="ink">
                <msink:context xmlns:msink="http://schemas.microsoft.com/ink/2010/main" type="inkWord" rotatedBoundingBox="14511,2350 15116,2313 15195,3596 14589,3633"/>
              </emma:interpretation>
              <emma:one-of disjunction-type="recognition" id="oneOf3">
                <emma:interpretation id="interp3" emma:lang="" emma:confidence="0">
                  <emma:literal>З</emma:literal>
                </emma:interpretation>
                <emma:interpretation id="interp4" emma:lang="" emma:confidence="0">
                  <emma:literal>3</emma:literal>
                </emma:interpretation>
                <emma:interpretation id="interp5" emma:lang="" emma:confidence="0">
                  <emma:literal>з</emma:literal>
                </emma:interpretation>
              </emma:one-of>
            </emma:emma>
          </inkml:annotationXML>
          <inkml:trace contextRef="#ctx0" brushRef="#br0" timeOffset="9460.1144">12953-1039 191 0,'0'0'220'0,"0"0"3"0,0 0 1 0,0 0 1 16,0 0-4-16,0 0 2 0,0 0-6 0,0 0 9 15,0 0-19-15,0 0-5 0,0 0 10 0,0 0-27 16,0 0-13-16,0 0-18 0,0 0-13 0,0 0-17 16,0 0-8-16,0 0-16 0,0 0-15 0,0 0-1 15,0 0-12-15,0 0-8 0,43-100 1 0,-43 100-13 16,44-25-2-16,-44 25-8 0,43-14-3 0,-43 14-8 15,49-14-6-15,-49 14 6 0,0 0-3 0,60-6-8 16,-60 6 1-16,0 0-8 0,0 0 6 0,69 22-6 16,-69-22 1-16,0 0 6 0,37 47 2 0,-37-47-6 15,8 44 20-15,-8-44 1 0,0 54 3 0,0-54 3 0,0 0 8 16,-24 101-7-16,11-64 4 0,13-37-1 16,-33 69 0-16,11-37 7 0,22-32-5 0,-41 56-6 15,23-32 1-15,18-24-5 0,-49 48 4 0,49-48-7 0,-34 37-4 16,34-37-2-16,-38 33 4 0,38-33-9 0,0 0-1 15,-38 26-5-15,38-26 0 0,0 0 1 0,0 0 1 16,0 0 3-16,0 0 2 0,0 0 12 16,0 0-6-16,0 0-3 0,0 0-3 0,0 0-2 0,0 0-5 15,0 0-2-15,0 0-3 0,0 0 2 0,0 0-4 16,0 0 6-16,0 0-6 0,0 0-2 0,115-81-2 16,-115 81-5-16,46-20 7 0,-46 20-8 0,54-9 3 15,-54 9-2-15,0 0-2 0,74 3 7 0,-74-3-7 16,0 0 0-16,76 18-1 0,-76-18 1 0,44 18 1 15,-44-18-1-15,46 29 1 0,-46-29 4 0,36 31-5 16,-36-31-1-16,32 36 2 0,-32-36-7 0,30 46 3 0,-30-46 1 16,27 48 5-16,-27-48-6 0,12 51 5 15,-12-51 2-15,10 55-4 0,-10-55 1 0,9 56 0 16,-9-56-1-16,0 0 2 0,-14 82 0 0,14-82-1 16,-22 60-2-16,22-60 4 0,-28 43-2 0,28-43 5 0,-30 46 7 15,30-46 5-15,-40 39 0 0,40-39 6 0,-36 36 2 16,36-36 7-16,-43 27 6 0,43-27-3 15,-44 20 7-15,44-20-7 0,0 0 0 0,-59 17 1 0,59-17-1 16,0 0 4-16,-49 4 3 0,49-4-6 0,0 0-3 16,0 0-2-16,0 0-3 0,0 0-3 0,-69-30-8 15,69 30 1-15,0 0-2 0,0 0-2 0,-25-35-3 16,25 35-17-16,0 0-26 0,0 0-20 0,0 0-26 16,-7-50-38-16,7 50-43 0,0 0-49 0,0 0-37 15,0 0-39-15,0 0-46 0,0 0-41 0,0 0-39 16,0 0-294-16,0 0-761 0,60-54 336 0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15:50.529"/>
    </inkml:context>
    <inkml:brush xml:id="br0">
      <inkml:brushProperty name="width" value="0.04667" units="cm"/>
      <inkml:brushProperty name="height" value="0.04667" units="cm"/>
      <inkml:brushProperty name="color" value="#774931"/>
      <inkml:brushProperty name="fitToCurve" value="1"/>
    </inkml:brush>
  </inkml:definitions>
  <inkml:traceGroup>
    <inkml:annotationXML>
      <emma:emma xmlns:emma="http://www.w3.org/2003/04/emma" version="1.0">
        <emma:interpretation id="{94D6CD07-7932-4BA6-83A4-E5756A54732C}" emma:medium="tactile" emma:mode="ink">
          <msink:context xmlns:msink="http://schemas.microsoft.com/ink/2010/main" type="writingRegion" rotatedBoundingBox="3153,9317 8857,9023 8929,10428 3225,10722"/>
        </emma:interpretation>
      </emma:emma>
    </inkml:annotationXML>
    <inkml:traceGroup>
      <inkml:annotationXML>
        <emma:emma xmlns:emma="http://www.w3.org/2003/04/emma" version="1.0">
          <emma:interpretation id="{5A520026-745E-47E0-9FFF-C27735F46235}" emma:medium="tactile" emma:mode="ink">
            <msink:context xmlns:msink="http://schemas.microsoft.com/ink/2010/main" type="paragraph" rotatedBoundingBox="3153,9317 8857,9023 8929,10428 3225,1072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D0D5797-A9EC-40B6-A2C2-370A8A1FADFA}" emma:medium="tactile" emma:mode="ink">
              <msink:context xmlns:msink="http://schemas.microsoft.com/ink/2010/main" type="line" rotatedBoundingBox="3153,9317 8857,9023 8929,10428 3225,10722"/>
            </emma:interpretation>
          </emma:emma>
        </inkml:annotationXML>
        <inkml:traceGroup>
          <inkml:annotationXML>
            <emma:emma xmlns:emma="http://www.w3.org/2003/04/emma" version="1.0">
              <emma:interpretation id="{2FB6B88C-FE7D-4C5A-AD2C-DDABEF6E3D89}" emma:medium="tactile" emma:mode="ink">
                <msink:context xmlns:msink="http://schemas.microsoft.com/ink/2010/main" type="inkWord" rotatedBoundingBox="3153,9317 5709,9186 5782,10591 3225,10722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156-79 93 0,'0'0'146'0,"0"0"-5"0,0 0-6 15,0 0-5-15,0 0-1 0,0 0-12 0,0 0-4 16,0 0-5-16,0 0-6 0,0 0-6 0,0 0-7 16,0 0-4-16,0 0 0 0,0 0-4 0,0 0-4 15,0 0-2-15,0 0 3 0,0 0-2 0,0 0-8 16,0 0-9-16,29-26-3 0,-18 25-7 0,3-5-6 15,0 1-3-15,-1 3-5 0,3 1 0 0,0-3-6 16,-2 4-1-16,0-5-5 0,-14 5 2 0,25-6-5 16,-12 3-3-16,-2 2 5 0,3-2-6 0,-14 3 0 15,19 0-2-15,-19 0 0 0,16 0 0 0,-16 0 1 16,16 1-3-16,-16-1 5 0,13 3-4 0,-13-3 0 16,0 0-1-16,11 3 2 0,-11-3 5 0,0 0 1 15,0 0 3-15,0 0 2 0,0 0-3 0,12 4-5 16,-12-4 0-16,0 0-3 0,0 0-2 0,0 0 2 15,0 0-2-15,0 0 1 0,0 0-4 0,0 0-1 16,-28 12-2-16,28-12 2 0,-14 10-3 0,4-7 2 16,10-3-4-16,-20 4 2 0,5 2 0 0,1-4 0 15,0 5-5-15,-10 1 3 0,10-2-5 0,0-3 8 16,-8 5-3-16,7 0-1 0,-5 0-3 0,-2-1 4 0,3 3-2 16,3-4 1-16,-5 1-1 0,6-1-4 0,-8 1 1 15,6-6 6-15,0 5-4 0,-5 0 1 16,6-2 2-16,-6 2-1 0,9-2-3 0,-9-2 3 15,6 3-1-15,0-2 1 0,8 5 1 0,8-8-1 0,-20 0 5 16,20 0 0-16,-18 0 1 0,18 0 6 0,0 0-2 16,-15-2 1-16,15 2-1 0,0 0 0 0,-16 2-2 15,16-2-1-15,0 0 2 0,0 0 0 0,0 0-2 16,0 0-1-16,0 0 1 0,0 0-3 0,0 0 2 16,0 0 6-16,0 0-3 0,0 0 3 0,0 0-1 15,38-22-1-15,-27 18 3 0,3-2-4 0,2 5 0 16,1-1 3-16,-4-1-5 0,11-1 0 0,-1-3-1 15,-7 5-1-15,6 1 0 0,0-3 4 0,0 2-4 16,-7 1-3-16,7 1 3 0,-5-2 0 0,4 2-1 16,-2-2 1-16,1 2-6 0,-4 0 4 0,-2 0-2 15,2 0 1-15,0-1-4 0,0 0 8 0,-16 1-9 16,23 0 3-16,-23 0 2 0,21 0 1 0,-12 2-6 16,-9-2 3-16,19 0 0 0,-19 0 5 0,18 0-9 15,-18 0 9-15,20 5-5 0,-20-5-2 0,13 0 0 16,-13 0 1-16,0 0-1 0,16 3-1 0,-16-3 0 15,0 0 2-15,0 0 9 0,14 3-10 0,-14-3-1 16,0 0 4-16,0 0-1 0,0 0 0 0,13 1 0 16,-13-1 6-16,0 0 3 0,6 9-1 0,-6-9 1 15,0 0 0-15,0 0-3 0,5 13 4 0,-5-13 2 0,3 13 2 16,-2 1 2-16,-1-14-4 0,4 23-1 16,-4-7 0-16,0-4 8 0,3 10-10 0,-3 1 4 15,-2-5 4-15,1 3-7 0,-1 2-5 0,-1-8 4 0,-3 11-4 16,-1-8-4-16,1 0 5 0,1-6-13 0,-1 2-14 15,1 6-17-15,-3-9-10 0,2 1-23 0,0 2-40 16,-1-4-56-16,7-10-61 0,-5 13-56 16,-4-4-173-16,9-9-493 0,-11 1 219 0</inkml:trace>
          <inkml:trace contextRef="#ctx0" brushRef="#br0" timeOffset="-1313.4355">65 802 65 0,'0'0'198'0,"0"0"-8"0,0 0-4 0,0 0-10 16,0 0-10-16,0 0-1 0,0 0-8 0,0 0-8 15,0 0-10-15,-3-37 1 0,3 37-3 0,-4-23-11 16,3 10-5-16,1-7-4 0,0 4-6 15,-2 1-10-15,4-11-11 0,1 1-6 0,-8 4-6 0,-1-2-6 16,1-3-7-16,2-1-4 0,-2 1-8 0,5-11-2 16,2 11-7-16,-1 2-6 0,-5 4-2 0,5-6 1 15,2-1-7-15,-3 3-1 0,5-4-2 0,0 4-2 16,3 1-1-16,1 2 4 0,-2-4-8 0,-1 2 1 16,0 1-1-16,2 6 1 0,-1-5-12 0,0 2 2 15,3 3 2-15,-4 1-4 0,4 2 2 0,-1 5 0 16,-1-4-6-16,-2 6 4 0,1-2-5 0,-7 8 2 15,16-7 1-15,-10 3-1 0,-6 4-3 0,14-7 1 16,-14 7 1-16,0 0-1 0,21-2-3 0,-21 2 2 16,12-2 1-16,-12 2 2 0,0 0-5 0,19 4 1 15,-19-4 2-15,0 0-1 0,14 3 0 0,-14-3-3 16,0 0 5-16,13 4-2 0,-13-4 6 0,0 0 9 16,0 0-8-16,0 0-1 0,0 0 4 0,0 0 2 15,0 0 1-15,0 0 0 0,0 0-3 0,5 8-9 16,-5-8 9-16,0 0-5 0,0 0 6 0,-22 17 1 15,22-17-7-15,-13 8 7 0,5-1-6 0,0-2 6 16,-6 4-1-16,1 0-4 0,-4 5 3 0,6-4 1 16,-3 0 1-16,-2 4 0 0,0 2-5 0,0 2 4 15,5-6 5-15,-3 2-4 0,3 7-1 0,-3-3-1 0,6-3 1 16,-2 4-6-16,2 4 2 0,-3-4 4 16,5 1 2-16,3 6-5 0,-3 1 12 0,2-2-12 15,3 3 6-15,-1 0-6 0,1 9 9 0,1-11 3 0,-7 0-2 16,9-1-1-16,0-2-4 0,2 1 5 0,1 4-4 15,-2-7 0-15,2 2 9 0,0-4-15 0,4 3 2 16,-3-3 5-16,-1-5-9 0,0 5 1 16,3-6-2-16,-2-1-6 0,-3-1-11 0,2-3-13 0,-5-8-23 15,5 13-19-15,-5-13-25 0,6 7-27 0,-6-7-27 16,0 0-40-16,0 0-37 0,0 0-24 0,0 0-30 16,0 0-212-16,0 0-526 0,18-21 233 0</inkml:trace>
          <inkml:trace contextRef="#ctx0" brushRef="#br0" timeOffset="21447.6401">1201-435 68 0,'10'11'109'0,"-10"-11"6"0,11 5-30 0,-11-5 22 0,11 7-4 15,-11-7 3-15,0 0 7 0,15 0-13 16,-15 0 6-16,0 0-13 0,0 0 2 0,13-8-17 16,-13 8 5-16,0 0 0 0,6-15-7 0,-6 15 0 15,0-14 6-15,0 14-3 0,2-21-9 0,-2 21 0 0,-2-24 6 16,-4 12-2-16,5-1-6 0,-3 1-1 0,4 12-7 16,-11-19 2-16,5 5-3 0,-5 3-11 15,3 3 10-15,-5-3 5 0,2 1-1 0,-3 3-8 16,3 0-5-16,-5 5 0 0,5-1 8 0,11 3-5 0,-27 0-3 15,15 3-6-15,-3 1-6 0,1 0 5 0,-2 4-4 16,4 2 0-16,-4 5-4 0,0 0 9 0,2 4-11 16,0 2-6-16,0-2 1 0,-1 0 0 0,4 6 0 15,6 0-3-15,-1 1 3 0,-5 10-4 0,6-11-3 16,2 3 2-16,3 8 9 0,-1-9-10 0,-1 10 9 16,2-11-4-16,3 1 3 0,4-1-1 0,-3-1 1 15,-1-2-1-15,5 3 11 0,-1-1 3 0,7-3 2 16,-8-8 11-16,5 3-20 0,0 1 8 0,0-4-2 15,-4-5 5-15,4 5-11 0,5-7 26 0,-5 1-13 16,8 2 18-16,4 0 0 0,-13-4-3 0,4-3-10 16,8 0 0-16,0 1-8 0,-4-6 2 0,-4 2-10 15,3-2 1-15,-1-3-3 0,8-4-11 0,-4 1 0 16,-4 2-18-16,-2-3-17 0,5-1-21 0,-1-5-35 16,2-1-19-16,1 2-25 0,-7 1-34 0,-3 0-44 15,0 6-46-15,7-9-48 0,-1 3-51 0,-9 8-202 16,3-9-578-16,-2 3 255 0</inkml:trace>
          <inkml:trace contextRef="#ctx0" brushRef="#br0" timeOffset="22413.3705">1721-526 28 0,'0'0'151'16,"0"0"-4"-16,0 0-8 0,0 0-2 0,0 0-10 15,5 39 1-15,-5-28-6 0,1 4 2 0,3-3-3 0,0 13-8 16,-1-2-4-16,1-2 1 0,2 5 1 0,-3-3-1 16,5 14-2-16,0 0 3 0,-8-11 0 15,3 1-6-15,0 12-3 0,0 2 2 0,1-15-7 16,-3 11-6-16,-2-11 3 0,1 11-14 0,3-11 0 0,-3 0-7 16,-2-1-1-16,1 1 4 0,1-1-14 0,0-1-5 15,-4-2 1-15,4-8 2 16,0 1-4-16,0-3-8 0,0-12-4 15,0 17-1-15,0-17-7 0,0 12-1 0,0-12-2 0,0 0 8 0,0 0 11 16,0 0-7-16,0 0-7 0,0 0 2 0,0 0-9 16,0 0-3-16,0 0-5 0,11-34 2 0,-7 14 1 15,-1-4-6-15,3 1-3 0,2-13 1 0,0-1-12 16,-2 11-6-16,7-11-14 0,-2-2-9 0,5 4 2 16,0-1 0-16,-2-1-9 0,3 2 11 0,-4 9-8 15,-4 0-2-15,4 1 1 0,0-2 4 0,-4 6 3 16,2 2 2-16,0 1 2 0,2-1-1 0,-5 6 4 15,1 0 2-15,-4 4 3 0,1 4-5 0,-6 5 5 16,11-10-2-16,-11 10 5 0,15-8 0 0,-15 8-2 16,14 3 1-16,-14-3 4 0,0 0 1 0,16 16 4 15,-5-6 1-15,1 8 7 0,-1-2 1 0,-1 3 8 16,1 2 7-16,-5-2-6 0,1 6-1 0,-1-3 3 0,-5 3-1 16,3 1 2-16,-1-2 2 0,-3 1 0 15,8 1 1-15,-5-1 1 0,0 4-1 0,-3-5-2 16,-3-2 20-16,1 0-16 0,-1 1 0 0,0 2-4 15,4-5 17-15,-2-6-15 0,-2 11-1 0,4-8 4 0,-4-6 6 16,3 5-1-16,0 0 0 0,0-16-14 0,-1 15 11 16,1-15-12-16,0 0 5 0,-4 12-13 0,4-12 21 15,0 0-3-15,0 0 1 0,0 0 10 16,0 0-15-16,0 0-10 0,0 0 6 0,0 0-5 0,5-57-5 16,-5 43-3-16,3-9 5 0,-1-2-8 0,4 1-4 15,1-1-9-15,-1-2 0 0,0-10-2 0,0 9-13 16,4 3-3-16,-2-2 6 0,0-1-11 0,3 3 4 15,-2 1-4-15,2-2 5 0,-1 3 5 0,-2 1 3 16,3 0-5-16,-2 5 6 0,-2 3 0 0,-3 7 1 16,4-3-1-16,-1 4 2 0,4-3 7 0,-11 9-5 15,9-10 0-15,-9 10 8 0,0 0-4 0,8-5 13 16,-8 5 1-16,0 0 12 0,0 0 3 0,19 14-1 16,-16-2 15-16,5-1-6 0,-3 4-3 0,-2 1 8 15,2 5 7-15,4 0-5 0,-9 1-5 0,5 1 10 16,-2 0-1-16,0-1 9 0,4 1-3 0,-3-2-6 15,-4 0-2-15,2 2-3 0,-1-4-3 0,-2 2-6 16,2-1 0-16,1 3-5 0,1-3-14 0,-3-4-20 16,-3 5-31-16,1-6-32 0,9-4-20 0,-7-11-36 15,-2 19-37-15,2-19-55 0,0 0-57 0,-6 16-41 16,6-16-269-16,0 0-641 0,0 0 284 0</inkml:trace>
        </inkml:traceGroup>
        <inkml:traceGroup>
          <inkml:annotationXML>
            <emma:emma xmlns:emma="http://www.w3.org/2003/04/emma" version="1.0">
              <emma:interpretation id="{7A40FD7A-6BF9-42C2-A8D7-E88B30765B8B}" emma:medium="tactile" emma:mode="ink">
                <msink:context xmlns:msink="http://schemas.microsoft.com/ink/2010/main" type="inkWord" rotatedBoundingBox="5924,9462 8872,9310 8913,10116 5966,10268"/>
              </emma:interpretation>
              <emma:one-of disjunction-type="recognition" id="oneOf1">
                <emma:interpretation id="interp1" emma:lang="" emma:confidence="0">
                  <emma:literal>тень</emma:literal>
                </emma:interpretation>
                <emma:interpretation id="interp2" emma:lang="" emma:confidence="0">
                  <emma:literal>спеть</emma:literal>
                </emma:interpretation>
                <emma:interpretation id="interp3" emma:lang="" emma:confidence="0">
                  <emma:literal>#лень</emma:literal>
                </emma:interpretation>
                <emma:interpretation id="interp4" emma:lang="" emma:confidence="0">
                  <emma:literal>олень</emma:literal>
                </emma:interpretation>
                <emma:interpretation id="interp5" emma:lang="" emma:confidence="0">
                  <emma:literal>#пень</emma:literal>
                </emma:interpretation>
              </emma:one-of>
            </emma:emma>
          </inkml:annotationXML>
          <inkml:trace contextRef="#ctx0" brushRef="#br0" timeOffset="24882.1513">2630-16 129 0,'0'0'262'0,"9"3"-14"15,-9-3-7-15,0 0-6 0,0 0-10 0,24-10-16 16,-16 4-13-16,1 0-24 0,4-4-17 0,1 1-16 15,0-6-8-15,1 0-18 0,0 0-16 0,4-3-6 16,-4 0-3-16,4 1-13 0,-2 0-8 0,-3-2-6 0,4-1-2 16,-4 0-6-16,-3 2-11 0,5-1-5 0,-12-1-7 15,3 8-12-15,-6 0 0 0,1-4-2 16,0 2 0-16,-2 14-5 0,-5-26-2 0,2 12 0 16,-2 7-1-16,5 7 7 0,-14-18-10 0,4 10 2 0,2 4 0 15,8 4-1-15,-16-7 0 0,1 6 7 0,15 1-2 16,-24 4 1-16,10-3 2 0,14-1-3 0,-22 10 1 15,9-2 9-15,2 0-4 0,0 1-3 16,1 1 4-16,6-1-2 0,-6 7 7 0,-1 3 9 0,3 2-1 16,5-9 5-16,-6 8-3 0,7-5 10 0,-1 4 4 15,1 3 13-15,1-2-4 0,4 1 2 0,2 2 3 16,-2-11-2-16,5 8 0 0,-5-4-7 0,1-1 2 16,3 0-6-16,-1-2-3 0,2-1 6 0,-2 3-15 15,2-7 3-15,2 2-12 0,1 2 6 0,-2-1-10 16,1-4-13-16,-1 1-27 0,1-4 10 0,-1 2-10 15,7-6-14-15,-2 0-23 0,-14 0-16 0,29 1-5 16,-14-3-31-16,0-4-25 0,5-4-18 0,1 2-4 16,-1-3-27-16,-1-4-11 0,3 0-7 0,-1 0 11 15,-4-3-14-15,4-2 26 0,-2 4 1 0,-2-4 17 16,1 2 24-16,-6 0-2 0,1 0 30 0,0 1 12 16,-4 0 17-16,-3 4 16 0,1-1 10 0,-4 0 22 15,0 0 37-15,0-1 2 0,-3 1 23 0,2 5 17 16,-2 9 8-16,1-25 12 0,-1 17 3 0,0 8 4 15,2-18 7-15,-2 18 2 0,3-15 0 0,-3 15 1 16,0 0-6-16,0-14-2 0,0 14-2 0,0 0 7 16,0 0 0-16,0 0-1 0,0 0-5 0,0 0-3 15,0 0-11-15,0 0 5 0,14 36 6 0,-11-23-5 16,-1 0-3-16,8 7 1 0,-10 1 1 0,3 0 7 16,3-1-5-16,2 4 2 0,-5 2-4 0,3-6 7 15,1 1 8-15,4 2-11 0,-6 3-3 0,2 0-8 16,-2-4 4-16,6 4-2 0,-6-4-2 0,-2 0-2 15,3-1 13-15,-2-2-5 0,-3 0-7 0,1-4-11 16,-1 1 3-16,6 3-7 0,-7-3-2 0,1-4-8 0,-1-12 10 16,0 19-18-16,2-10 4 0,-2-9-10 0,0 0 5 15,0 0-7-15,-3 16-3 0,3-16 3 16,0 0-4-16,0 0 3 0,0 0-4 0,0 0-15 0,0 0 7 16,0 0 0-16,-7-38-8 0,7 20-8 0,-1 4 2 15,2-8-6-15,1-1-5 0,1-2-23 0,3-1 3 16,4 2 0-16,1-13-13 0,-3 9 6 0,8-7-1 15,1 2-9-15,-4 7 6 0,-1 0 0 0,9-6 7 16,-7 10-1-16,0 0 9 0,-3-5-2 0,2 9 5 16,-2 0-3-16,0 3 9 0,0 3-1 0,-3 3 10 15,-2-2-3-15,1 5 3 0,-7 6 6 0,0 0-2 16,0 0 12-16,11-7 13 0,-11 7 8 0,0 0-5 16,0 0-10-16,0 0 25 0,12 23-11 0,-12-23 14 15,0 20-7-15,-1-4 12 0,-1 3 1 0,1-1-1 16,2 5 3-16,-1-1 6 0,3-3-2 0,1 0 3 15,-6 4-4-15,5-2-2 0,0 0 2 0,2 6 1 16,-3-3-3-16,1-4 0 0,0 3-2 0,2-2 3 16,0 0-3-16,4 3 4 0,-3-4-4 0,1 1-1 15,1-11-8-15,-1 5-4 0,1-5-3 0,-1 2-3 16,10 0 1-16,-9-1-6 0,6-8 2 0,-7 2 1 16,-7-5-7-16,20 6 1 0,-20-6-6 0,17 3 4 15,-2-9-1-15,-1-2-15 0,3 1-8 0,-3-7-10 16,7 2-16-16,0-6-13 0,-4-1-9 0,2-3-1 15,-2-1-17-15,4 4-7 0,-1-1 7 0,1-3-16 16,-8 0-11-16,1 3 9 0,-5-3-24 0,-1 0 9 16,-3 2-3-16,4-2-1 0,1 1 5 0,-5 3 9 15,-2-2 5-15,0 2 9 0,-6 5 5 0,6 0 5 0,-1 0 6 16,-2 0-1-16,-2-5 6 0,-1 5 2 0,-2 2 7 16,-1-4 4-16,6 16 9 0,-7-20 3 15,4 12 4-15,3 8 2 0,-8-14 5 0,5 6 6 16,3 8 12-16,-9-13 1 0,9 13 5 0,0 0-1 0,-18-5 4 15,18 5 3-15,0 0 5 0,0 0 2 0,0 0 8 16,-23 14 5-16,13-4 7 0,5 0 1 0,1 3 12 16,-3-2-1-16,3 2 2 0,4 1 10 0,0 4 10 15,3 1 9-15,-2 3 9 0,3 0-4 0,-8 0 9 16,12 0 10-16,-3 1 3 0,4 0 15 0,1-2 0 16,3-2 0-16,-2 1-14 0,-2 3-6 0,7-4 1 15,-3-4-2-15,4 0 2 0,-3 4-3 0,-4-9-6 16,1 2-9-16,3-5-9 0,0 0-7 0,-1-2 2 15,3 1-9-15,-2-5-11 0,3-1 0 0,7-4-6 16,-8 0-6-16,0-3-6 0,-2-1 2 0,6-5-12 16,-1-1-10-16,-4 0-2 0,3-4-14 0,0 3-6 15,-2-4 0-15,-2-2-7 0,3 2-13 0,-6-7-11 16,2 3-8-16,-2-2-8 0,3 0-8 0,-7-1 1 16,-1 0 3-16,2 2-4 0,-5 4 12 0,-3-2 6 15,2 6 7-15,1 4 3 0,-3 12 9 0,0-17 5 16,0 17 13-16,0-15 13 0,0 15 11 0,0 0 8 15,0 0-13-15,0 0-5 0,-10-5 17 0,10 5 5 16,0 0 2-16,-17 30 18 0,14-12 6 0,-5 2 3 16,3 3 6-16,-1-2 1 0,1 4 8 0,5-3-2 0,-6 1-6 15,7 5 2-15,1-4-6 0,-8 4-2 16,9-5-4-16,0 4-6 0,5-4-2 0,-4 2-6 16,0-7 1-16,-1 6-4 0,2-8-5 0,-1-3-5 15,-2 0-17-15,-1 1-11 0,-1-14-13 0,4 16-9 0,-4-16-22 16,3 10-5-16,-3-10-30 0,0 0-19 15,0 0-13-15,0 0-13 0,0 0-11 0,0 0-8 16,0 0-16-16,0 0-15 0,-18-39-13 0,15 25-15 16,-2-2-13-16,-1-6-3 0,3 5 7 0,-3 3 18 0,3-6 11 15,-2 5 15-15,2 3 17 0,3 12 22 0,-4-18 23 16,1 10 34-16,3 8 19 0,-8-17 30 0,8 17 33 16,-1-10 16-16,1 10 22 0,0 0 10 15,-5-13 11-15,5 13 3 0,0 0-6 0,0 0 0 0,0 0-2 16,0 0 1-16,0 0 1 0,0 0 11 0,0 0 5 15,0 0-1-15,0 0-4 0,0 0 1 0,0 0 2 16,0 0-5-16,0 0-3 0,38 15-1 0,-29-13-6 16,6 1 5-16,-15-3-13 0,23 2-6 0,-5-4-4 15,-1-3-9-15,1 5-1 0,5-7 0 0,-9 3-4 16,7-8 1-16,-2 3 0 0,3-3-5 0,-1 0-9 16,-4-3 1-16,0 0-5 0,1 1-7 0,-7 4 3 15,5-6-5-15,-8 5 3 0,4-6-8 0,-2 0 0 16,-2 3 11-16,1-4-9 0,-6 5 3 0,-1-3-2 15,1 2 3-15,-5 0-4 0,1 0 4 0,-1 2 1 16,2 12 7-16,-3-18 1 0,3 18 7 0,-3-16 14 16,3 16 12-16,-3-9 23 0,3 9 5 0,0 0 22 15,-8-12-22-15,8 12 5 0,0 0-2 0,0 0-3 16,0 0-3-16,0 0-20 0,0 0 12 0,0 0 3 16,0 0 7-16,-13 34 5 0,10-13 11 0,-2-1 2 15,4 3 2-15,1-2-1 0,1 4 16 0,2 1-2 16,2-3-7-16,-2-3 6 0,2 7-2 0,-2-1 2 15,4 0-2-15,1-2-4 0,-4 1 1 0,7-4-3 16,-4-2-10-16,-1 2-8 0,3 2-8 0,3-2-5 0,0-5-10 16,1-3-4-16,-10-6-4 0,10 11-5 0,-4-10 1 15,4 3-6-15,-5-5-7 0,-2-2 0 16,-6-4-2-16,22 4-5 0,-22-4 2 0,21-4-15 16,-12-3-9-16,4 4-12 0,1-9-7 0,2-6-12 0,-2-1 3 15,0 2-11-15,0-6-9 0,-1 2-6 0,-2-3-12 16,0-2 3-16,5-7-12 0,-8 6 6 0,1 2-7 15,-2-2 0-15,-3 2 12 0,6-3 11 16,-5 5-7-16,1 1 8 0,-6-1-1 0,6 5 12 0,-6 3 3 16,8 3 7-16,-8 12 3 0,0-14 13 0,0 14 6 15,0 0 12-15,0 0 0 0,-1-14 13 0,1 14-6 16,0 0-3-16,0 0 2 0,0 0 1 0,0 0 6 16,0 0 9-16,-15 33-2 0,9-19 16 0,6 9 4 15,-3-5 7-15,3 5 2 0,-3 2 4 0,0 0 4 16,1-2 8-16,2 3 6 0,3 0 5 0,-1-4 4 15,1 3-3-15,0-2-5 0,7 3-1 0,-2-5 2 16,-1 3-2-16,6-1 1 0,-3-1-5 0,2-6-6 16,4 4 1-16,-7-9-7 0,10 7-5 0,2-6-7 15,-2 1-5-15,1 0-1 0,-1-3-8 0,4-2 3 16,-9 1-7-16,8 0-2 0,-6-2-3 0,6-6-1 16,0 1 0-16,-5-4 0 0,-2 1-8 0,2-6-1 15,4-2-12-15,-6 4-9 0,7-7-7 0,-9 2-3 16,1 0-3-16,1-6 1 0,-4 4-4 0,4-4-1 0,0-3 1 15,-6 2 2-15,-4 4 1 0,-2-3 2 16,-3 3 2-16,0-1 4 0,0 0 0 0,0 14 3 16,-8-25 5-16,7 10-1 0,-3 7-4 0,-5-3 9 15,3 4 7-15,6 7 9 0,-21-11 5 0,5 7 6 0,-1 0 11 16,-5 1 6-16,6 3 0 0,2 3 0 0,-4-4-1 16,-5 6-4-16,-3 2-4 0,7 2-4 15,2 0-4-15,-4-1-4 0,-1 7-13 0,-11 9-13 16,16-7-19-16,1 1-21 0,2 1-24 0,3 4-36 0,-4-1-34 15,1-2-42-15,5 1-49 0,2 1-29 0,-1 3-42 16,4 6-52-16,-1-6-25 0,2 0-45 0,-2 11-296 16,8-12-782-16,2 2 346 0</inkml:trace>
        </inkml:traceGroup>
      </inkml:traceGroup>
    </inkml:traceGroup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17:15.055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 contextRef="#ctx0" brushRef="#br0">0 43 262 0,'0'0'305'0,"0"0"-17"16,0 0 8-16,0 0-23 0,97-19 1 0,-97 19-21 0,58-11-12 15,-58 11-6-15,75-7-17 0,-75 7-14 0,97-1-17 16,-46-5-11-16,-51 6-10 0,93-1-26 15,-47 2-15-15,-46-1-12 0,93 3-29 0,-47-2-30 16,-46-1-27-16,71 3-19 0,-71-3-18 0,67 6-30 0,-67-6-27 16,49 12-30-16,-49-12-36 0,0 0-34 0,52 24-39 15,-52-24-22-15,0 0-36 0,27 28-190 0,-27-28-490 16,0 0 217-16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17:15.341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 contextRef="#ctx0" brushRef="#br0">0 69 99 0,'0'0'367'0,"0"0"-26"0,0 0-23 15,0 0-10-15,0 0-4 0,0 0-6 0,0 0-2 16,147 4-8-16,-147-4-19 0,90-7-13 0,-39 3-11 15,29-2-16-15,-31 4-11 0,-49 2-19 0,130-14-23 16,-56 9-18-16,-25 8-15 0,-49-3-22 0,101-21-30 16,-48 19-31-16,-53 2-24 0,91 0-19 0,-45-1-40 15,-46 1-29-15,82-5-26 0,-82 5-29 0,67-4-31 16,-67 4-40-16,0 0-40 0,69 10-37 0,-69-10-25 16,0 0-28-16,49 18-226 0,-49-18-578 0,0 0 256 15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17:48.632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4BC926C7-7914-4F65-873F-421549168A64}" emma:medium="tactile" emma:mode="ink">
          <msink:context xmlns:msink="http://schemas.microsoft.com/ink/2010/main" type="writingRegion" rotatedBoundingBox="7650,3940 4667,9700 632,7611 3614,1850"/>
        </emma:interpretation>
      </emma:emma>
    </inkml:annotationXML>
    <inkml:traceGroup>
      <inkml:annotationXML>
        <emma:emma xmlns:emma="http://www.w3.org/2003/04/emma" version="1.0">
          <emma:interpretation id="{72F5DBAF-2F22-4A1C-8A31-72C25A412F06}" emma:medium="tactile" emma:mode="ink">
            <msink:context xmlns:msink="http://schemas.microsoft.com/ink/2010/main" type="paragraph" rotatedBoundingBox="7650,3940 4667,9700 2792,8729 5775,296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C102442-0A13-4F91-8E29-72C6374C43DA}" emma:medium="tactile" emma:mode="ink">
              <msink:context xmlns:msink="http://schemas.microsoft.com/ink/2010/main" type="line" rotatedBoundingBox="7650,3940 4667,9700 2792,8729 5775,2969"/>
            </emma:interpretation>
          </emma:emma>
        </inkml:annotationXML>
        <inkml:traceGroup>
          <inkml:annotationXML>
            <emma:emma xmlns:emma="http://www.w3.org/2003/04/emma" version="1.0">
              <emma:interpretation id="{D4F80679-06D5-4807-BE28-4F5C3B486989}" emma:medium="tactile" emma:mode="ink">
                <msink:context xmlns:msink="http://schemas.microsoft.com/ink/2010/main" type="inkWord" rotatedBoundingBox="7557,3892 6615,5711 5553,5161 6495,3342"/>
              </emma:interpretation>
            </emma:emma>
          </inkml:annotationXML>
          <inkml:trace contextRef="#ctx0" brushRef="#br0">3542 1003 169 0,'0'0'184'16,"0"0"-4"-16,0 0-4 0,0 0-4 0,0 0-8 15,0 0-7-15,0 0-6 0,0 0-4 0,0 0 0 16,0 0-12-16,0 0-5 0,93-25-9 0,-93 25-4 15,0 0-7-15,0 0-1 0,0 0 2 0,16-53-7 16,-16 53-9-16,0 0-12 0,0 0 4 0,0 0-3 16,0 0-12-16,-59-97-8 0,59 97-8 0,-52-40-6 15,52 40 1-15,-47-22-2 0,47 22 10 0,-56-22-5 16,19 10-6-16,37 12-4 0,-59-6-5 0,59 6 0 16,0 0-4-16,-93 14-3 0,93-14 2 0,-84 23-2 15,48-5 1-15,-4 1-2 0,5 6 3 0,35-25 0 0,-72 54-4 16,39-23-1-16,1 6 4 0,-17 10-5 0,25-5 6 15,-12 24-2-15,6-6-3 0,1 6 1 16,15-21 7-16,-3 25-6 0,-8-2-3 0,6-5 5 16,6 10-7-16,0-8 7 0,2 5-9 0,2 0 7 0,-1-4-6 15,-6 2 3-15,15 6-1 0,-2-25-8 0,6 21-5 16,2-4 2-16,2-22-9 0,-2 23 3 16,-5-67 10-16,18 81 2 0,-10-36-12 0,6-4-14 15,-14-41 15-15,28 74 1 0,-12-38-13 0,0 0 4 0,-16-36 3 16,31 60-4-16,-31-60-1 0,35 44-2 0,-35-44 10 15,35 38-7-15,-35-38-2 0,46 34 8 0,-46-34 1 16,47 18-9-16,-47-18 2 0,56 19-3 0,-56-19 2 16,58-3 4-16,-58 3-2 0,0 0-4 0,88-27-5 15,-50 8 8-15,-38 19-2 0,67-34 7 0,-37 9-4 16,-30 25-5-16,55-44 8 0,-30 8-11 0,4 11 12 16,-29 25-7-16,44-55-3 0,-17 27 6 0,-27 28-5 15,30-48 6-15,-30 48 7 0,27-44-17 0,-27 44 7 16,16-49-1-16,-16 49 2 0,3-47-1 0,-3 47 1 15,0 0-7-15,0 0 10 0,-19-85-13 0,19 85 8 16,-32-30 0-16,32 30 10 0,-39-26-3 0,39 26 12 16,-49-12-18-16,49 12 22 0,0 0 1 0,-76-14-7 15,76 14 3-15,-70 14 1 0,70-14-8 0,-68 17 7 16,27 0 1-16,41-17-3 0,-64 34 1 0,64-34-4 0,-59 35-7 16,34-19-1-16,25-16-17 0,-48 36-9 15,48-36-15-15,-39 23-28 0,39-23-23 0,0 0-28 16,-35 30-27-16,35-30-38 0,0 0-47 0,0 0-30 15,0 0-31-15,0 0-32 0,0 0-204 0,0 0-565 0,0 0 250 16</inkml:trace>
        </inkml:traceGroup>
        <inkml:traceGroup>
          <inkml:annotationXML>
            <emma:emma xmlns:emma="http://www.w3.org/2003/04/emma" version="1.0">
              <emma:interpretation id="{9DAA9309-03FF-4722-B52B-E8D173445976}" emma:medium="tactile" emma:mode="ink">
                <msink:context xmlns:msink="http://schemas.microsoft.com/ink/2010/main" type="inkWord" rotatedBoundingBox="5574,7948 4667,9700 2792,8729 3699,6977">
                  <msink:destinationLink direction="with" ref="{530596F8-1DCC-4E53-90A5-CB8CF94A77A8}"/>
                </msink:context>
              </emma:interpretation>
              <emma:one-of disjunction-type="recognition" id="oneOf0">
                <emma:interpretation id="interp0" emma:lang="" emma:confidence="0">
                  <emma:literal>2 €</emma:literal>
                </emma:interpretation>
                <emma:interpretation id="interp1" emma:lang="" emma:confidence="0">
                  <emma:literal>27</emma:literal>
                </emma:interpretation>
                <emma:interpretation id="interp2" emma:lang="" emma:confidence="0">
                  <emma:literal>7 €</emma:literal>
                </emma:interpretation>
                <emma:interpretation id="interp3" emma:lang="" emma:confidence="0">
                  <emma:literal>...</emma:literal>
                </emma:interpretation>
                <emma:interpretation id="interp4" emma:lang="" emma:confidence="0">
                  <emma:literal>,..</emma:literal>
                </emma:interpretation>
              </emma:one-of>
            </emma:emma>
          </inkml:annotationXML>
          <inkml:trace contextRef="#ctx0" brushRef="#br0" timeOffset="5005.6964">144 4482 160 0,'0'0'174'16,"0"0"-16"-16,0 0-5 0,0 0-8 0,0 0-13 15,0 0 7-15,0 0-5 0,0 0 0 0,0 0 6 16,0 0-6-16,0 0 7 0,-16 170-6 0,11-127-2 15,1 24-2-15,2 2-3 0,-6 1-6 0,-3 6-7 16,0 0-8-16,5 12 1 0,-9-3-7 0,3 0-6 16,7 4-7-16,-11-1-3 0,7-6-5 0,-1 3 6 15,2-12-16-15,2 0-8 0,0-7-6 0,-2-22 0 16,3 24-6-16,5-28-7 0,2-3-7 0,-4 3-4 16,-1-12-1-16,3 0-3 0,0-7-10 0,3 1-16 15,-1-7-11-15,-2-3-16 0,0-12-27 0,3 17-35 16,-3-17-38-16,-3 12-30 0,3-12-35 0,0 0-38 15,0 0-30-15,0 0-178 0,0 0-472 0,17-43 209 16</inkml:trace>
          <inkml:trace contextRef="#ctx0" brushRef="#br0" timeOffset="5693.1859">1045 5169 222 0,'0'0'252'0,"0"0"-12"0,-62 24 1 16,62-24-11-16,0 0-8 0,0 0-9 15,0 0-17-15,0 0-12 0,0 0-14 0,0 0-14 16,0 0-8-16,-82-37-14 0,82 37-10 0,0 0-19 0,-8-71-3 15,8 71-11-15,6-62-12 0,-6 62 3 0,0 0-18 16,29-89-4-16,-29 89-14 0,39-61 2 0,-20 40-5 16,-19 21-7-16,51-58 1 0,-27 27-3 15,-24 31-7-15,56-41-1 0,-27 30-3 0,-29 11-1 0,52-16-5 16,-52 16 10-16,0 0-12 0,77 3-1 0,-77-3-2 16,0 0-1-16,68 41-3 0,-38-9 1 0,-11 2 7 15,0 5-4-15,0-1-5 0,-3 27 10 0,-10-22-2 16,1 23-1-16,-4 0-2 0,-6 3 1 0,-2 3 5 15,-6-7-1-15,-2 4-3 0,5-2 6 0,-6 1 1 16,-6 7 2-16,5-5 0 0,0-25 4 0,-15 27 6 16,6 0-2-16,2-4 10 0,-7-7 13 0,2-18-26 15,4 22 11-15,-3-3-1 0,3-22 9 0,-18 22 6 16,14-23-10-16,-3-1-4 0,-13 16-1 0,16-17-1 16,2-11 11-16,6-3-15 0,-3-2 4 0,-10 0-2 15,7-8-7-15,1-6-8 0,2 4 7 0,0-6-4 16,-3-1-1-16,3-6-1 0,-2-1-6 0,3-2 0 15,2-8 1-15,-3-1-10 0,6-9 1 0,4 1-7 16,-2-12 0-16,6 10-1 0,3-4-9 0,5 2 13 0,5-2-9 16,4-10 6-16,1 12-5 0,12-8-5 15,-5 13-1-15,-1-2 4 0,8 4-2 0,9-2 3 16,-8 9 0-16,11-3 0 0,-5 9 7 0,0-2-16 16,9-3 6-16,-7 9 7 0,-6 4-1 0,17 1 3 0,0 1 0 15,-1 4-2-15,-16-5 5 0,3-2-6 0,11 5 5 16,-10 1-7-16,7-1 7 0,-11 0-3 15,0-3 4-15,3 6 3 0,-5-2-7 0,-2-2-1 16,0-1 6-16,3-5-6 0,-9 1-2 0,5 2-7 0,-1-2-18 16,2-2-26-16,-5 2-24 0,-4-1-27 0,8-11-27 15,-1 3-36-15,-4-3-30 0,-1-3-37 0,3 0-45 16,1-4-35-16,-7-2-218 0,3-2-577 0,0-1 257 16</inkml:trace>
        </inkml:traceGroup>
      </inkml:traceGroup>
    </inkml:traceGroup>
    <inkml:traceGroup>
      <inkml:annotationXML>
        <emma:emma xmlns:emma="http://www.w3.org/2003/04/emma" version="1.0">
          <emma:interpretation id="{AD96713D-BEC6-4C99-A739-71122AF59146}" emma:medium="tactile" emma:mode="ink">
            <msink:context xmlns:msink="http://schemas.microsoft.com/ink/2010/main" type="paragraph" rotatedBoundingBox="5284,3576 3801,6732 1678,5735 3161,257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016DD87-0042-4D5B-9F9E-F9AA90145854}" emma:medium="tactile" emma:mode="ink">
              <msink:context xmlns:msink="http://schemas.microsoft.com/ink/2010/main" type="line" rotatedBoundingBox="5284,3576 3801,6732 1678,5735 3161,2579"/>
            </emma:interpretation>
          </emma:emma>
        </inkml:annotationXML>
        <inkml:traceGroup>
          <inkml:annotationXML>
            <emma:emma xmlns:emma="http://www.w3.org/2003/04/emma" version="1.0">
              <emma:interpretation id="{B1EAF048-C5C3-402E-8365-B53FB36BFA0E}" emma:medium="tactile" emma:mode="ink">
                <msink:context xmlns:msink="http://schemas.microsoft.com/ink/2010/main" type="inkWord" rotatedBoundingBox="5284,3576 3801,6732 1678,5735 3161,2579"/>
              </emma:interpretation>
              <emma:one-of disjunction-type="recognition" id="oneOf1">
                <emma:interpretation id="interp5" emma:lang="" emma:confidence="0">
                  <emma:literal>24,6</emma:literal>
                </emma:interpretation>
                <emma:interpretation id="interp6" emma:lang="" emma:confidence="0">
                  <emma:literal>24. 6</emma:literal>
                </emma:interpretation>
                <emma:interpretation id="interp7" emma:lang="" emma:confidence="0">
                  <emma:literal>24, 6</emma:literal>
                </emma:interpretation>
                <emma:interpretation id="interp8" emma:lang="" emma:confidence="0">
                  <emma:literal>246</emma:literal>
                </emma:interpretation>
                <emma:interpretation id="interp9" emma:lang="" emma:confidence="0">
                  <emma:literal>24 6</emma:literal>
                </emma:interpretation>
              </emma:one-of>
            </emma:emma>
          </inkml:annotationXML>
          <inkml:trace contextRef="#ctx0" brushRef="#br0" timeOffset="-1812.5237">199 0 76 0,'0'0'208'16,"0"0"-10"-16,0 0-5 0,0 0-12 0,0 0-7 16,0 0-2-16,0 0 3 0,0 0 4 0,0 0-7 15,0 0-2-15,0 0-4 0,0 0-5 0,0 0-14 16,0 0 3-16,0 0 4 0,-6 171-16 0,0-127-1 15,6-44-11-15,-15 75 15 0,4-37-21 0,0 4-8 16,11-42-7-16,-28 84-7 0,14-42 2 0,-1-2-3 16,3 4-14-16,12-44-2 0,-26 75-6 0,26-75-2 15,-22 59-9-15,22-59-2 0,-16 49 8 0,16-49-16 16,-11 37-11-16,11-37 2 0,0 0-4 0,0 0-11 16,-6 54-6-16,6-54 3 0,0 0 1 0,0 0-2 15,0 0 3-15,0 0-8 0,0 0-1 0,27 57-4 16,-27-57-3-16,0 0-3 0,0 0 2 0,0 0-1 0,0 0-2 15,82-15 0-15,-82 15-3 0,0 0-1 16,0 0-3-16,85-49-7 0,-85 49-19 0,45-33-18 16,-45 33-22-16,47-33-10 0,-47 33-26 0,49-30-21 0,-49 30-42 15,44-26-32-15,-44 26-30 0,40-25-35 0,-40 25-21 16,38-24-22-16,-38 24-194 0,0 0-539 16,0 0 238-16</inkml:trace>
          <inkml:trace contextRef="#ctx0" brushRef="#br0" timeOffset="-2421.8881">-869 1742 207 0,'0'0'246'16,"0"0"1"-16,0 0 5 0,0 0-16 0,0 0-21 15,0 0-15-15,0 0-8 0,0 0-6 0,0 0-17 16,-104-22-11-16,104 22-14 0,0 0-7 0,-34-29-11 16,34 29-8-16,0 0-11 0,-23-53-8 0,23 53-11 15,-8-45-10-15,8 45-5 0,0 0-7 0,1-80-7 0,-1 80-10 16,21-63-3-16,-21 63-2 0,25-67-10 0,-4 34-4 15,1 1-1-15,-22 32-1 0,49-60-9 16,-24 30 6-16,5-8-7 0,-30 38-1 0,55-43 10 16,-21 22-15-16,-34 21-1 0,63-31-2 0,-63 31 4 0,52-25 0 15,-52 25-3-15,55-5-1 0,-55 5-4 0,0 0 4 16,84 11 2-16,-84-11 6 0,59 35 4 0,-29-6 1 16,0-3 15-16,-30-26 1 0,45 67-1 15,-22-27 10-15,-6 6 10 0,2-3-6 0,-2 26-3 0,-2-5 10 16,-12-20-17-16,1 26-2 0,-4 0 0 0,-3-4 0 15,2 5 2-15,1-2-4 0,-7-1-5 0,-10 6-2 16,-5-8 5-16,1-3-5 0,4 11 13 0,-5-2-10 16,-2 5-1-16,-1-6 10 0,1-1-9 0,-4-5-6 15,9-20-2-15,-15 24 1 0,12-27-2 0,-14 24-5 16,0-9 2-16,15-18 1 0,-4 2 1 0,0-4-1 16,-18 18 1-16,16-22-4 0,0-2 1 0,-3-5-3 15,30-26-4-15,-54 44 2 0,54-44-2 0,-47 32-2 16,47-32 4-16,-57 20-7 0,57-20 1 0,-60 13-5 15,60-13 1-15,-57 0-2 0,57 0 4 0,0 0-4 16,-76-14-1-16,76 14 3 0,-42-22 0 0,42 22-10 16,-37-32 2-16,37 32 0 0,0 0 0 0,-25-48 3 15,25 48-3-15,0 0-3 0,6-62-3 0,-6 62 2 16,0 0 4-16,37-63-1 0,-37 63-3 0,39-32 1 16,-39 32 4-16,46-28-3 0,-11 9 1 0,-35 19 10 15,58-11-12-15,-58 11 3 0,62-4 0 0,-62 4 1 16,69-4 4-16,-69 4-10 0,68 4 17 0,-68-4-7 15,60 5 3-15,-60-5-7 0,70 16-1 0,-70-16 2 0,54 15-1 16,-54-15 14-16,55 16-12 0,-55-16 1 0,51 18-2 16,-51-18-1-16,41 19 3 0,-41-19-3 0,0 0 1 15,52 22-7-15,-52-22-28 0,0 0-15 16,0 0-27-16,50 18-19 0,-50-18-21 0,0 0-26 0,0 0-41 16,0 0-45-16,41 15-49 0,-41-15-40 0,0 0-289 15,0 0-658-15,0 0 292 0</inkml:trace>
          <inkml:trace contextRef="#ctx0" brushRef="#br0" timeOffset="-1421.8748">567 351 194 0,'0'0'231'0,"0"0"-4"0,0 0-9 16,0 0 2-16,0 0 2 0,0 0-9 0,-15 145 0 15,15-145-5-15,-15 75-3 0,12-38 17 0,3-37-27 16,-11 82 11-16,6-40-13 0,5-42-1 0,-11 83-11 16,7-40 1-16,4-43 4 0,-11 82-14 0,4-41-25 15,7-41-4-15,-12 89-14 0,7-46-8 0,5-43-18 16,-14 76 0-16,6-41-11 0,8-35-5 0,-10 53-12 15,10-53-6-15,-8 51-6 0,8-51-12 0,0 0-2 16,-12 71-2-16,12-71-10 0,-3 44-3 0,3-44-12 16,0 0-17-16,0 0-17 0,-12 52-15 0,12-52-20 15,0 0-12-15,0 0-29 0,-15 47-12 0,15-47-18 16,0 0-17-16,0 0-40 0,0 0-30 0,0 0-41 16,-26 41-38-16,26-41-29 0,0 0-262 0,0 0-623 15,0 0 276-15</inkml:trace>
          <inkml:trace contextRef="#ctx0" brushRef="#br0" timeOffset="-984.3893">1196 2212 26 0,'0'0'390'0,"0"0"-16"0,0 0-7 0,0 0 3 16,0 0-21-16,0 0-26 0,0 0-31 15,0 0-31-15,0 0-24 0,0 0-23 0,0 0-25 0,0 0-25 16,0 0-21-16,0 0-33 0,0 0-39 0,0 0-42 15,0 0-39-15,0 0-40 0,0 0-43 0,0 0-40 16,0 0-40-16,0 0-56 0,0 0-44 0,0 0-219 16,0 0-532-16,0 0 236 0</inkml:trace>
        </inkml:traceGroup>
      </inkml:traceGroup>
    </inkml:traceGroup>
  </inkml:traceGroup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21:09.978"/>
    </inkml:context>
    <inkml:brush xml:id="br0">
      <inkml:brushProperty name="width" value="0.13333" units="cm"/>
      <inkml:brushProperty name="height" value="0.13333" units="cm"/>
    </inkml:brush>
  </inkml:definitions>
  <inkml:traceGroup>
    <inkml:annotationXML>
      <emma:emma xmlns:emma="http://www.w3.org/2003/04/emma" version="1.0">
        <emma:interpretation id="{530596F8-1DCC-4E53-90A5-CB8CF94A77A8}" emma:medium="tactile" emma:mode="ink">
          <msink:context xmlns:msink="http://schemas.microsoft.com/ink/2010/main" type="inkDrawing" rotatedBoundingBox="1502,6651 7060,6513 7062,6596 1504,6734" semanticType="underline" shapeName="Other">
            <msink:sourceLink direction="with" ref="{9DAA9309-03FF-4722-B52B-E8D173445976}"/>
          </msink:context>
        </emma:interpretation>
      </emma:emma>
    </inkml:annotationXML>
    <inkml:trace contextRef="#ctx0" brushRef="#br0">0 171 14 0,'0'0'154'16,"0"0"1"-16,0 0-11 0,0 0-9 0,0 0 9 15,134-25-18-15,-134 25-8 0,55-6-2 0,-55 6-7 16,68-14-1-16,-68 14-1 0,73-8-6 0,-73 8-10 0,95-3 6 0,-51 3-9 15,-44 0-2-15,90 0-2 0,-90 0-6 0,95-5-1 16,-44 8 3-16,-51-3 0 0,104 2-7 0,-25-2-3 16,-8 5 0-16,-22-7-2 0,29-1-9 0,-7 3-3 15,1 3 8-15,3-3-11 0,-3-3-2 0,7-1 0 16,0 0-2-16,4-4 2 0,2 1 12 0,0 7-2 16,10-2-2-16,1 3-2 0,9-1-2 0,-7 0-4 15,1 0-6-15,4-1 1 0,1 3-2 0,9-5-8 16,-6 1-5-16,4-5 1 0,1 7 7 0,2-2-2 15,1-5-5-15,5 0-2 0,-1 0-7 0,4-2 6 16,-4 2-3-16,-4-8-3 0,2 13 2 0,-2-3-10 16,-7-4-2-16,5 7-1 0,1-3 0 0,-3 5 3 15,-7-3-6-15,-6 6 6 0,3-10 4 0,-6 12-11 16,-8-3-2-16,-5-4 0 0,-4 8 2 0,-6-6-5 16,-19 3 4-16,-53-3-5 0,96 5 0 0,-45 2 2 15,-51-7-9-15,86 9-14 0,-86-9-14 0,54 10-6 16,-54-10-24-16,51 10-24 0,-51-10-34 0,0 0-40 15,0 0-38-15,0 0-25 0,18 4-31 0</inkml:trace>
  </inkml:traceGroup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21:17.652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8C2EB47E-1CE3-47A6-94E6-709277AD3612}" emma:medium="tactile" emma:mode="ink">
          <msink:context xmlns:msink="http://schemas.microsoft.com/ink/2010/main" type="writingRegion" rotatedBoundingBox="7969,1457 9964,6943 8576,7447 6582,1961"/>
        </emma:interpretation>
      </emma:emma>
    </inkml:annotationXML>
    <inkml:traceGroup>
      <inkml:annotationXML>
        <emma:emma xmlns:emma="http://www.w3.org/2003/04/emma" version="1.0">
          <emma:interpretation id="{2215EB56-44E5-4C10-9839-B5E426424A37}" emma:medium="tactile" emma:mode="ink">
            <msink:context xmlns:msink="http://schemas.microsoft.com/ink/2010/main" type="paragraph" rotatedBoundingBox="7969,1457 9964,6943 8576,7447 6582,196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C8519A4-40F9-40B5-9822-193732D9BAA0}" emma:medium="tactile" emma:mode="ink">
              <msink:context xmlns:msink="http://schemas.microsoft.com/ink/2010/main" type="line" rotatedBoundingBox="7969,1457 9964,6943 8576,7447 6582,1961"/>
            </emma:interpretation>
          </emma:emma>
        </inkml:annotationXML>
        <inkml:traceGroup>
          <inkml:annotationXML>
            <emma:emma xmlns:emma="http://www.w3.org/2003/04/emma" version="1.0">
              <emma:interpretation id="{9EC6F905-935A-42A1-8B2E-C7A29386D4F3}" emma:medium="tactile" emma:mode="ink">
                <msink:context xmlns:msink="http://schemas.microsoft.com/ink/2010/main" type="inkWord" rotatedBoundingBox="7805,1516 8372,3076 7558,3372 6991,1812"/>
              </emma:interpretation>
              <emma:one-of disjunction-type="recognition" id="oneOf0">
                <emma:interpretation id="interp0" emma:lang="" emma:confidence="0">
                  <emma:literal>то</emma:literal>
                </emma:interpretation>
                <emma:interpretation id="interp1" emma:lang="" emma:confidence="0">
                  <emma:literal>°</emma:literal>
                </emma:interpretation>
                <emma:interpretation id="interp2" emma:lang="" emma:confidence="0">
                  <emma:literal>*</emma:literal>
                </emma:interpretation>
                <emma:interpretation id="interp3" emma:lang="" emma:confidence="0">
                  <emma:literal>П</emma:literal>
                </emma:interpretation>
                <emma:interpretation id="interp4" emma:lang="" emma:confidence="0">
                  <emma:literal>То</emma:literal>
                </emma:interpretation>
              </emma:one-of>
            </emma:emma>
          </inkml:annotationXML>
          <inkml:trace contextRef="#ctx0" brushRef="#br0">64 446 13 0,'0'0'189'0,"0"0"-1"16,0 0 0-16,0 0 3 0,0 0-3 0,0 0-14 16,0 0-15-16,0 0-13 0,0 0-10 0,0 0-12 15,0 0-7-15,0 0-13 0,0 0-5 0,0 0-7 16,0 0-9-16,0 0-9 0,0 0-5 0,0 0-5 16,0 0-7-16,0 0-8 0,0 0-3 0,-66-52-6 15,66 52-1-15,0 0-6 0,-3-74 1 0,3 74 3 16,0 0-9-16,14-65-7 0,-14 65-2 0,11-49-2 15,-11 49 0-15,0 0-3 0,14-67-1 0,-14 67-3 16,15-33 2-16,-15 33 0 0,25-34-2 0,-25 34-3 16,0 0 2-16,35-42-3 0,-35 42 2 0,0 0-4 15,41-24 2-15,-41 24 2 0,0 0-2 0,0 0-3 16,50-9 4-16,-50 9-4 0,0 0 3 0,0 0-5 0,0 0 6 16,0 0-4-16,92 39 1 0,-92-39 5 0,38 33 3 0,-38-33-3 15,27 38 5-15,-27-38-2 0,22 47 6 0,-22-47-3 16,20 52 4-16,-20-52 1 0,16 55 5 0,-5-11-4 0,-11-44 3 15,11 75 2-15,-7-35-2 0,-4-40 3 0,-4 75 4 16,4-75-1-16,-4 79-1 0,0-40 0 16,4-39 0-16,-12 70 6 0,12-70-4 0,-8 59 5 15,8-59-3-15,-10 47-5 0,10-47 9 0,0 0-14 0,-17 56 3 16,17-56-14-16,0 0 5 0,-14 38 1 0,14-38-3 16,0 0 4-16,0 0-1 0,0 0 2 0,0 0-5 15,0 0-2-15,0 0 0 0,0 0-2 16,0 0 6-16,0 0-11 0,0 0 2 0,0 0-6 0,0 0 3 15,0 0 2-15,0 0-4 0,0 0-7 0,0 0 8 16,0 0-1-16,0 0-2 0,0 0 1 0,0 0-4 16,0 0-2-16,0 0 4 0,0 0 1 0,0 0 4 15,0 0-1-15,20-159-2 0,-20 159-2 0,0 0 7 16,48-42-9-16,-48 42 1 0,42-28 1 0,-42 28-3 16,45-19 2-16,-45 19-1 0,47-15 3 0,-47 15-4 15,55-15 3-15,-55 15 6 0,53-12-4 0,-53 12-6 16,0 0-1-16,80-2 7 0,-80 2-2 0,0 0-5 15,71 11 5-15,-71-11-1 0,48 14 3 0,-48-14-3 16,41 19 3-16,-41-19-2 0,39 27 0 0,-39-27-4 16,32 39 4-16,-32-39 1 0,25 38 1 0,-25-38-1 15,24 44-1-15,-24-44 6 0,14 48-1 0,-14-48-7 16,13 62 0-16,-13-62 9 0,-6 68-1 0,6-68 5 16,-12 76-6-16,3-38 3 0,9-38 4 0,-30 85 2 15,11-41 5-15,-5-4 5 0,4 1 5 0,-15 18 7 16,8-22-2-16,-1-6 4 0,-6 1 8 0,3-5-10 15,-6 2 5-15,3-2 0 0,34-27-2 0,-68 44 11 16,46-26 8-16,22-18-2 0,-48 22-6 0,48-22-2 16,-46 21-6-16,46-21-5 0,0 0-1 0,0 0-2 0,-60 5-5 15,60-5 0-15,0 0-5 0,0 0-4 16,0 0-4-16,0 0 2 0,0 0-2 0,-61-38-6 16,61 38 0-16,0 0-3 0,0 0-3 0,0 0-14 15,-18-46-19-15,18 46-20 0,0 0-15 0,0 0-12 0,0 0-19 16,0 0-19-16,0 0-25 0,0 0-23 0,0 0-29 15,0 0-40-15,0 0-31 0,0 0-24 0,0 0-253 16,0 0-583-16,0 0 258 0</inkml:trace>
        </inkml:traceGroup>
        <inkml:traceGroup>
          <inkml:annotationXML>
            <emma:emma xmlns:emma="http://www.w3.org/2003/04/emma" version="1.0">
              <emma:interpretation id="{ABF5FE2A-E012-4FAE-8BD6-7DB25F38ADC7}" emma:medium="tactile" emma:mode="ink">
                <msink:context xmlns:msink="http://schemas.microsoft.com/ink/2010/main" type="inkWord" rotatedBoundingBox="9618,5992 9964,6943 8576,7447 8231,6496"/>
              </emma:interpretation>
              <emma:one-of disjunction-type="recognition" id="oneOf1">
                <emma:interpretation id="interp5" emma:lang="" emma:confidence="1">
                  <emma:literal/>
                </emma:interpretation>
              </emma:one-of>
            </emma:emma>
          </inkml:annotationXML>
          <inkml:trace contextRef="#ctx0" brushRef="#br0" timeOffset="-164721.7023">1288 5281 146 0,'0'0'301'15,"0"0"-1"-15,0 0-1 0,0 0-6 0,0 0 4 16,0 0-2-16,0 0-18 0,166 7-4 0,-92-19-11 16,6 5-13-16,0 0-4 0,-3-1-10 0,2 0-19 15,3 1-23-15,-6 0-17 0,0 3-19 0,3 1-16 16,-32-2-11-16,29-2-15 0,-76 7-4 0,100 0-24 15,-53 0-14-15,-47 0-23 0,90 4-24 0,-90-4-43 16,82 10-25-16,-82-10-37 0,56 7-45 0,-56-7-48 0,0 0-45 16,47 23-36-16,-47-23-43 0,0 0-22 0,32 21-254 15,-32-21-619-15,0 0 274 0</inkml:trace>
          <inkml:trace contextRef="#ctx0" brushRef="#br0" timeOffset="-164972.2935">1223 4787 151 0,'0'0'225'0,"0"0"2"16,0 0-3-16,0 0-9 0,0 0-13 0,0 0-8 15,0 0-5-15,0 0-4 0,0 0-6 0,0 0 3 16,0 0-8-16,0 0-13 0,62-59-4 0,-62 59 1 16,0 0-11-16,72 6-11 0,-72-6-2 0,86 0 0 15,-86 0 8-15,96 2 2 0,-47 0-9 0,25-2 1 0,-1-11-9 16,4 18-5-16,-2-12-4 0,2 10-7 16,-1-5-15-16,-25 2-6 0,32-9-8 0,-13 7-2 15,-70 0-14-15,98 5-7 0,-46-1-6 0,-52-4-7 16,92 2-4-16,-50 2-4 0,-42-4-5 0,57 7-14 0,-57-7-26 15,49 11-12-15,-49-11-22 0,0 0-26 0,0 0-27 16,0 0-18-16,0 0-20 0,44 22-27 16,-44-22-35-16,0 0-39 0,0 0-33 0,0 0-32 0,0 0-27 15,0 0-203-15,-123 81-572 0,85-67 253 0</inkml:trace>
        </inkml:traceGroup>
      </inkml:traceGroup>
    </inkml:traceGroup>
  </inkml:traceGroup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22:43.204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ED55D9C4-58E5-42FD-9C29-7EDA1C6EF173}" emma:medium="tactile" emma:mode="ink">
          <msink:context xmlns:msink="http://schemas.microsoft.com/ink/2010/main" type="writingRegion" rotatedBoundingBox="1793,2782 11237,2496 11376,7114 1933,7400"/>
        </emma:interpretation>
      </emma:emma>
    </inkml:annotationXML>
    <inkml:traceGroup>
      <inkml:annotationXML>
        <emma:emma xmlns:emma="http://www.w3.org/2003/04/emma" version="1.0">
          <emma:interpretation id="{300D5B31-8E10-44CC-9F06-1ADA2B9171CB}" emma:medium="tactile" emma:mode="ink">
            <msink:context xmlns:msink="http://schemas.microsoft.com/ink/2010/main" type="paragraph" rotatedBoundingBox="3155,2735 8729,2642 8758,4342 3183,443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52170DE-3787-4EEB-8530-5392392AB64B}" emma:medium="tactile" emma:mode="ink">
              <msink:context xmlns:msink="http://schemas.microsoft.com/ink/2010/main" type="line" rotatedBoundingBox="3155,2735 8729,2642 8758,4342 3183,4435"/>
            </emma:interpretation>
          </emma:emma>
        </inkml:annotationXML>
        <inkml:traceGroup>
          <inkml:annotationXML>
            <emma:emma xmlns:emma="http://www.w3.org/2003/04/emma" version="1.0">
              <emma:interpretation id="{6BC9F20B-C43A-4848-BB3F-D2DF22C141A9}" emma:medium="tactile" emma:mode="ink">
                <msink:context xmlns:msink="http://schemas.microsoft.com/ink/2010/main" type="inkWord" rotatedBoundingBox="3155,2735 3984,2721 4012,4422 3183,4435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1505-1297 68 0,'0'0'169'0,"0"0"3"0,0 0-4 0,0 0-3 0,0 0 2 16,0 0 5-16,0 0-9 0,0 0 4 0,0 0-9 15,0 0-4-15,0 0-2 0,0 0-6 0,0 0-8 16,0 0-13-16,0 0-8 0,0 0-17 0,0 0-6 16,0 0-10-16,0 0-10 0,0 0-4 0,0 0-10 15,-111-8-4-15,111 8-5 0,0 0-7 0,-1-62-1 16,1 62-7-16,0 0 1 0,6-78-5 0,-6 78-5 16,17-75 4-16,-9 36-10 0,-8 39-4 0,27-63-1 15,-10 28 4-15,-17 35-7 0,27-59-3 0,-8 26 1 16,-19 33 1-16,32-53-3 0,-32 53 0 0,28-33-1 15,-28 33 1-15,27-24 5 0,-27 24-11 0,0 0-1 16,0 0 3-16,48-19-4 0,-48 19 2 0,0 0-2 0,0 0 1 16,0 0 3-16,0 0-4 0,69 59-2 0,-69-59 8 15,22 38 4-15,-22-38-2 0,18 51 2 16,-18-51-1-16,11 52 1 0,-11-52-2 0,12 79 4 16,-10-42 0-16,-2-37-1 0,3 80 1 0,-3-80-4 0,-3 82 3 15,1-42 3-15,2-40-6 0,-6 79 5 0,-2-40 9 16,8-39-2-16,-12 85-2 0,4-50-6 0,8-35 5 15,-18 61-7-15,18-61 3 0,-12 45-3 16,12-45 6-16,0 0-5 0,-23 52 3 0,23-52-2 0,0 0 0 16,-15 37-4-16,15-37-4 0,0 0 1 0,0 0-1 15,0 0-1-15,0 0 8 0,0 0-8 0,0 0 2 16,-22 35-2-16,22-35 0 0,0 0-1 0,0 0 8 16,0 0-10-16,0 0-2 0,0 0 7 0,0 0-7 15,0 0 5-15,0 0-5 0,0 0 1 0,0 0-1 16,34-150 6-16,-34 150-2 0,27-35-6 0,-27 35 3 15,0 0 2-15,46-43-5 0,-46 43 5 0,36-25-3 16,-36 25 0-16,0 0 11 0,53-18-13 0,-53 18 0 16,0 0-3-16,0 0 2 0,63-5-2 0,-63 5 2 15,0 0-2-15,0 0 5 0,0 0-1 0,76 30-1 16,-76-30 3-16,26 33-2 0,-26-33 2 0,19 44-2 16,-19-44 4-16,15 42-4 0,-15-42 5 0,11 51-7 15,-11-51 5-15,3 66-4 0,-3-66 2 0,-2 56 2 16,2-56-1-16,-11 85 0 0,0-48 0 0,11-37 1 15,-33 79 2-15,12-36 3 0,1-6-6 0,-4 1 0 16,-4-2-1-16,1-6 5 0,-3 7-4 0,-2-1-3 16,-1-2 6-16,0-1 0 0,-5-3-3 0,5-4 0 15,-2-1-1-15,35-25 8 0,-74 35 0 0,36-19 1 16,38-16-1-16,-60 12 10 0,60-12-4 0,-56 4 2 0,56-4 1 16,0 0 2-16,-74-6-3 15,74 6 12-15,0 0-12 0,0 0-4 0,-58-21-6 16,58 21 5-16,0 0 6 0,0 0-3 0,-35-39 2 15,35 39-10-15,0 0 2 0,-13-43-3 0,13 43 3 16,0 0 0-16,0 0-6 0,-1-61 4 0,1 61 1 16,0 0-7-16,0 0-4 0,17-68-13 0,-17 68-15 15,0 0-23-15,0 0-22 0,17-46-21 0,-17 46-36 16,0 0-36-16,0 0-36 0,26-40-39 0,-26 40-35 16,0 0-189-16,0 0-510 0,0 0 226 0</inkml:trace>
        </inkml:traceGroup>
        <inkml:traceGroup>
          <inkml:annotationXML>
            <emma:emma xmlns:emma="http://www.w3.org/2003/04/emma" version="1.0">
              <emma:interpretation id="{44C6E381-0BC6-447C-9D12-772567C61C0A}" emma:medium="tactile" emma:mode="ink">
                <msink:context xmlns:msink="http://schemas.microsoft.com/ink/2010/main" type="inkWord" rotatedBoundingBox="8052,2942 8734,2931 8756,4212 8073,4223"/>
              </emma:interpretation>
              <emma:one-of disjunction-type="recognition" id="oneOf1">
                <emma:interpretation id="interp1" emma:lang="" emma:confidence="0">
                  <emma:literal>я</emma:literal>
                </emma:interpretation>
                <emma:interpretation id="interp2" emma:lang="" emma:confidence="0">
                  <emma:literal>Я</emma:literal>
                </emma:interpretation>
                <emma:interpretation id="interp3" emma:lang="" emma:confidence="0">
                  <emma:literal>1</emma:literal>
                </emma:interpretation>
                <emma:interpretation id="interp4" emma:lang="" emma:confidence="0">
                  <emma:literal>л</emma:literal>
                </emma:interpretation>
                <emma:interpretation id="interp5" emma:lang="" emma:confidence="0">
                  <emma:literal>.</emma:literal>
                </emma:interpretation>
              </emma:one-of>
            </emma:emma>
          </inkml:annotationXML>
          <inkml:trace contextRef="#ctx0" brushRef="#br0" timeOffset="1921.9001">6134-672 19 0,'0'0'123'0,"0"0"-1"16,0 0-14-16,0 0 3 0,0 0-3 0,0 0-2 16,0 0 9-16,0 0-7 0,0 0-3 0,0 0 3 15,0 0 2-15,0 0 1 0,0 0-5 0,0 0-7 16,0 0 6-16,0 0-3 0,0 0-8 0,104-57-6 16,-104 57-9-16,38-32-3 0,-38 32-4 0,38-41-8 15,-11 11 0-15,3 2-7 0,-30 28 0 0,52-64-6 16,-22 30-6-16,-9 1-6 0,-21 33-1 0,44-66 0 0,-16 29-6 15,-18-3-2-15,-10 40-3 0,36-74-3 16,-20 37-5-16,-2-1 0 0,-14 38-5 0,38-70 2 16,-32 35-3-16,-6 35 3 0,5-54-7 0,-5 54-1 0,0 0 0 15,2-75-1-15,-2 75 2 0,0 0-2 0,1-58-2 16,-1 58 1-16,0 0-3 0,0 0 2 0,-22-48 0 16,22 48-2-16,0 0 5 0,0 0-6 15,0 0 6-15,-31-32-5 0,31 32 0 0,0 0 0 0,0 0 2 16,0 0-3-16,0 0 2 0,0 0-1 0,0 0 4 15,-43-16-3-15,43 16 3 0,0 0-3 0,0 0-1 16,0 0-1-16,0 0 3 0,0 0-3 0,0 0 0 16,0 0-1-16,0 0-1 0,0 0 3 0,0 0 1 15,0 0-3-15,-32 98 1 0,32-98 10 0,0 0-7 16,0 66 1-16,0-66-1 0,0 0 5 0,13 91 3 16,-13-91 4-16,8 72 4 0,0-33 6 0,-8-39-3 15,25 76 0-15,-17-41 9 0,-8-35 11 0,24 78-10 16,-10-37 1-16,-14-41 10 0,13 70-6 0,-1-28 4 15,7-4-3-15,-19-38 9 0,18 68-1 0,-6-31 2 16,-12-37 5-16,29 74-2 0,-23-34-3 0,-6-40 4 16,21 60 3-16,-14-23-1 0,-7-37-2 0,10 55-11 15,-10-55 0-15,0 0 1 0,8 70-7 0,-8-70 4 16,9 41-6-16,-9-41-6 0,0 0-3 0,0 0 4 16,11 49-6-16,-11-49-5 0,0 0-6 0,0 0 0 15,0 0-19-15,0 0-15 0,0 0-17 0,0 0-26 16,0 0-33-16,0 0-35 0,0 0-63 0,0 0-64 15,0 0-74-15,0 0-210 0,0 0-588 0,0 0 260 16</inkml:trace>
        </inkml:traceGroup>
      </inkml:traceGroup>
    </inkml:traceGroup>
    <inkml:traceGroup>
      <inkml:annotationXML>
        <emma:emma xmlns:emma="http://www.w3.org/2003/04/emma" version="1.0">
          <emma:interpretation id="{05144A27-05C2-4656-AEA3-D623E7F5BF73}" emma:medium="tactile" emma:mode="ink">
            <msink:context xmlns:msink="http://schemas.microsoft.com/ink/2010/main" type="paragraph" rotatedBoundingBox="1849,4623 11292,4337 11376,7114 1933,740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EEB5EBB-5407-48C7-9571-544B72CBB3C3}" emma:medium="tactile" emma:mode="ink">
              <msink:context xmlns:msink="http://schemas.microsoft.com/ink/2010/main" type="line" rotatedBoundingBox="1849,4623 11292,4337 11376,7114 1933,7400"/>
            </emma:interpretation>
          </emma:emma>
        </inkml:annotationXML>
        <inkml:traceGroup>
          <inkml:annotationXML>
            <emma:emma xmlns:emma="http://www.w3.org/2003/04/emma" version="1.0">
              <emma:interpretation id="{42457EFB-135F-44C7-8855-4326C1D5B433}" emma:medium="tactile" emma:mode="ink">
                <msink:context xmlns:msink="http://schemas.microsoft.com/ink/2010/main" type="inkWord" rotatedBoundingBox="1849,4623 3093,4585 3177,7363 1933,7400"/>
              </emma:interpretation>
              <emma:one-of disjunction-type="recognition" id="oneOf2">
                <emma:interpretation id="interp6" emma:lang="" emma:confidence="0">
                  <emma:literal>3:3=</emma:literal>
                </emma:interpretation>
                <emma:interpretation id="interp7" emma:lang="" emma:confidence="0">
                  <emma:literal>3:3 =</emma:literal>
                </emma:interpretation>
                <emma:interpretation id="interp8" emma:lang="" emma:confidence="0">
                  <emma:literal>З : З=</emma:literal>
                </emma:interpretation>
                <emma:interpretation id="interp9" emma:lang="" emma:confidence="0">
                  <emma:literal>З 13 €</emma:literal>
                </emma:interpretation>
                <emma:interpretation id="interp10" emma:lang="" emma:confidence="0">
                  <emma:literal>З : 3 €</emma:literal>
                </emma:interpretation>
              </emma:one-of>
            </emma:emma>
          </inkml:annotationXML>
          <inkml:trace contextRef="#ctx0" brushRef="#br0" timeOffset="-267843.9673">544 522 11 0,'0'0'134'0,"0"0"-9"0,0 0 6 0,0 0-6 16,0 0 7-16,0 0 6 0,0 0 6 15,0 0 9-15,0 0 4 0,0 0-5 0,0 0-3 0,0 0-3 16,0 0 0-16,0 0-4 0,0 0 5 0,0 0 2 16,0 0 5-16,0 0-16 0,0 0-8 0,0 0-8 15,0 0-1-15,0 0-8 0,0 0-9 0,0 0-13 16,0 0-1-16,0 0-2 0,-79-70-12 0,79 70-3 15,0 0 3-15,41-81-25 0,-22 47 2 0,-19 34-2 16,49-66-10-16,-22 36-4 0,6-4-5 0,-1 3 0 16,-2-1-3-16,-30 32-5 0,61-54-8 0,-29 26 9 15,-32 28-8-15,44-35 3 0,-44 35-9 0,38-22 5 16,-38 22-3-16,0 0-11 0,47-18 7 0,-47 18 19 16,0 0-20-16,0 0 4 0,0 0 16 0,0 0-13 15,61 47 13-15,-61-47 2 0,6 63 6 0,-6-63 0 16,0 81 13-16,-3-36-4 0,-5 25 6 0,8-70 3 15,-21 89-2-15,4-23-9 0,-1 4 8 0,3 0-3 16,-4-6-3-16,-7 3-2 0,1-1 2 0,8-1-1 16,-5 3-5-16,-7-3 1 0,9-22-5 0,-10 20-1 15,4 2 0-15,6-23-3 0,-2-1-5 0,1 3 8 16,1-7 2-16,1 2-4 0,19-39 7 0,-35 59-7 16,35-59 1-16,-25 43-6 0,25-43 5 0,-18 34 2 15,18-34-3-15,0 0-3 0,0 0 1 0,0 0-1 0,-25 39-1 16,25-39 3-16,0 0-4 0,0 0 1 15,0 0-14-15,0 0 3 0,0 0-1 0,0 0-4 16,0 0 1-16,0 0-4 0,0 0 1 0,80-139 1 16,-80 139-2-16,46-56-4 0,-20 26 0 0,2 4-1 0,-28 26-1 15,51-52-3-15,-26 37 5 0,-25 15-5 0,52-33 1 16,-52 33 0-16,47-22 1 0,-47 22-6 0,48-8 3 16,-48 8 1-16,0 0 0 0,77 4 1 15,-77-4-3-15,0 0 0 0,67 27 2 0,-67-27 3 0,58 42-1 16,-42-19-2-16,9 11 2 0,-25-34-6 0,29 66 11 15,-13-25-6-15,4-1 3 0,-14 8-1 0,-6-48-4 16,5 89 5-16,-3-26 1 0,-1 8-3 0,-7-26 2 16,6-45 1-16,-24 115-1 0,12-48 0 0,-9-6-1 15,4-17 3-15,-9 23-5 0,0-5 6 0,3-20-1 16,-16 16 4-16,1 1-2 0,3-1 0 0,5-19 4 16,-16 12-3-16,15-17 2 0,-20 14 11 0,8-19-5 15,-12 19 7-15,-2-9 12 0,18-16 7 0,-5 1 0 16,-1-6-1-16,-2-4 0 0,47-14 4 0,-86 31-1 15,45-23 3-15,41-8-3 0,-71 4 2 0,71-4-7 16,-71 0-2-16,71 0-4 0,0 0-3 0,-73-14-1 16,73 14-6-16,-34-21-1 0,34 21-2 0,-33-31-7 15,33 31-1-15,0 0-2 0,-27-42-2 0,27 42-4 16,0 0-22-16,-18-42-12 0,18 42-20 0,0 0-11 16,0 0-21-16,-8-58-23 0,8 58-34 0,0 0-54 15,0 0-43-15,8-67-32 0,-8 67-54 0,0 0-57 16,16-60-32-16,-16 60-317 0,14-49-787 0,-14 49 348 15</inkml:trace>
        </inkml:traceGroup>
        <inkml:traceGroup>
          <inkml:annotationXML>
            <emma:emma xmlns:emma="http://www.w3.org/2003/04/emma" version="1.0">
              <emma:interpretation id="{AC5D5028-FBD4-48BC-BFE2-F59C6043BE0D}" emma:medium="tactile" emma:mode="ink">
                <msink:context xmlns:msink="http://schemas.microsoft.com/ink/2010/main" type="inkWord" rotatedBoundingBox="5535,4766 8100,4689 8169,6964 5604,7041"/>
              </emma:interpretation>
            </emma:emma>
          </inkml:annotationXML>
          <inkml:trace contextRef="#ctx0" brushRef="#br0" timeOffset="-256790.4802">3648 1734 271 0,'0'0'370'0,"0"0"6"16,0 0 9-16,0 0-13 0,0 0-10 0,0 0-2 0,0 0-14 15,0 0-8-15,0 0-12 0,0 0-13 16,0 0-17-16,0 0-25 0,0 0-25 0,0 0-28 15,0 0-20-15,0 0-18 0,0 0-25 0,0 0-42 16,0 0-54-16,0 0-80 0,0 0-93 0,0 0-106 0,0 0-126 16,0 0-127-16,0 0-258 0,0 0-791 0,0 0 351 15</inkml:trace>
          <inkml:trace contextRef="#ctx0" brushRef="#br0" timeOffset="-257118.6094">3793 911 239 0,'0'0'384'16,"0"0"-4"-16,0 0-6 0,0 0-12 0,0 0-28 0,0 0-25 16,0 0-33-16,0 0-24 0,0 0-25 0,0 0-21 15,0 0-26-15,0 0-18 0,0 0-38 0,0 0-53 16,0 0-58-16,0 0-53 0,0 0-54 0,0 0-61 16,0 0-67-16,0 0-43 0,0 0-255 0,0 0-563 15,0 0 249-15</inkml:trace>
          <inkml:trace contextRef="#ctx0" brushRef="#br0" timeOffset="-255523.701">5540 518 153 0,'0'0'254'0,"0"0"-9"15,0 0-5-15,0 0 1 0,0 0-6 0,0 0-15 16,0 0-3-16,0 0-16 0,0 0-5 16,0 0-16-16,0 0-9 0,0 0-12 0,0 0-22 15,0 0 1-15,0 0-6 0,0 0-13 0,0 0-9 0,0 0-11 16,-35-95-14-16,35 95-5 0,27-46-9 0,-27 46-7 16,42-50 1-16,-16 19-10 0,2 3-29 0,-28 28 2 15,59-45 0-15,-25 17-13 0,1 4 6 0,3 6-3 16,-38 18-2-16,47-31 2 0,-47 31-13 0,53-25 8 15,-53 25-5-15,0 0-3 0,49-7 8 0,-49 7-5 16,0 0-6-16,0 0 0 0,0 0 4 0,58 55 4 16,-58-55-6-16,8 47 0 0,-8-47 2 0,-2 75 12 15,2-75-15-15,-11 89 1 0,0-45-2 0,3 4 4 16,-9 19 5-16,-2-26 1 0,6 2 1 0,-7 2 5 16,-12 12-1-16,12-17 0 0,-13 22-4 0,10-21 15 15,0 0-5-15,-10 16 1 0,15-18 11 0,-7-4-11 16,1 2 0-16,0-2 1 0,24-35-5 0,-38 59 5 15,38-59 0-15,-34 45 5 0,34-45-12 0,-27 40 9 16,27-40-2-16,-22 26 3 0,22-26-14 0,0 0 5 16,0 0-3-16,0 0-6 0,0 0-2 0,0 0 14 15,0 0-8-15,0 0-7 0,0 0 6 0,0 0 1 16,0 0 4-16,0 0-8 0,0 0-14 0,0 0 8 16,0 0-1-16,0 0-3 0,110-118 3 0,-78 95 1 0,0-2-10 15,-1-2 6-15,4 1 5 0,-35 26-16 16,55-25 8-16,-55 25-9 0,52-22 8 0,-52 22 3 15,53-18-11-15,-53 18 10 0,50-5-1 0,-50 5-1 0,0 0-6 16,0 0 7-16,82 15 5 0,-82-15-12 0,0 0 9 16,56 30-3-16,-56-30 0 0,27 38 1 0,-27-38 4 15,22 50 4-15,-22-50-1 0,20 59-3 0,-12-21 0 16,-8-38 7-16,5 82-11 0,-5-82 6 0,0 84 3 16,-10-39 0-16,10-45 9 0,-17 89-12 0,-4-27 6 15,6-20-3-15,-3 1-4 0,-2-1 11 0,-6 21-6 16,-8-1 2-16,8-25-1 0,-1 0 7 0,2 4-1 15,-3-1 0-15,-20 16 4 0,17-21 14 0,-4 4 3 16,-25 9-5-16,24-13-4 0,-1-5 7 0,-5 0 0 16,-19 6 5-16,25-10 4 0,-8-2 0 0,4-4 14 15,-2-1 0-15,42-19 3 0,-87 17-2 0,87-17-6 16,-57 4-1-16,57-4-6 0,-59-1 4 0,59 1 4 16,0 0 5-16,-63-16 3 0,63 16-10 0,0 0-4 15,-46-27-4-15,46 27-4 0,0 0-6 0,0 0 0 16,-20-38-8-16,20 38-3 0,0 0-5 0,0 0-7 15,0 0-3-15,0 0-18 0,0 0-18 0,9-64-23 16,-9 64-26-16,0 0-28 0,0 0-38 0,0 0-23 16,32-55-19-16,-32 55-42 0,0 0-53 0,0 0-50 0,0 0-45 15,31-37-308-15,-31 37-742 0,0 0 329 0</inkml:trace>
        </inkml:traceGroup>
        <inkml:traceGroup>
          <inkml:annotationXML>
            <emma:emma xmlns:emma="http://www.w3.org/2003/04/emma" version="1.0">
              <emma:interpretation id="{9FB5CDC0-253E-471C-8271-06560229AD7B}" emma:medium="tactile" emma:mode="ink">
                <msink:context xmlns:msink="http://schemas.microsoft.com/ink/2010/main" type="inkWord" rotatedBoundingBox="10112,5702 11333,5665 11350,6252 10130,6289"/>
              </emma:interpretation>
            </emma:emma>
          </inkml:annotationXML>
          <inkml:trace contextRef="#ctx0" brushRef="#br0" timeOffset="-253380.1807">8195 1669 153 0,'0'0'257'0,"0"0"11"0,0 0-1 0,0 0 1 16,0 0-12 0,0 0-6-16,0 0-9 0,0 0-5 0,128 11-1 0,-128-11-11 0,91-13 3 0,-43 4-2 15,25-6-18-15,-24 15-19 0,22-11-2 0,-19 6-18 16,19-7-7-16,-19 3-22 0,24 1-13 0,-32-2-10 15,-44 10-11-15,93-16-8 0,-42 9-16 0,-51 7-17 0,87-17-23 16,-43 12-28-16,-44 5-30 0,62-7-18 16,-62 7-27-16,0 0-27 0,82 4-19 0,-82-4-30 15,0 0-28-15,0 0-40 0,44 14-22 0,-44-14-54 16,0 0-38-16,0 0-205 0,0 0-569 0,0 0 252 0</inkml:trace>
          <inkml:trace contextRef="#ctx0" brushRef="#br0" timeOffset="-253677.6338">8302 1185 123 0,'0'0'309'0,"0"0"-12"0,0 0-8 16,78-23-15-16,-78 23 4 0,55-8-18 0,-55 8-5 16,82-16 2-16,-38 11-18 0,-44 5-18 0,97-19-7 15,-48 13-10-15,-49 6-17 0,96-12-15 0,-48 1-18 16,-48 11-8-16,90-10-18 0,-43 7-25 0,-47 3-1 16,62 0-14-16,-62 0-4 0,72 0-5 0,-72 0-11 15,68 3-12-15,-68-3-15 0,59 7-21 0,-59-7-28 0,0 0-23 16,69 6-31-16,-69-6-20 0,0 0-28 15,38 19-28-15,-38-19-33 0,0 0-48 0,0 0-49 16,0 0-48-16,0 0-225 0,0 0-586 0,0 0 260 0</inkml:trace>
        </inkml:traceGroup>
      </inkml:traceGroup>
    </inkml:traceGroup>
  </inkml:traceGroup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18:58.493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37112002-40F7-4D6B-9C94-DB3C3C9ABC43}" emma:medium="tactile" emma:mode="ink">
          <msink:context xmlns:msink="http://schemas.microsoft.com/ink/2010/main" type="inkDrawing" rotatedBoundingBox="1068,8460 10066,8241 10068,8361 1070,8579" shapeName="Other"/>
        </emma:interpretation>
      </emma:emma>
    </inkml:annotationXML>
    <inkml:trace contextRef="#ctx0" brushRef="#br0">0 138 132 0,'0'0'210'0,"0"0"-12"0,0 0 2 16,0 0-5-16,0 0-9 0,0 0-1 15,0 0-5-15,0 0-6 0,94 56-10 0,-94-56-8 16,70 14-9-16,-70-14-8 0,82 8-4 0,-34 0-11 16,-48-8-9-16,90 3-2 0,-18-4-9 0,-23 6-8 0,-49-5-3 15,127-7-1-15,-55 7-18 0,-18 0-9 0,-54 0-1 16,135-4 11-16,-58 3 2 0,8-2-7 0,4-5 0 15,-4 5 4-15,10-3 1 0,0 6-7 16,3-9 4-16,6 2-13 0,0 3 9 0,-1 0-2 0,5 1 1 16,1 3-10-16,3-4-5 0,2-3-4 0,4 7 4 15,5-5 4-15,7 2-10 0,-3 2-8 0,-3 3-7 16,3-2 7-16,4 2-7 0,-1 2 0 0,9-4 10 16,1 1-8-16,10 2 9 0,13-7-11 0,-2 3 4 15,1-4-8-15,4 3 5 0,12-5-10 0,-2 4 5 16,-1-8-7-16,12 8 2 0,7-5-7 0,-9 0 0 15,1 8-8-15,1-8 5 0,-4 4-2 0,-1-5 4 16,-5 5-3-16,3-3-2 0,-1 6-3 0,-4-6 2 16,4-1-2-16,-17 5-2 0,-2-2 5 0,-3-4-2 15,7 3-2-15,-11-1-2 0,-9 0 1 0,-3 0 0 16,-10 1-7-16,-9-1 4 0,-15 5-2 0,-1-2-3 16,-7 1-11-16,-23 0-23 0,0 3-33 0,-28 2-34 15,-48-2-39-15,0 0-40 0,69 4-40 0,-69-4-46 16,0 0-40-16,0 0-36 0,0 0-226 0,0 0-619 15,0 0 274-15</inkml:trace>
  </inkml:traceGroup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23:36.091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00500548-3497-4C2D-B81A-93BF5A4BD64B}" emma:medium="tactile" emma:mode="ink">
          <msink:context xmlns:msink="http://schemas.microsoft.com/ink/2010/main" type="writingRegion" rotatedBoundingBox="8007,3513 12644,3513 12644,8570 8007,8570"/>
        </emma:interpretation>
      </emma:emma>
    </inkml:annotationXML>
    <inkml:traceGroup>
      <inkml:annotationXML>
        <emma:emma xmlns:emma="http://www.w3.org/2003/04/emma" version="1.0">
          <emma:interpretation id="{49C41BE3-9292-46B5-8F5D-3B214CBC281A}" emma:medium="tactile" emma:mode="ink">
            <msink:context xmlns:msink="http://schemas.microsoft.com/ink/2010/main" type="paragraph" rotatedBoundingBox="8007,3513 12644,3513 12644,8570 8007,857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36A3BA4-ECF7-47D6-9435-58F240B329BF}" emma:medium="tactile" emma:mode="ink">
              <msink:context xmlns:msink="http://schemas.microsoft.com/ink/2010/main" type="line" rotatedBoundingBox="8007,3513 12644,3513 12644,8570 8007,8570"/>
            </emma:interpretation>
          </emma:emma>
        </inkml:annotationXML>
        <inkml:traceGroup>
          <inkml:annotationXML>
            <emma:emma xmlns:emma="http://www.w3.org/2003/04/emma" version="1.0">
              <emma:interpretation id="{1790D0D5-1B88-49C4-8354-7B6FA437E44C}" emma:medium="tactile" emma:mode="ink">
                <msink:context xmlns:msink="http://schemas.microsoft.com/ink/2010/main" type="inkWord" rotatedBoundingBox="8007,3513 9181,3513 9181,4848 8007,4848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6566-1093 40 0,'0'0'275'16,"0"0"7"-16,0 0-4 0,0 0-2 15,0 0-13-15,0 0-21 0,0 0-18 0,0 0-24 0,0 0-19 16,0 0-10-16,0 0-6 0,-62 28-16 0,62-28-12 16,0 0-11-16,0 0-13 0,0 0 3 0,0 0-12 15,0 0-11-15,0 0-3 0,0 0 4 0,0 0-6 16,0 0 1-16,-77-70 0 0,77 70-10 0,-21-41-5 15,21 41-1-15,0 0 5 0,-20-59-9 0,20 59-1 16,-18-41-9-16,18 41 2 0,0 0-8 0,-16-49-4 16,16 49 6-16,0 0-10 0,-9-44 8 0,9 44-10 15,0 0-9-15,0 0 2 0,-5-70-5 0,5 70-7 16,0 0 12-16,0 0 3 0,11-70 0 0,-11 70 2 0,0 0-8 16,24-44-6-16,-24 44 2 0,0 0-11 0,24-27 7 15,-24 27 4-15,0 0 6 0,0 0 7 16,46-27-1-16,-46 27 6 0,0 0-4 0,0 0 1 15,49-16 1-15,-49 16 0 0,0 0 6 0,0 0 1 0,0 0-2 16,0 0-3-16,94 40-5 0,-94-40-5 0,35 30 1 16,-35-30 0-16,38 37-7 0,-38-37 2 0,44 47-2 15,-28-26-5-15,-16-21-2 0,46 53-3 0,-26-22 0 16,3 8-2-16,-23-39 0 0,45 63-2 0,-27-30-4 16,6 1 0-16,-24-34-1 0,23 52-2 0,-9-18 1 15,-14-34 3-15,24 75-4 0,-13-38 2 0,-11-37 1 16,19 77 0-16,-19-77-1 0,8 66 1 0,-8-66-2 15,5 58-2-15,-5-58-3 0,1 54-1 0,-1-54 1 16,0 0-2-16,-6 79 0 0,6-79 0 0,-13 52 0 16,13-52 1-16,-18 47-4 0,18-47 1 0,-26 46-2 15,26-46 4-15,-28 45-4 0,28-45 0 0,-35 36 0 16,10-6 1-16,-5-2-1 0,30-28 0 0,-45 27-5 0,45-27 2 16,-50 19 2-16,50-19-1 0,-46 12 1 0,46-12-3 15,0 0 4-15,-58 19-3 0,58-19 1 16,0 0-2-16,0 0 0 0,-49 14 4 0,49-14-1 0,0 0-1 15,0 0 2-15,0 0 0 0,0 0-4 0,0 0 1 16,0 0-2-16,0 0 6 0,0 0-2 0,0 0 3 16,0 0-5-16,0 0 3 0,0 0-1 0,0 0 1 15,0 0-1-15,0 0 2 0,131-81 0 0,-93 68 1 16,-38 13-3-16,69-20 4 0,-28 8-2 0,-41 12 8 16,68-17 3-16,-68 17 6 0,56-13 4 0,-56 13 0 15,50-11-4-15,-50 11 9 0,0 0 0 0,78-8 12 16,-78 8 6-16,53-1-1 0,-53 1-1 0,0 0-3 15,70-6-3-15,-70 6 5 0,0 0-3 0,65-8-2 16,-65 8-6-16,0 0-2 0,64-7 3 0,-64 7-12 16,0 0-1-16,0 0-1 0,48-13-6 0,-48 13-7 15,0 0-23-15,0 0-40 0,41-17-51 0,-41 17-67 16,0 0-72-16,0 0-77 0,0 0-73 0,38-37-77 0,-38 37-388 16,0 0-935-16,31-48 414 0</inkml:trace>
        </inkml:traceGroup>
        <inkml:traceGroup>
          <inkml:annotationXML>
            <emma:emma xmlns:emma="http://www.w3.org/2003/04/emma" version="1.0">
              <emma:interpretation id="{3A1659D9-7F44-47C0-B968-3AB5FEFB5EE5}" emma:medium="tactile" emma:mode="ink">
                <msink:context xmlns:msink="http://schemas.microsoft.com/ink/2010/main" type="inkWord" rotatedBoundingBox="11078,7636 12644,7636 12644,8570 11078,8570"/>
              </emma:interpretation>
              <emma:one-of disjunction-type="recognition" id="oneOf1">
                <emma:interpretation id="interp1" emma:lang="" emma:confidence="0">
                  <emma:literal>=</emma:literal>
                </emma:interpretation>
                <emma:interpretation id="interp2" emma:lang="" emma:confidence="0">
                  <emma:literal>й</emma:literal>
                </emma:interpretation>
                <emma:interpretation id="interp3" emma:lang="" emma:confidence="0">
                  <emma:literal>€</emma:literal>
                </emma:interpretation>
                <emma:interpretation id="interp4" emma:lang="" emma:confidence="0">
                  <emma:literal>-.</emma:literal>
                </emma:interpretation>
                <emma:interpretation id="interp5" emma:lang="" emma:confidence="0">
                  <emma:literal>.</emma:literal>
                </emma:interpretation>
              </emma:one-of>
            </emma:emma>
          </inkml:annotationXML>
          <inkml:trace contextRef="#ctx0" brushRef="#br0" timeOffset="-271036.3254">9409 3385 273 0,'0'0'369'16,"0"0"5"-16,0 0 9 0,0 0-3 0,0 0-3 16,96 49-8-16,-96-49-11 0,97-8-19 15,-20 2-19-15,-1 1-19 0,3 0-17 0,-3-11-22 0,6 7-42 16,0-3-26-16,-3 1-20 0,-3 3-14 0,0-3-18 15,0-1-15-15,-8 3-23 0,-16 8-17 0,-52 1-31 16,103-12-51-16,-54 1-35 0,-2 8-47 0,-47 3-51 16,92-4-39-16,-92 4-49 0,60-3-55 0,-60 3-40 15,62 0-48-15,-62 0-325 0,61 8-740 0,-61-8 328 16</inkml:trace>
          <inkml:trace contextRef="#ctx0" brushRef="#br0" timeOffset="-271304.3196">9564 2500 51 0,'0'0'306'0,"0"0"-4"0,0 0-8 0,0 0 7 16,0 0-1-16,112 47-19 0,-112-47 6 0,87 11-9 16,-43-5-13-16,-44-6-1 0,100 4 16 0,-48-6-18 15,-52 2-22-15,133-1-24 0,-61 1-17 0,-21 3-18 16,-51-3-18-16,103-3-17 0,-54 2-16 0,-49 1-19 15,96-6-32-15,-96 6-29 0,76 1-30 0,-76-1-59 0,57 12-52 16,-57-12-37-16,0 0-43 0,52 13-42 0,-52-13-37 16,0 0-43-16,0 0-26 0,21 45-265 15,-21-45-633-15,0 0 281 0</inkml:trace>
        </inkml:traceGroup>
      </inkml:traceGroup>
    </inkml:traceGroup>
  </inkml:traceGroup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19:01.948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E0AC92F2-F9AB-4AE2-81E8-397103E352C7}" emma:medium="tactile" emma:mode="ink">
          <msink:context xmlns:msink="http://schemas.microsoft.com/ink/2010/main" type="writingRegion" rotatedBoundingBox="8467,4808 5023,11677 213,9265 3657,2396"/>
        </emma:interpretation>
      </emma:emma>
    </inkml:annotationXML>
    <inkml:traceGroup>
      <inkml:annotationXML>
        <emma:emma xmlns:emma="http://www.w3.org/2003/04/emma" version="1.0">
          <emma:interpretation id="{79FD2128-EC8A-413B-9C27-E6A7A2D2C996}" emma:medium="tactile" emma:mode="ink">
            <msink:context xmlns:msink="http://schemas.microsoft.com/ink/2010/main" type="paragraph" rotatedBoundingBox="6151,9429 5023,11677 3489,10908 4616,8659" alignmentLevel="2"/>
          </emma:interpretation>
        </emma:emma>
      </inkml:annotationXML>
      <inkml:traceGroup>
        <inkml:annotationXML>
          <emma:emma xmlns:emma="http://www.w3.org/2003/04/emma" version="1.0">
            <emma:interpretation id="{A66DDD45-98D1-4317-918D-A6F71A1255A7}" emma:medium="tactile" emma:mode="ink">
              <msink:context xmlns:msink="http://schemas.microsoft.com/ink/2010/main" type="line" rotatedBoundingBox="6151,9429 5023,11677 3489,10908 4616,8659"/>
            </emma:interpretation>
          </emma:emma>
        </inkml:annotationXML>
        <inkml:traceGroup>
          <inkml:annotationXML>
            <emma:emma xmlns:emma="http://www.w3.org/2003/04/emma" version="1.0">
              <emma:interpretation id="{CD81D8D8-21AB-4184-9E14-A130B15AFEBC}" emma:medium="tactile" emma:mode="ink">
                <msink:context xmlns:msink="http://schemas.microsoft.com/ink/2010/main" type="inkWord" rotatedBoundingBox="6151,9429 5023,11677 3489,10908 4616,8659"/>
              </emma:interpretation>
              <emma:one-of disjunction-type="recognition" id="oneOf0">
                <emma:interpretation id="interp0" emma:lang="" emma:confidence="0">
                  <emma:literal>Р</emma:literal>
                </emma:interpretation>
                <emma:interpretation id="interp1" emma:lang="" emma:confidence="0">
                  <emma:literal>*</emma:literal>
                </emma:interpretation>
                <emma:interpretation id="interp2" emma:lang="" emma:confidence="0">
                  <emma:literal>=</emma:literal>
                </emma:interpretation>
                <emma:interpretation id="interp3" emma:lang="" emma:confidence="0">
                  <emma:literal>А.</emma:literal>
                </emma:interpretation>
                <emma:interpretation id="interp4" emma:lang="" emma:confidence="0">
                  <emma:literal>Г.</emma:literal>
                </emma:interpretation>
              </emma:one-of>
            </emma:emma>
          </inkml:annotationXML>
          <inkml:trace contextRef="#ctx0" brushRef="#br0">2733 3951 171 0,'0'0'233'0,"0"0"-4"0,0 0-5 0,0 0-20 16,-9 50-6-16,6-28-9 0,-10 4-6 0,4 15-7 16,-9 21-8-16,10-14 2 0,-6 23 0 0,1-4 7 15,-2 3-9-15,-1-4 4 0,5 4-3 0,-7-3-3 16,6 11-4-16,-10-4 0 0,4 8-13 0,-1-1-4 16,-8 0-14-16,8-1-7 0,-4-5-6 0,5-1-11 0,-5 0 6 15,0-4-19-15,4 1-11 0,1-8-8 16,-5 0-8-16,14-24-9 0,-2-1-7 0,3 3-3 15,-2-3-5-15,3-10-10 0,0-2-10 0,2 0-15 16,-1 3-20-16,-2-3-15 0,2-5 0 0,0-5-40 0,1 3-15 16,0-8-23-16,-1 2-24 0,6-13-25 0,-5 13-26 15,0-5-34-15,5-8-37 0,0 0-41 16,0 0-42-16,0 0-181 0,-9-30-557 0,14 11 247 16</inkml:trace>
          <inkml:trace contextRef="#ctx0" brushRef="#br0" timeOffset="562.5072">3345 4164 275 0,'14'-1'286'16,"4"-2"-6"-16,4 3-6 0,3 0-9 0,5-1-13 16,2 2-8-16,12-2-10 0,0-1-19 0,-3 1-15 15,2-6-6-15,30 0-14 0,-34 0-19 0,-7 3-14 16,12 0-18-16,2 1-13 0,-19-2-7 0,3 3-10 16,-2-3-20-16,-4 1-14 0,3 1-28 0,-5 2-25 15,0 1-30-15,-9-3-31 0,-13 3-37 0,14 0-37 16,-14 0-37-16,0 0-35 0,0 0-37 0,9 7-32 0,-9-7-191 15,0 0-492-15,-35 15 218 0</inkml:trace>
          <inkml:trace contextRef="#ctx0" brushRef="#br0" timeOffset="1203.1408">3350 4262 213 0,'-7'9'264'0,"7"-9"1"0,-12 15-10 0,7 0-11 15,2 0 1-15,-5 7-14 0,2 2-7 16,-1 4-8-16,-2 5-8 0,-1 7-7 0,4-2 3 0,-4-1-10 16,1 7-11-16,-2-4 1 0,3 5-10 0,-1-8 1 15,-6 5-13-15,6-16 0 0,-2 14-11 0,1-1-8 16,-4-4-2-16,6-9-18 0,0-1-9 0,-4-4-10 15,4-7-10-15,-5 3-10 0,12-5-5 0,1-3-17 16,0-9 1-16,0 0-4 0,-4 16-7 0,4-16-4 16,0 0-4-16,0 0-3 0,0 0-7 0,0 0-4 15,0 0-1-15,0 0-6 0,38-46-1 0,-20 25 1 16,15-12-4-16,-3 0-1 0,-2-2-9 0,9 7 6 16,-4-2-4-16,3 8-2 0,2-1-6 0,5-3 0 15,-2 6-6-15,-13 7 1 0,9-5-5 0,-12 7 4 16,2 5-5-16,-2 4 3 0,5 2-9 0,-8 2-4 15,4 1 7-15,-6 4-3 0,1 2 0 0,-1 7 7 16,-2-2 3-16,-3 5-5 0,3 2 3 0,-6 3-4 16,9 16 4-16,-7-2 2 0,-1 3-1 0,-1 6 2 15,-7-6 1-15,3 4-1 0,5 21-6 0,-8-28 7 16,-7 5 2-16,2 2 2 0,-6 0 0 0,1 2 1 16,-5-2-4-16,-2 18-1 0,-1-19 1 0,0-3-1 15,1 2 6-15,-10 1 3 0,-2-2-5 0,-1-4 3 16,-2-2 5-16,0 4-3 0,-5-1-1 0,-4-7 5 0,8 5 11 15,-28 11 3-15,17-19-2 0,-18 11 9 0,16-9 4 16,-4-9 8-16,3 3 11 0,-7-6 4 16,3 3-1-16,2-7 5 0,-1 3-3 0,6-8 4 15,9-1 3-15,-2-8-6 0,4-2-6 0,-1-5-2 0,7-2-3 16,-1 4 2-16,0 3 2 0,8-5-1 0,8 1-7 16,7 5 0-16,-19-10-12 0,16 2-3 0,3 8-3 15,5-27-14-15,0 14-12 0,-5 13-23 0,12-31-21 16,-5 17-29-16,2 0-27 0,2 6-26 0,0-3-28 15,8-7-28-15,-11 10-31 0,8-8-29 0,-2 10-23 16,-1-4-37-16,-2 1-41 0,9-5-50 0,-5 8-325 16,-4-2-775-16,8-9 344 0</inkml:trace>
        </inkml:traceGroup>
      </inkml:traceGroup>
    </inkml:traceGroup>
    <inkml:traceGroup>
      <inkml:annotationXML>
        <emma:emma xmlns:emma="http://www.w3.org/2003/04/emma" version="1.0">
          <emma:interpretation id="{4EBEC5A5-65FB-4AFA-B8BB-FD774D10F55F}" emma:medium="tactile" emma:mode="ink">
            <msink:context xmlns:msink="http://schemas.microsoft.com/ink/2010/main" type="paragraph" rotatedBoundingBox="7586,4366 6215,7178 5294,6729 6665,391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889C3C6-7838-4B0F-AE8C-FE42995BBFA5}" emma:medium="tactile" emma:mode="ink">
              <msink:context xmlns:msink="http://schemas.microsoft.com/ink/2010/main" type="line" rotatedBoundingBox="7586,4366 6215,7178 5294,6729 6665,3916"/>
            </emma:interpretation>
          </emma:emma>
        </inkml:annotationXML>
        <inkml:traceGroup>
          <inkml:annotationXML>
            <emma:emma xmlns:emma="http://www.w3.org/2003/04/emma" version="1.0">
              <emma:interpretation id="{2AFDFAE0-3866-44A3-A36B-D476A98AE0B6}" emma:medium="tactile" emma:mode="ink">
                <msink:context xmlns:msink="http://schemas.microsoft.com/ink/2010/main" type="inkWord" rotatedBoundingBox="7586,4366 6215,7178 5294,6729 6665,3916"/>
              </emma:interpretation>
              <emma:one-of disjunction-type="recognition" id="oneOf1">
                <emma:interpretation id="interp5" emma:lang="" emma:confidence="0">
                  <emma:literal>т</emma:literal>
                </emma:interpretation>
                <emma:interpretation id="interp6" emma:lang="" emma:confidence="0">
                  <emma:literal>и</emma:literal>
                </emma:interpretation>
                <emma:interpretation id="interp7" emma:lang="" emma:confidence="0">
                  <emma:literal>й</emma:literal>
                </emma:interpretation>
                <emma:interpretation id="interp8" emma:lang="" emma:confidence="0">
                  <emma:literal>ы</emma:literal>
                </emma:interpretation>
                <emma:interpretation id="interp9" emma:lang="" emma:confidence="0">
                  <emma:literal>В</emma:literal>
                </emma:interpretation>
              </emma:one-of>
            </emma:emma>
          </inkml:annotationXML>
          <inkml:trace contextRef="#ctx0" brushRef="#br0" timeOffset="-6845.6558">4821-688 67 0,'0'0'127'0,"0"0"-6"16,0 0 6-16,0 0-2 0,0 0 5 0,0 0 4 16,0 0 2-16,0 0-3 0,0 0-2 0,0 0 0 15,0 0 4-15,0 0 9 0,0 0 2 0,0 0 3 16,0 0 16-16,0 0 0 0,0 0-7 0,0 0 4 16,0 0-12-16,114 12-6 0,-114-12 6 0,76 7 8 15,-76-7-16-15,90 0-5 0,-43-3-11 0,-47 3-8 16,127-16 0-16,-82 9-12 0,27-2 2 0,-27 0-7 15,-45 9-8-15,94-19-6 0,-45 9-11 0,-49 10-2 16,90-10-12-16,-51 4-8 0,-39 6 1 0,71-5-3 16,-71 5-7-16,51-10-9 0,-51 10 2 0,0 0-6 15,54-13-2-15,-54 13-13 0,0 0-13 0,0 0-41 16,0 0-21-16,0 0-23 0,0 0-37 0,0 0-28 16,0 0-28-16,0 0-23 0,0 0-31 0,0 0-21 0,0 0-4 15,0 0-8-15,0 0-18 0,0 0-191 16,0 0-509-16,-199 42 225 0</inkml:trace>
          <inkml:trace contextRef="#ctx0" brushRef="#br0" timeOffset="-6095.6462">4766-649 160 0,'0'0'168'0,"0"0"-6"16,0 0 0-16,0 0-1 0,0 0-6 0,0 0-6 15,0 0 1-15,0 0-1 0,0 0-6 0,-65 36 1 0,65-36-3 16,-16 44-4-16,16-44-7 0,-17 49 2 0,17-49 0 16,-18 61-7-16,18-61-7 0,-19 64 4 0,19-64-16 15,-17 65 0-15,1-24-6 0,5-3-7 16,11-38 2-16,-33 81-2 0,20-38-18 0,-4 2 8 0,-5 0-11 15,1-4 0-15,2-8 0 0,2 11-4 0,17-44-2 16,-41 77-2-16,30-37-5 0,-7-7-12 0,18-33 7 16,-22 46-10-16,22-46-3 0,0 0-6 0,-27 46 0 15,27-46-13-15,0 0 20 0,0 0-19 0,0 0-1 16,-19 32-8-16,19-32 26 0,0 0 1 0,0 0-7 16,0 0-13-16,0 0 21 0,0 0-24 0,0 0 1 15,0 0-4-15,0 0 1 0,0 0-5 0,0 0 4 16,102-112-4-16,-102 112-3 0,58-39-7 0,-23 16 4 15,3 1 1-15,-4-2-1 0,-34 24-6 0,76-34 6 16,-36 22-3-16,-40 12-8 0,73-8 7 0,-73 8 6 16,56-4-3-16,-56 4-5 0,0 0 4 0,79 16-1 15,-79-16-2-15,51 19 7 0,-51-19-2 0,44 30-2 16,-44-30 1-16,43 38-2 0,-43-38 1 0,41 56-4 16,-25-19-12-16,0-2 8 0,4 5 4 0,-20-40 5 15,11 85-6-15,2-19 8 0,-15-23 3 0,2-43-1 16,-6 113-9-16,-2-69 9 0,0 26-1 0,-1-26 3 15,-5 1-1-15,-7 20 0 0,4-23-1 0,-1-1-6 16,-10 21 9-16,6-22 2 0,-19 17 1 0,9-21 0 16,-15 14 0-16,-7 4-5 0,-2-6-4 0,-5 2 2 15,-2-5 3-15,1-4-6 0,-6 1 7 0,-9-2-2 16,13-4 6-16,-4-9-9 0,23-7 5 0,-27 1 9 16,25-9 0-16,-2 1-6 0,49-13 8 0,-88 12 9 15,45-8-2-15,43-4 5 0,-71-5-6 0,71 5 14 16,-54-16 6-16,54 16 13 0,-46-20-7 0,46 20 0 0,-35-34 5 15,35 34 0-15,0 0-1 0,-22-51-9 0,22 51-3 16,0 0-5-16,3-59-6 0,-3 59-3 16,0 0 0-16,0 0-6 0,30-56 0 0,-30 56-5 15,0 0-4-15,32-35-5 0,-32 35-21 0,0 0-28 0,36-25-32 16,-36 25-36-16,0 0-41 0,49-21-39 0,-49 21-31 16,0 0-42-16,0 0-48 0,56-22-49 0,-56 22-46 15,0 0-230-15,49-22-683 0,-49 22 301 16</inkml:trace>
        </inkml:traceGroup>
      </inkml:traceGroup>
    </inkml:traceGroup>
    <inkml:traceGroup>
      <inkml:annotationXML>
        <emma:emma xmlns:emma="http://www.w3.org/2003/04/emma" version="1.0">
          <emma:interpretation id="{069ED916-09D0-4B5F-8491-14614CFD0171}" emma:medium="tactile" emma:mode="ink">
            <msink:context xmlns:msink="http://schemas.microsoft.com/ink/2010/main" type="paragraph" rotatedBoundingBox="5686,4718 3617,8711 1111,7413 3181,341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8501ADB-2805-4297-B598-71E3EF3B35F8}" emma:medium="tactile" emma:mode="ink">
              <msink:context xmlns:msink="http://schemas.microsoft.com/ink/2010/main" type="line" rotatedBoundingBox="5686,4718 3617,8711 1111,7413 3181,3419"/>
            </emma:interpretation>
          </emma:emma>
        </inkml:annotationXML>
        <inkml:traceGroup>
          <inkml:annotationXML>
            <emma:emma xmlns:emma="http://www.w3.org/2003/04/emma" version="1.0">
              <emma:interpretation id="{080B0190-643A-4B61-9A76-1795FCC53C82}" emma:medium="tactile" emma:mode="ink">
                <msink:context xmlns:msink="http://schemas.microsoft.com/ink/2010/main" type="inkWord" rotatedBoundingBox="5686,4718 3617,8711 1111,7413 3181,3419"/>
              </emma:interpretation>
              <emma:one-of disjunction-type="recognition" id="oneOf2">
                <emma:interpretation id="interp10" emma:lang="" emma:confidence="0">
                  <emma:literal>Б</emma:literal>
                </emma:interpretation>
                <emma:interpretation id="interp11" emma:lang="" emma:confidence="0">
                  <emma:literal>К</emma:literal>
                </emma:interpretation>
                <emma:interpretation id="interp12" emma:lang="" emma:confidence="0">
                  <emma:literal>*</emma:literal>
                </emma:interpretation>
                <emma:interpretation id="interp13" emma:lang="" emma:confidence="0">
                  <emma:literal>Ж</emma:literal>
                </emma:interpretation>
                <emma:interpretation id="interp14" emma:lang="" emma:confidence="0">
                  <emma:literal>=</emma:literal>
                </emma:interpretation>
              </emma:one-of>
            </emma:emma>
          </inkml:annotationXML>
          <inkml:trace contextRef="#ctx0" brushRef="#br0" timeOffset="-17054.7795">3165 1198 2449 0,'0'0'116'0,"0"0"-46"16,0 0-21-16,0 0 24 0,0 0 24 0,0 0 18 16,0 0 3-16,0 0 21 0,0 0 21 0,0 0 6 0,0 0 0 15,0 0-18-15,0 0-11 0,0 0-16 16,0 0-16-16,0 0-8 0,0 0-22 0,0 0-32 15,0 0-36-15,0 0-49 0,0 0-52 0,0 0-77 16,0 0-96-16,0 0-380 0,0 0-700 0,0 0 310 16</inkml:trace>
          <inkml:trace contextRef="#ctx0" brushRef="#br0" timeOffset="-18398.5652">383 655 130 0,'0'0'241'16,"0"0"1"-16,0 0 6 0,0 0-10 0,0 0-9 15,0 0-9-15,0 0-14 0,0 0-20 0,0 0-8 16,0 0-14-16,0 0-14 0,0 0-4 0,-60-71-15 0,60 71-16 15,0 0 1-15,48-98-13 0,-23 64-7 16,3-5-10-16,4 0-11 0,20-13 1 0,3-6-9 16,-20 25-8-16,28-9-7 0,-4 0-8 0,-16 13-2 15,20-12-10-15,-25 15 3 0,1 7-6 0,-1 1 6 16,-38 18-11-16,66-15-1 0,-66 15-8 0,53-7 2 0,-53 7-4 16,0 0 1-16,63 26-1 0,-63-26 1 0,28 38 3 15,-28-38-5-15,21 70 11 0,-20-26 1 16,-1-44-6-16,-4 89 27 0,-17-24-14 0,15 3-6 15,-16-2 8-15,1-1-3 0,1 4 8 0,1-25 7 0,-11 22-6 16,-2 1-17-16,0-9 19 0,-1-1 13 0,0 1-9 16,8-16-3-16,-12 13 6 0,7-18 0 0,-8 25 5 15,12-28-20-15,2-4 13 0,-5 5 4 16,29-35-6-16,-34 38 1 0,34-38-9 0,-40 38 2 0,40-38-4 16,0 0-4-16,-27 29 0 0,27-29 1 0,0 0 0 15,0 0 2-15,0 0-5 0,0 0-5 0,0 0-2 16,0 0-2-16,0 0 1 0,0 0-10 0,0 0 3 15,71-118-6-15,-37 89 3 0,-3-1 2 0,6 4-9 16,-37 26 3-16,72-44 3 0,-35 25-8 0,-37 19-10 16,66-26 11-16,-66 26-1 0,58-12 2 0,-58 12-1 15,57-2 1-15,-57 2 0 0,0 0-5 0,78 18 1 16,-40-3-2-16,-38-15 5 0,39 33 4 0,-39-33-6 16,37 48-11-16,-11-14 11 0,-5 7 5 0,-7 4-3 15,0 20 5-15,-6 0-1 0,-5 6 2 0,7-1-7 16,-21 1 7-16,-3 7 2 0,1-4-2 0,-8-5 3 15,-7-6-3-15,1-1-2 0,-6-1-2 0,-5-5 4 16,8-16-2-16,-17 22-1 0,-2-5-1 0,-5-6 7 16,-3-3-5-16,0-3 0 0,-9-5 4 0,-5 0-8 15,6 2 5-15,17-21 7 0,-23 9 1 0,24-15-8 16,-26 6 1-16,30-10-2 0,43-11 4 0,-88 16-5 16,37-10 5-16,51-6 0 0,-60 0-3 0,60 0-2 15,0 0 4-15,-74-12 3 0,74 12-5 0,0 0 8 16,-62-20-13-16,62 20 9 0,0 0-2 0,-30-30-2 15,30 30-5-15,0 0-1 0,-15-43-10 0,15 43-20 0,0 0-26 16,0 0-12-16,9-69-36 0,-9 69-31 16,0 0-32-16,38-65-35 0,-38 65-54 0,25-40-55 15,-1 3-51-15,-24 37-294 0,38-68-709 0,-14 33 314 16</inkml:trace>
          <inkml:trace contextRef="#ctx0" brushRef="#br0" timeOffset="-17820.4143">2161-1380 163 0,'0'0'222'0,"0"0"4"0,-71 115 2 0,54-79-2 16,-4 2-8-16,21-38-12 0,-52 98-2 16,30-56 3-16,-13 18-4 0,0-5-13 0,2 3-8 0,11-15-18 15,-3-3-7-15,-12 18 4 0,12-18-9 0,-2-3-4 16,2 3-30-16,-4-1-4 0,3-3-3 0,5-2-10 15,21-34-5-15,-36 53-8 0,36-53-9 0,-30 40-5 16,30-40-8-16,-21 37 0 0,21-37-15 0,0 0 5 16,0 0-9-16,-17 39-10 0,17-39 7 0,0 0-15 15,0 0-1-15,0 0-1 0,0 0 0 0,0 0-16 16,0 0 3-16,0 0 0 0,0 0 5 0,0 0-12 16,107 9 10-16,-107-9-18 0,0 0-26 0,119-44-6 15,-81 26-27-15,0 3-5 0,-38 15-28 0,75-39-12 16,-37 24-22-16,-38 15-29 0,68-21-28 0,-68 21-36 15,70-32-39-15,-40 20-19 0,-30 12-221 0,43-18-540 16,-43 18 240-16</inkml:trace>
          <inkml:trace contextRef="#ctx0" brushRef="#br0" timeOffset="-17459.0347">2466-833 32 0,'0'0'178'0,"0"0"14"0,0 0 0 0,0 0 6 16,0 0-7-16,0 0 0 0,-87 89 4 0,70-54-3 16,17-35 0-16,-33 72-10 0,15-28 1 0,-2-3 17 15,-9 22 2-15,9-23-2 0,-2 2-24 0,-2 0 14 16,-14 27-3-16,19-29-3 0,-3 1-15 0,-7 21 0 15,-1-2-16-15,13-19-1 0,-3-1-2 0,-3 2-18 16,3-3 2-16,1 2-13 0,-3 0-12 0,22-41-10 16,-35 71-8-16,22-46-11 0,13-25-5 0,-34 70-3 15,19-44-7-15,15-26-10 0,-23 45-3 0,23-45-6 16,-27 42-6-16,27-42-3 0,-21 36-3 0,21-36-10 16,0 0-16-16,0 0-25 0,-19 36-27 0,19-36-19 15,0 0-47-15,0 0-39 0,0 0-26 0,0 0-27 16,0 0-54-16,0 0-47 0,0 0-47 0,0 0-293 15,0 0-696-15,0 0 308 0</inkml:trace>
        </inkml:traceGroup>
      </inkml:traceGroup>
    </inkml:traceGroup>
  </inkml:traceGroup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31:30.868"/>
    </inkml:context>
    <inkml:brush xml:id="br0">
      <inkml:brushProperty name="width" value="0.13333" units="cm"/>
      <inkml:brushProperty name="height" value="0.13333" units="cm"/>
      <inkml:brushProperty name="fitToCurve" value="1"/>
    </inkml:brush>
    <inkml:brush xml:id="br1">
      <inkml:brushProperty name="width" value="0.13333" units="cm"/>
      <inkml:brushProperty name="height" value="0.13333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D3F6DE86-C599-490F-BA31-5335EB7FCE03}" emma:medium="tactile" emma:mode="ink">
          <msink:context xmlns:msink="http://schemas.microsoft.com/ink/2010/main" type="writingRegion" rotatedBoundingBox="1626,1768 27805,1267 28125,18016 1946,18516"/>
        </emma:interpretation>
      </emma:emma>
    </inkml:annotationXML>
    <inkml:traceGroup>
      <inkml:annotationXML>
        <emma:emma xmlns:emma="http://www.w3.org/2003/04/emma" version="1.0">
          <emma:interpretation id="{8730EA0B-0630-4486-9359-70E91B6A155C}" emma:medium="tactile" emma:mode="ink">
            <msink:context xmlns:msink="http://schemas.microsoft.com/ink/2010/main" type="paragraph" rotatedBoundingBox="1626,1768 27805,1267 27871,4746 1692,524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D15F5D0-4C19-46B0-AD30-A9021B52F79D}" emma:medium="tactile" emma:mode="ink">
              <msink:context xmlns:msink="http://schemas.microsoft.com/ink/2010/main" type="line" rotatedBoundingBox="1626,1768 27805,1267 27871,4746 1692,5247"/>
            </emma:interpretation>
          </emma:emma>
        </inkml:annotationXML>
        <inkml:traceGroup>
          <inkml:annotationXML>
            <emma:emma xmlns:emma="http://www.w3.org/2003/04/emma" version="1.0">
              <emma:interpretation id="{6D47D569-D74E-406C-B9F2-2253BA672F48}" emma:medium="tactile" emma:mode="ink">
                <msink:context xmlns:msink="http://schemas.microsoft.com/ink/2010/main" type="inkWord" rotatedBoundingBox="1626,1768 6375,1677 6432,4649 1683,4739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1815 7064 45 0,'0'0'107'16,"0"0"-4"-16,0 0 1 0,0 0 5 0,0 0-9 15,0 0 1-15,0 0 2 0,0 0-7 0,0 0 0 16,0 0-5-16,153 20 6 0,-153-20 1 0,82-7 1 16,-33 2-7-16,-49 5-3 0,93-19-5 0,-44 7-3 15,0 3-6-15,2 0-8 0,-51 9-8 0,90-15-5 16,-49 9-3-16,-41 6-5 0,62-7-7 0,-62 7 0 16,61-8-8-16,-61 8-8 0,52-11-2 0,-52 11-20 15,0 0-25-15,0 0-21 0,0 0-26 0,59-4-16 16,-59 4-26-16,0 0-36 0,0 0-137 0,0 0-309 15,0 0 137-15</inkml:trace>
          <inkml:trace contextRef="#ctx0" brushRef="#br0" timeOffset="269.7574">2303 6626 75 0,'0'0'143'0,"0"0"3"0,24 156-11 0,-16-117-1 15,-8-39-2-15,6 67 2 0,2-26 0 0,-8-41-10 16,0 87-8-16,0-45-12 0,0-42-4 0,6 73-10 16,-6-73-11-16,6 68-5 0,-4-41-7 0,1-3-7 15,-1 1-8-15,-1 1-3 0,2-3-4 0,2 3-11 16,-2-5-19-16,1-9-25 0,-1-1-33 0,3 3-34 15,-6-14-24-15,11 12-29 0,-3-9-151 0,-8-3-303 16,0 0 135-16</inkml:trace>
          <inkml:trace contextRef="#ctx0" brushRef="#br0" timeOffset="1102.0135">3322 6548 6 0,'0'0'131'0,"0"0"-24"15,0 0-4-15,0 0-4 0,-31 102-7 0,31-102 3 16,-8 55-1-16,8-55-7 0,-6 79 5 16,7-35-2-16,-1-44-4 0,-3 78 3 0,3-78-9 15,0 82-4-15,0-82-10 0,3 76-7 0,-3-76-3 0,8 73-8 0,-3-37-4 0,3 0-6 16,-2-9-1-16,3-4-3 0,3 3-4 0,-1-5-4 15,0-5-6-15,-5-4 2 0,2-5-5 0,12 2 1 16,1-7-5-16,-7-4 15 0,4 0-3 0,4-10 0 16,-22 12-5-16,0 0 0 0,77-53-2 0,-47 24-2 15,2-3-3-15,-4-1-3 0,1-2 2 0,-2 1 1 16,-5-3-10-16,-2-4 2 0,-20 41-2 0,30-87-6 16,-12 45 1-16,1-23-2 0,-11 22 0 0,6-22-2 15,-5 27 1-15,-9 38 3 0,16-63-3 0,-16 63-3 16,14-52 3-16,-14 52 4 0,0 0 0 0,7-43-2 15,-7 43-1-15,0 0 4 0,0 0-4 0,0 0 2 16,0 0-1-16,0 0 2 0,0 0-2 0,0 0-1 16,0 0 1-16,0 0 2 0,0 0 10 0,0 0 11 15,-11 192-9-15,-1-129 4 0,9-19-3 0,-3 19 2 16,6 7 0-16,-2-4 0 0,-7 4 0 0,12-5 5 16,-3 8-1-16,-3 3 0 0,-7-5 0 0,6-4-1 15,-3 9-2-15,7-4 4 0,-8 5-7 0,5 0-3 16,-3 0 2-16,-8-4-1 0,4 0 0 0,-2 2-1 15,-1-5 0-15,-6-1 1 0,3-2-4 0,0 2 0 0,-9-6-1 16,11-21-3-16,-8 1 3 0,1-6 1 0,2 7 0 16,-3-6 0-16,-2-3-1 0,10-14-1 15,-3-2 1-15,-5-5-3 0,1-2 4 0,2-1-2 16,3-11-4-16,-6 0 10 0,-1-5-6 0,-1-9 0 16,-1 2 9-16,6-6 6 0,-2-4-2 0,-6-11 3 0,8 0-3 15,-1-5-3-15,1 6 0 0,3-4-5 0,5 0 2 16,4 11-1-16,1-13-3 0,1 14 5 15,5-14-10-15,0 12 4 16,-1 1 2-16,7-1-5 0,4 0 1 0,-1 0-2 16,7-7 1-16,-2 10-1 0,2 1 0 0,9-8-3 15,-6 9 3-15,10-9 0 0,-10 7-1 0,0 6-4 16,4-2-14-16,-2 1-5 0,-1-1-18 0,3 3-25 16,2 1-19-16,-3 1-22 0,2 0-33 0,3 2-44 15,-10 5-142-15,2-4-350 0,1-1 155 0</inkml:trace>
          <inkml:trace contextRef="#ctx0" brushRef="#br0" timeOffset="-1218.7656">-642 6499 63 0,'0'0'96'16,"0"0"-11"-16,0 0-9 0,0 0 8 0,-12-85-16 15,12 85-2-15,0 0-10 0,35-104-5 0,-10 64-18 16,11-16 18-16,-4 19-7 0,15-13-7 0,-1-3-6 15,-13 19-13-15,23-10 20 0,-4-1-6 0,-14 18-16 16,1-2 10-16,4 5-4 0,-1 5 2 0,-42 19-3 16,67-27 2-16,-67 27-12 0,50-14 1 0,-50 14 9 15,0 0-14-15,0 0 1 0,0 0 22 0,83 37-20 0,-83-37-5 16,14 45-2-16,-14-45-2 0,0 52 4 16,0-52 1-16,-13 82-4 0,13-82 5 0,-31 106-5 15,16-62 3-15,-2 24 8 0,-4-5 0 0,-4-1-11 16,-2-3 9-16,8-14-3 0,-9 20-1 0,9-20 4 15,-8 21-2-15,-1-7-5 0,-1 1 4 0,7-20-4 0,-2-1 5 16,2 1-7-16,-5-3 6 0,0-4-7 0,27-33 7 16,-39 55-3-16,39-55-2 0,-24 40 2 15,24-40 3-15,0 0-8 0,-28 30 6 0,28-30-6 16,0 0 2-16,0 0 3 0,0 0-2 0,0 0-5 0,0 0 6 16,0 0-6-16,0 0 4 0,0 0-5 0,0 0 4 15,0 0 2-15,76-126 1 0,-48 100-3 0,-28 26 0 16,59-55 1-16,-36 36 5 0,12-3-8 15,-35 22 5-15,59-36-3 0,-25 16 0 0,-34 20-3 16,54-20 1-16,-54 20-6 0,54-8 12 0,-54 8-3 0,0 0-3 16,76 14-2-16,-76-14 3 0,45 29-1 0,-45-29-5 15,34 39 7-15,-34-39 3 0,31 61-2 0,-17-24-3 16,-14-37 0-16,16 83-2 0,-14-37 6 16,-2-46-2-16,-2 115-1 0,-4-48 0 0,-2-22 0 0,-5 26 1 15,-4 5 0-15,-5-5-1 0,-2 3 2 0,-1-6-1 16,-7-7 2-16,10-21-1 0,-16 23-4 0,-3-7 12 15,13-18-8-15,-4 2 5 0,-15 10-11 0,10-19 3 16,-20 14-5-16,18-19 1 0,-5-2 5 0,-23 3-1 16,25-15 3-16,-6 1 3 0,5-9 0 0,1 4-5 15,10-8 7-15,1-7 8 0,-9-1-2 0,13-2 10 16,2-3-5-16,0-3 3 0,-7-11-9 0,15 8 7 16,1-2-4-16,0-3 1 0,3 2-9 0,4 2 7 15,3 0-3-15,1-3-2 0,-1 10-3 0,4-7 1 16,0 0 3-16,2 6-5 0,5-7 1 0,0 10-12 15,1-2-17-15,4 2-13 0,-1 1-9 0,-3 3-20 16,7-4-10-16,0 4-9 0,1 3-17 0,-1 0-98 16,-2 1-213-16,3 2 95 0</inkml:trace>
          <inkml:trace contextRef="#ctx0" brushRef="#br0" timeOffset="-546.882">1095 7388 52 0,'-9'41'147'0,"3"1"3"0,-10 3-3 0,8-1-7 15,-5-1-13-15,2 3-2 0,-5-2-7 0,5 1 0 16,-3-3-12-16,0 1-5 0,-5 1-11 0,-6 15-7 15,9-18-8-15,2-6-2 0,-7 3-5 0,2-1-9 16,3 0-3-16,8-10-6 0,-12 6-5 0,6-7-5 16,4-4-4-16,2-10-6 0,2 2-9 0,1 1-20 15,4-5-21-15,-4-2-22 0,5-8-22 0,-7 11-24 16,7-11-25-16,0 0-17 0,0 0-138 0,0 0-288 16,0 0 128-16</inkml:trace>
          <inkml:trace contextRef="#ctx0" brushRef="#br0" timeOffset="-859.3856">784 7483 51 0,'52'44'134'0,"-17"-14"-10"0,14 20-18 16,2-1-12-16,-17-12-5 0,-2 0-9 0,14 18-9 15,-18-18-10-15,-1 4-24 0,2-5-23 0,-7-5-18 16,-2-9-10-16,-2 0-10 0,-4-5-5 0,-2 2-21 15,0-3-18-15,-6-5-44 0,-5-3-122 0,-1-8 54 16</inkml:trace>
        </inkml:traceGroup>
        <inkml:traceGroup>
          <inkml:annotationXML>
            <emma:emma xmlns:emma="http://www.w3.org/2003/04/emma" version="1.0">
              <emma:interpretation id="{4877A825-E7BA-4D98-A580-389DA0E416C7}" emma:medium="tactile" emma:mode="ink">
                <msink:context xmlns:msink="http://schemas.microsoft.com/ink/2010/main" type="inkWord" rotatedBoundingBox="7352,2705 8487,2683 8494,3088 7359,3109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1533.6124">4819 6806 132 0,'0'0'161'0,"85"-19"-4"0,-85 19 1 0,59-8-1 15,-59 8-2-15,74-7-8 0,-74 7-6 0,75-2-9 16,-75 2-11-16,80-2-12 0,-80 2-14 0,73-7-4 16,-73 7-9-16,63-3-10 15,-63 3-3-15,71-2-7 0,-71 2-5 0,70-3-7 16,-70 3-7-16,60 1-1 0,-60-1-13 0,57-3-10 15,-57 3-21-15,0 0-19 0,69 7-24 0,-69-7-32 16,0 0-27-16,0 0-35 0,57 12-45 0,-57-12-102 16,0 0-308-16,0 0 137 0</inkml:trace>
          <inkml:trace contextRef="#ctx0" brushRef="#br0" timeOffset="1783.7905">5047 7153 8 0,'0'0'244'0,"0"0"-14"16,0 0-9-16,0 0-13 0,0 0-13 0,0 0-14 16,144 10-10-16,-144-10-13 0,85-14-17 0,-85 14-12 15,81-19-14-15,-39 13-12 0,-42 6-7 0,84-5-14 0,-40-3-6 16,-44 8-12-16,79-13-9 0,-79 13-16 15,75-3-22-15,-75 3-28 0,72-4-22 0,-72 4-29 16,73 4-35-16,-73-4-35 0,58-2-50 0,-58 2-154 16,0 0-364-16,76 9 161 0</inkml:trace>
        </inkml:traceGroup>
        <inkml:traceGroup>
          <inkml:annotationXML>
            <emma:emma xmlns:emma="http://www.w3.org/2003/04/emma" version="1.0">
              <emma:interpretation id="{B650705C-183B-4D7C-8ACD-00E072875936}" emma:medium="tactile" emma:mode="ink">
                <msink:context xmlns:msink="http://schemas.microsoft.com/ink/2010/main" type="inkWord" rotatedBoundingBox="9482,1910 15269,1799 15330,4986 9543,5097"/>
              </emma:interpretation>
              <emma:one-of disjunction-type="recognition" id="oneOf2">
                <emma:interpretation id="interp2" emma:lang="" emma:confidence="1">
                  <emma:literal/>
                </emma:interpretation>
              </emma:one-of>
            </emma:emma>
          </inkml:annotationXML>
          <inkml:trace contextRef="#ctx0" brushRef="#br0" timeOffset="5380.3253">7252 6060 45 0,'0'0'45'15,"0"0"-3"-15,0 0-2 0,0 0 13 0,0 0 0 16,0 0-8-16,0 0-5 0,0 0 12 0,0 0 6 16,0 0-1-16,-10 177-5 0,10-137 2 0,0-40 14 15,-1 111-12-15,-3-44-6 0,-2 2 23 0,-3 1-2 16,1 5-8-16,0-8-2 0,1-1-2 0,1-23-5 15,-3 29-1-15,4-27-9 0,5-45-2 0,-13 110-7 16,7-61-1-16,4-7-1 0,-1 1-1 0,3-14-4 16,-3 7-3-16,0-10-5 0,3 11 1 0,3-14-7 15,-3-2-4-15,3-2 4 0,-3-5 5 0,3-2-8 16,1-1 0-16,-4-11-3 0,7 15 4 0,0-9-5 16,-7-6 1-16,14 7-8 0,-5-2 8 0,-9-5 1 15,24-6-11-15,-6 3 7 0,1-6-5 0,1-5-3 16,2 1 7-16,0-5 0 0,8-7-3 0,-30 25 4 0,64-53-2 15,-44 32-4-15,13-9 0 0,-6-2 0 0,5 2 5 16,-1-3-2-16,-1-3-3 0,-3 2 1 16,8-4-1-16,-6 1 1 0,8-22-4 0,-13 21-9 15,0-1 4-15,0 1 1 0,-4-2-1 0,4-4 6 0,-4 6-5 16,-20 38-1-16,40-79 4 0,-27 45-2 0,-13 34 5 16,17-50-3-16,-17 50 0 0,11-52-4 0,-11 52 5 15,0 0-1-15,9-58 1 0,-9 58-4 16,0 0 10-16,0 0 2 0,0-56-1 0,0 56-6 0,0 0 2 15,0 0-4-15,0 0 2 0,0 0 1 0,0 0 5 16,0 0-8-16,0 0 5 0,0 0-5 0,0 0 7 16,0 0-6-16,0 0 10 0,0 0-2 0,0 0-1 15,-85 134 16-15,74-90 0 0,2 22-20 0,-3-18 13 16,1 19 5-16,-1 0 5 0,4-18 7 0,-2 26-9 16,3-3 5-16,0 1-1 0,-2-1 4 0,1 7-11 15,-5-1-2-15,5 1 2 0,-4 5-3 0,5 0 0 16,-7 8-1-16,6-3 5 0,-1 1-7 0,-2 2-6 15,1-2 6-15,2-2-4 0,-9-4 2 0,4-2-7 16,-7-4 1-16,9-4 3 0,-16-6 0 0,12 1 2 16,0-3-3-16,-4-2 1 0,3-20-7 0,5 1 6 15,-3-2 3-15,-2 2-3 0,-5-7-5 0,2 2 3 16,3-6-2-16,-4 1-2 0,-2-5-2 0,9-8-7 16,-7-4 3-16,2-1-7 0,1-4-4 0,-7-2 1 15,10-3 3-15,-7-5-5 0,1-3-8 0,2-2 7 0,-5-5-3 16,2-3 6-16,-3-1-5 0,7-1 5 0,-3-5 3 15,2-6 0-15,1-2-2 0,3 4 6 16,4-5 7-16,-1 3-2 0,2-3-3 0,5 0 0 16,-2 1 4-16,6-2-1 0,0-10 2 0,3 9-10 0,4-9 3 15,-4 10 10-15,8-10 0 0,0 1-5 0,1 10 5 16,6-12 4-16,-1 5-5 0,10 3 6 0,-6-3-3 16,2 0-1-16,1 0 6 0,5 4-2 15,-9 10-6-15,4-1-4 0,-1 2-18 0,-4-3-8 0,5 7-11 16,-2-2-20-16,4-1-28 0,-6 1-17 0,7 5-114 15,-13 4-240-15,7-3 106 0</inkml:trace>
          <inkml:trace contextRef="#ctx0" brushRef="#br0" timeOffset="5885.6851">8601 7186 66 0,'0'0'176'0,"86"-18"-9"0,-86 18 3 0,52-5-9 15,-52 5-9-15,76-3-15 0,-76 3-2 0,85-13-15 16,-41 9-9-16,-44 4-11 0,70-8-5 0,-70 8-14 16,55 0-12-16,-55 0-1 0,0 0-9 0,79-4-15 15,-79 4-10-15,0 0-22 0,62-4-19 0,-62 4-18 16,0 0-28-16,0 0-24 0,0 0-28 0,44-18-24 15,-44 18-27-15,0 0-79 0,0 0-253 0,0 0 112 16</inkml:trace>
          <inkml:trace contextRef="#ctx0" brushRef="#br0" timeOffset="6149.8714">9031 6691 19 0,'-28'111'189'0,"28"-111"-12"0,-10 83-2 0,14-37-9 15,-4-46-14-15,-15 113-7 0,6-47-8 0,6-17-8 16,-2 23-5-16,5-6-8 0,0-21-10 0,-3 22-4 16,-4-21-12-16,7-8-9 0,-7 2-7 0,7-2-10 15,0-12-7-15,-7 0-4 0,4 0-8 0,0-5-5 16,0-7-18-16,3-1-15 0,0 3-21 0,0-16-23 15,6 19-16-15,-6-19-30 0,3 11-27 0,-3-11-29 0,8 2-44 16,-8-2-93-16,0 0-298 0,24-15 133 16</inkml:trace>
          <inkml:trace contextRef="#ctx0" brushRef="#br0" timeOffset="6917.417">10003 6352 168 0,'0'0'176'0,"0"0"-22"0,0 0-2 0,0 0-26 16,0 0-10-16,-11-80-10 0,11 80-6 0,0 0-7 0,24-68-6 15,-24 68-9-15,35-63-15 0,-35 63-5 0,35-47 0 16,-18 24-11-16,-17 23-2 0,58-53-6 0,-24 27-2 16,0 2-10-16,-2 1 2 0,-32 23-2 0,51-28-2 15,-51 28-1-15,52-12-4 0,-52 12-1 0,0 0-2 16,0 0 0-16,0 0 3 0,71 35 4 0,-71-35-1 15,14 51 12-15,-14-51 1 0,0 90 7 0,-3-44 3 16,3-46 6-16,-6 94-1 0,-15-27 6 0,7-26-7 16,-7 24 4-16,7-26-4 0,3 1 0 0,-5 4 3 15,16-44 5-15,-35 82-2 0,18-47-2 0,3 1-1 16,14-36-4-16,-33 56-1 0,33-56-7 0,-18 43-6 16,18-43 2-16,0 0-5 0,-24 30-6 0,24-30-2 15,0 0-1-15,0 0-3 0,0 0-2 0,0 0-5 16,0 0-2-16,0 0 0 0,0 0-1 0,0 0-3 15,0 0 2-15,0 0-3 0,0 0-3 0,0 0-6 16,0 0-3-16,89-122-3 0,-89 122 2 0,41-30-6 16,-41 30 0-16,49-26-1 0,-49 26 1 0,47-14 0 0,-47 14-1 15,0 0 6-15,65 0-3 0,-65 0 4 16,0 0 4-16,59 32-3 0,-59-32 2 0,38 45-2 16,-15-12 1-16,-2 4 3 0,1 1 9 0,-5 2-1 15,-17-40 3-15,19 88-3 0,-1-24-2 0,-13-20 2 0,-5-44-1 16,3 88 1-16,-5-44 0 0,-7 2-6 0,2-3 5 15,-10 21-2-15,0-25 3 0,-1 3-5 16,-6-4 4-16,1-1-2 0,-4 1 3 0,-2-1-2 16,-2-6 4-16,-6-1-4 0,6 1 3 0,-1-7 0 0,-3-4 3 15,-1-3 5-15,1 6-3 0,1-7-5 0,4-7 6 16,-8 2-1-16,-3-1-2 0,15-5-6 0,-1-2 5 16,1 3-5-16,-3-3-1 0,5-4 3 15,-6-1-3-15,10 0-1 0,2-5-3 0,1 3 2 0,3-3-4 16,1 2-1-16,5 0-7 0,-4-5-10 0,7 3-10 15,5 7-15-15,-6-17-9 0,6 17-15 0,0-15-21 16,0 15-25-16,6-17-37 0,5 4-16 0,3-1-32 16,-1 2-181-16,-2 4-415 0,6-10 184 0</inkml:trace>
          <inkml:trace contextRef="#ctx0" brushRef="#br0" timeOffset="7469.8102">11857 7067 5 0,'-49'75'208'15,"26"-34"-1"-15,-11 21-2 0,14-25 0 0,-15 24-11 16,11 4-4-16,4 2-13 0,2 0-20 0,1-4-14 16,-7 0-11-16,4-1-15 0,-1 1-10 0,2 0-12 15,7-22-13-15,-9 20-9 0,5-17-25 0,5 1-15 16,0-3-34-16,-3 2-19 0,1-3-34 0,-1 2-32 16,-2-5-34-16,-1 4-40 0,-1 1-24 0,-2-2-109 0,1 0-316 15,-17 21 140-15</inkml:trace>
          <inkml:trace contextRef="#ctx0" brushRef="#br0" timeOffset="7205.6213">11347 7146 129 0,'0'0'178'0,"58"74"-17"15,-32-44-11-15,-4 2-11 0,1 1-19 0,4-5-9 16,-1 7-7-16,-6-5-8 0,4 4-12 0,0 2-10 16,-4-5-6-16,1-9-8 0,-1 11-6 0,-2-11-6 15,-1-3-13-15,3 3-22 0,-2-4-18 0,-1 0-17 16,1-3-24-16,-6-4-35 0,1-3-56 0,-2 7-86 16,-5-11-240-16,2-1 106 0</inkml:trace>
          <inkml:trace contextRef="#ctx0" brushRef="#br0" timeOffset="73242.9328">12752 7876 93 0,'0'0'125'0,"0"0"-8"16,0 0 0-16,0 0-12 0,0 0-6 0,0 0 2 15,0 0 0-15,0 0-3 0,0 0 5 0,0 0 2 16,24 98-13-16,-24-98-1 0,-6 71-14 0,6-71 0 16,-12 88-3-16,9-40-11 15,-6 16-7-15,1-19-7 0,8-45-7 0,-27 82-17 0,8-20-35 16,3-25-41-16,16-37-65 0,-31 68-157 15,9-34-294-15,22-34 130 0</inkml:trace>
        </inkml:traceGroup>
        <inkml:traceGroup>
          <inkml:annotationXML>
            <emma:emma xmlns:emma="http://www.w3.org/2003/04/emma" version="1.0">
              <emma:interpretation id="{4F7F68F4-B30E-4756-A0A7-E8B294349A59}" emma:medium="tactile" emma:mode="ink">
                <msink:context xmlns:msink="http://schemas.microsoft.com/ink/2010/main" type="inkWord" rotatedBoundingBox="16096,1881 23169,1745 23221,4479 16148,4614"/>
              </emma:interpretation>
              <emma:one-of disjunction-type="recognition" id="oneOf3">
                <emma:interpretation id="interp3" emma:lang="" emma:confidence="1">
                  <emma:literal/>
                </emma:interpretation>
              </emma:one-of>
            </emma:emma>
          </inkml:annotationXML>
          <inkml:trace contextRef="#ctx0" brushRef="#br0" timeOffset="75443.7964">14757 6823 20 0,'0'0'101'0,"0"0"0"0,21 122-13 16,-12-79 1-16,-9-43-10 0,22 93-2 0,-4-24-7 15,4-2 0-15,-5 0-8 0,1-1-6 0,-3 1-8 16,1 3-3-16,0-2-9 0,-3 3-2 0,3-3-1 16,-1 1-10-16,-8-1 12 0,4 0-10 0,-3 1 2 15,-2 1-1-15,0-22-3 0,-6-48 3 0,3 108-13 0,-6-68 11 16,3-40-8-16,-6 84-2 0,0-42-2 0,6-42-1 15,-15 77 2-15,3-35 2 0,12-42-4 16,-24 52 1-16,24-52 1 0,-27 46 1 0,27-46-4 16,-33 37 8-16,33-37 10 0,-35 26 5 0,35-26-1 0,0 0-1 15,-55 12-5-15,55-12 4 0,0 0 4 0,0 0-5 16,-85-31-3-16,85 31 0 0,-37-36 0 0,37 36 0 16,-30-48-5-16,30 48-4 0,-24-63 3 15,13 26 6-15,11 37-14 0,-9-64-1 0,9 64-2 0,5-81-1 16,-5 81-2-16,23-84 3 0,-2 44-2 0,-1-4-5 15,15-17 5-15,-3-4-5 0,11 9 4 0,-2 3 3 16,-2-3-4-16,5 5-2 0,4-2-7 0,-2 1 5 16,-1-4 2-16,3-1-2 0,-9 1-1 0,4 3-2 15,-14 15-3-15,20-24 12 0,-23 23-8 0,8-21 4 16,-12 21 0-16,-3-2-3 0,0 0 0 0,-19 41-2 16,34-74-1-16,-24 37 3 0,-10 37-5 0,13-50-3 15,-13 50 8-15,6-55 1 0,-6 55-3 0,0 0 12 16,-2-73-13-16,2 73 4 0,0 0-4 0,-12-58 2 15,12 58 2-15,0 0 1 0,-27-45 4 0,27 45-3 16,0 0-1-16,0 0-4 0,-35-27 7 0,35 27-5 16,0 0 4-16,0 0-1 0,0 0-4 0,0 0 6 15,-93 56-4-15,93-56 2 0,-44 67-6 0,23-31 10 16,4-1-8-16,17-35 5 0,-29 78-4 0,15-37 4 16,8 1 2-16,6-42 2 0,-8 80 8 0,6-35-2 15,2-45 1-15,8 81 4 0,-8-81 2 0,14 73-4 16,-4-36 7-16,-10-37 1 0,20 47-4 0,-20-47-4 15,29 49-1-15,-29-49-1 0,36 39 4 0,-36-39-2 16,40 27-4-16,-40-27 3 0,45 15 0 0,-45-15-2 16,54 4 3-16,-54-4-7 0,0 0 0 0,106-29 1 15,-68 17-14-15,-38 12-22 0,74-33-15 0,-47 22-33 0,-27 11-20 16,57-24-36-16,-57 24-40 0,49-25-131 16,-49 25-324-16,46-22 144 0</inkml:trace>
          <inkml:trace contextRef="#ctx0" brushRef="#br0" timeOffset="74693.4387">13580 6880 28 0,'0'0'103'0,"0"0"-4"0,0 0-11 0,0 0-3 15,0 0-9-15,0 0 1 0,0 0-8 0,58-129-4 16,-58 129-8-16,40-54-7 0,-21 21 0 0,-19 33-5 15,34-47 1-15,-34 47-11 0,35-44-2 0,-16 19-5 16,-19 25-9-16,30-40-2 0,-30 40 6 0,0 0-7 16,29-35 4-16,-29 35-6 0,0 0-5 0,0 0 7 15,0 0-9-15,0 0 0 0,0 0 5 0,0 0-1 16,0 0 2-16,0 0-4 0,0 0 15 0,0 0-10 16,20 126 8-16,-20-126 0 0,-8 68-5 0,8-68 7 15,-4 92 1-15,4-48-3 0,0-44 1 0,-2 91-1 16,5-49-8-16,-3-42-3 0,0 81 2 0,0-81-6 15,2 66 1-15,-2-66-5 0,6 57 4 0,-6-57 3 16,10 50-3-16,-10-50 4 0,0 0-6 0,19 53 5 16,-19-53-2-16,0 0-2 0,20 30 0 0,-20-30 0 15,0 0-4-15,0 0 1 0,0 0 0 0,57 6 0 16,-57-6-3-16,0 0 3 0,0 0-3 0,77-55 4 16,-47 27-6-16,-30 28 10 0,49-62-12 0,-23 34 6 15,-4-4 9-15,-22 32-5 0,46-61-2 0,-37 35-7 16,-9 26 2-16,25-52-7 0,-25 52 9 0,21-48 0 15,-21 48 0-15,16-48-9 0,-16 48 7 0,11-46 1 16,-11 46-1-16,0 0 5 0,0 0-2 0,13-53 1 0,-13 53 6 16,0 0-4-16,0 0-3 0,0 0 5 0,0 0-7 15,0 0-3-15,0 0 5 0,0 0-1 16,0 0 5-16,0 0-7 0,0 0 4 0,0 0-1 16,0 0-4-16,0 0 6 0,0 0 1 0,-12 174 0 0,12-174 5 15,7 64-4-15,-7-64-1 0,12 66 0 0,-12-66 0 16,19 62-8-16,-19-62 9 0,19 45 4 0,-19-45-1 15,30 40-4-15,-30-40-4 0,30 35 1 16,-30-35 2-16,0 0-4 0,42 26 3 0,-42-26 4 0,0 0 0 16,63-6-7-16,-63 6 7 0,0 0 3 0,63-32 2 15,-63 32-5-15,39-40-3 0,-15 12 4 0,-24 28 3 16,43-52-2-16,-23 20 3 0,-20 32-6 0,32-68 4 16,-32 68-3-16,24-70-1 0,-18 44-2 0,-6 26-2 15,11-84 9-15,-9 45-8 0,-2 39 2 0,0 0 3 16,-21-75-6-16,21 75 0 0,-22-44-8 0,22 44 10 15,-33-38 1-15,33 38-2 0,-37-26-2 0,37 26 8 16,-39-21-11-16,39 21 5 0,0 0 1 0,0 0-2 16,0 0-1-16,-77 9 4 0,77-9 0 0,0 0-8 15,-54 38-19-15,54-38-14 0,-32 37-9 0,32-37-16 16,-24 47-28-16,24-47-15 0,-17 49-2 0,17-49-136 16,-11 66-261-16,11-66 115 0</inkml:trace>
          <inkml:trace contextRef="#ctx0" brushRef="#br0" timeOffset="77552.9847">16515 6533 22 0,'0'0'59'0,"0"0"5"0,0 0 4 0,0 0-9 16,0 0-2-16,0 0 7 0,0 0-8 0,57 34-3 0,-57-34 9 16,47 32 1-16,-9-8-3 0,-2-1-6 0,4 4 17 15,-2 3 3-15,3 0-12 0,21 14-2 16,-6 1 1-16,-2-1-3 0,-14-14-9 0,13 16-10 16,3-3 7-16,-20-10-10 0,-1-1-6 0,12 17 8 0,-13-15 0 15,0 2-13-15,1-1 2 0,-5 3-7 0,3-1 2 16,-1-1-6-16,-5-4 0 0,3-3-5 0,-30-29 3 15,46 49-6-15,-46-49 6 0,34 37-12 0,-34-37-7 16,29 25-12-16,-29-25-8 0,0 0-4 0,0 0-15 16,31 28-14-16,-31-28-16 0,0 0-9 0,0 0-12 15,0 0-97-15,0 0-207 0,0 0 92 0</inkml:trace>
          <inkml:trace contextRef="#ctx0" brushRef="#br0" timeOffset="77911.9298">17215 6526 59 0,'-22'81'107'16,"6"-12"-6"-16,8-24 2 0,-3 22-9 0,5-22 5 15,-8 20-25-15,4-20 11 0,-1 3-8 0,-8 15-2 16,8-16-2-16,1-2 3 0,10-45-13 0,-23 89 2 16,7-45-10-16,3-1-8 0,13-43-2 0,-28 79-1 15,15-44-8-15,13-35 0 0,-19 52-12 0,19-52 3 16,-11 42 1-16,11-42-5 0,0 0-10 0,-14 53-7 15,14-53-9-15,0 0-12 0,0 0-19 0,0 0-6 16,0 0-23-16,-11 43-16 0,11-43-15 0,0 0-21 16,0 0-67-16,0 0-198 0,0 0 88 0</inkml:trace>
          <inkml:trace contextRef="#ctx0" brushRef="#br0" timeOffset="78557.9343">17744 7069 49 0,'0'0'152'0,"0"0"-3"16,0 0-15-16,0 0-13 0,160-14-8 0,-160 14-6 15,71-4-7-15,-71 4-15 0,71-6-1 16,-71 6-8-16,73-1-8 0,-73 1-4 0,59-5-10 0,-59 5-1 15,60-2-10-15,-60 2-4 0,66-8-5 0,-66 8-3 16,0 0-4-16,71-2 0 0,-71 2-4 0,0 0-10 16,66-6-9-16,-66 6-12 0,0 0 1 0,64-4-11 15,-64 4-36-15,49-11-48 0,-49 11-31 0,0 0-89 16,0 0-240-16,77-3 107 0</inkml:trace>
          <inkml:trace contextRef="#ctx0" brushRef="#br0" timeOffset="78276.6983">17803 6765 2 0,'0'0'123'0,"0"0"-6"0,96 1-8 16,-96-1-5-16,0 0-5 0,84 11-17 0,-84-11-7 0,59 7-4 16,-59-7 0-16,69-1-9 0,-69 1-12 0,84 6 0 15,-84-6-9-15,55-1-2 0,-55 1-3 16,0 0 3-16,79 1-10 0,-79-1-6 0,0 0-23 0,59 2-8 15,-59-2-9-15,0 0-13 0,0 0-26 0,0 0 7 16,0 0-9-16,0 0-19 0,60-7-78 0,-60 7-167 0,0 0 74 16</inkml:trace>
          <inkml:trace contextRef="#ctx0" brushRef="#br0" timeOffset="81145.3161">19295 6630 61 0,'0'0'76'0,"0"0"-12"0,0 0 6 0,0 0-5 15,0 0-9-15,0 0-6 0,0 0-2 0,0 0 1 16,0 0-5-16,-82-54-8 0,82 54-7 0,0 0 8 16,0 0-7-16,-19-62-5 0,19 62-14 0,-5-44 13 15,5 44-3-15,0 0 2 0,0-81 6 0,0 81-12 16,11-64-5-16,-11 64 2 0,14-63 2 15,-4 26-7-15,-10 37 4 0,25-59-1 0,-12 23 6 16,-13 36-11-16,28-60 1 0,-9 28-8 0,-19 32 3 16,33-45 9-16,-9 13-5 0,-24 32-4 0,41-36 5 0,-41 36 0 0,41-34-5 0,-41 34-4 0,41-27 15 15,-41 27-12-15,45-20-1 0,-45 20 1 0,44-16 2 16,-44 16-3-16,0 0 6 0,58-3-3 0,-58 3-1 16,0 0 2-16,0 0-18 0,79 23 18 0,-79-23 1 15,38 28 8-15,-38-28-7 0,34 40 1 0,-34-40-2 16,26 44 13-16,-10-6 3 0,-16-38 1 0,25 80-15 15,-15-36 9-15,-4 0-8 0,-6-44-7 0,8 89 9 16,-8-42-5-16,0-47 4 0,-11 112-4 0,8-70-2 16,-2 1 6-16,5-43-5 0,-17 112 0 0,7-68 4 15,-2 21-5-15,4-20 5 0,-3-1-8 0,11-44 5 16,-24 89-5-16,10-45 3 0,-7 20 2 0,10-26 7 16,11-38-7-16,-31 79 0 0,13-41-2 0,1-1 5 0,17-37-3 15,-35 74 3-15,18-38-3 0,-2-2-10 16,19-34 11-16,-41 54-3 0,18-23 4 0,23-31-9 15,-41 41 0-15,41-41 5 0,-42 34-2 0,42-34 5 16,-41 28-11-16,41-28 4 0,-45 19-3 0,45-19 0 16,0 0 0-16,-55 15 3 0,55-15-4 0,0 0-4 0,0 0 6 15,-74-18 0-15,74 18-2 0,0 0-4 0,-41-25 3 16,41 25-1-16,0 0-4 0,-26-34 9 16,26 34 1-16,0 0-6 0,0 0 6 0,-1-62-2 15,1 62 2-15,0 0 1 0,0 0-3 0,44-78 4 0,-44 78-8 16,33-31 5-16,-33 31-6 0,32-20 8 0,-32 20-4 15,44-23-1-15,-44 23 15 0,0 0-10 0,70-12 2 16,-70 12-2-16,0 0 5 0,66 7-7 16,-66-7-5-16,0 0 4 0,66 16 7 0,-66-16-3 0,0 0 0 15,54 24-6-15,-54-24 3 0,35 14-9 0,-35-14 20 16,0 0 0-16,49 21 1 0,-49-21-4 0,0 0-3 16,39 21 1-16,-39-21-3 0,0 0-1 0,0 0 0 15,46 34 0-15,-46-34-3 0,0 0-2 0,30 22-12 16,-30-22-17-16,0 0-12 0,37 30-17 0,-37-30-14 15,0 0-29-15,38 35-63 0,-38-35-180 0,0 0 81 16</inkml:trace>
          <inkml:trace contextRef="#ctx0" brushRef="#br0" timeOffset="81494.8335">20651 7474 65 0,'0'0'165'0,"17"80"-8"15,-17-80 1-15,2 69 9 0,-2-69-12 0,-5 78-12 16,5-78-13-16,-12 79-11 0,2-36-7 16,10-43-11-16,-19 81-10 0,8-37-6 0,0 0-13 15,0 1-8-15,11-45-26 0,-28 82-33 0,17-45-39 16,11-37-46-16,-18 59-67 0,18-59-114 0,-25 44-283 0,25-44 125 15</inkml:trace>
        </inkml:traceGroup>
        <inkml:traceGroup>
          <inkml:annotationXML>
            <emma:emma xmlns:emma="http://www.w3.org/2003/04/emma" version="1.0">
              <emma:interpretation id="{C9554521-9B90-4BB1-987C-C87B4D469760}" emma:medium="tactile" emma:mode="ink">
                <msink:context xmlns:msink="http://schemas.microsoft.com/ink/2010/main" type="inkWord" rotatedBoundingBox="24356,1965 27817,1898 27867,4524 24406,4590"/>
              </emma:interpretation>
              <emma:one-of disjunction-type="recognition" id="oneOf4">
                <emma:interpretation id="interp4" emma:lang="" emma:confidence="1">
                  <emma:literal/>
                </emma:interpretation>
              </emma:one-of>
            </emma:emma>
          </inkml:annotationXML>
          <inkml:trace contextRef="#ctx0" brushRef="#br0" timeOffset="84277.935">23107 7117 50 0,'0'0'83'0,"0"0"2"0,0 0-9 16,0 0-2-16,0 0 0 0,0 0 0 0,0 0 4 15,0 0-10-15,0 0 10 0,152-16-13 0,-152 16-8 16,47-14 5-16,-47 14-1 0,53-10-2 0,-53 10-3 0,49-17 5 16,-49 17-10-16,49-15-8 0,-49 15-4 0,45-14-10 15,-45 14 8-15,53-11-10 0,-53 11-3 16,0 0 4-16,53-14-12 0,-53 14 1 0,0 0 0 16,0 0-1-16,60-18-3 0,-60 18-5 0,0 0 7 0,49-12-4 15,-49 12-1-15,0 0-4 0,0 0-2 0,0 0-20 16,0 0-20-16,0 0-15 0,0 0-16 0,52-8-23 15,-52 8-40-15,0 0-67 0,0 0-214 16,0 0 94-16</inkml:trace>
          <inkml:trace contextRef="#ctx0" brushRef="#br0" timeOffset="83484.7636">22001 6244 28 0,'-16'89'60'0,"10"-48"-4"0,6-41-5 0,-7 92-4 16,4-47 4-16,3-45-3 0,-9 113-7 0,6-67 0 15,4 19 3-15,-6-18-5 0,5-47-8 0,-11 110-2 16,5-67-3-16,1-2 4 0,5-41-9 0,-11 86 2 16,2-41 0-16,9-45-16 0,-16 83 8 0,13-45 8 15,3-38-6-15,-10 77 0 0,10-77 0 0,-8 51 4 16,8-51-4-16,-6 52 1 0,6-52-2 0,0 0-1 15,-3 57-6-15,3-57-1 0,0 0 0 0,0 0-7 16,0 0 2-16,0 0 1 0,0 0 2 0,9 56 0 16,-9-56 0-16,0 0-3 0,0 0 3 0,0 0-7 15,0 0 2-15,0 0 1 0,0 0 6 0,0 0-4 16,0 0-2-16,116-70 1 0,-116 70 3 0,52-52-1 16,-25 25-6-16,1-3 7 0,-28 30-5 0,56-60 4 15,-28 30-4-15,-1-5-1 0,3 6 0 0,2-5-5 16,-1 3-6-16,-4-4-7 0,1 4 1 0,-28 31-5 15,49-63-4-15,-23 33-2 0,-26 30-5 0,35-46-1 16,-18 13 12-16,-17 33-6 0,22-47 10 0,-22 47 1 16,24-47-6-16,-24 47 6 0,16-36 5 0,-16 36-4 15,0 0 1-15,0 0-1 0,11-49 8 0,-11 49-1 16,0 0-2-16,0 0 6 0,0 0-3 0,0 0 1 16,0 0-4-16,0 0 6 0,0 0 6 0,0 0-3 15,0 0 6-15,-21-66-7 0,21 66 5 0,0 0 5 16,0 0-2-16,0 0 8 0,0 0-5 0,0 0 2 15,0 0 4-15,0 0-1 0,0 0 3 0,0 0 0 16,0 0 1-16,-81 122 0 0,81-122 5 0,-11 60-3 16,5-20-4-16,6-40 6 0,-11 80-1 0,8-37-1 15,3-43-2-15,-3 88 11 0,-5-24 2 0,5 1-2 16,3 1 2-16,-4-18-2 0,3 21-4 0,-1-4 12 16,2-65-16-16,-3 114 1 0,0-48-10 0,1-22 11 15,-4 3 1-15,-2 22-2 0,-1-21 1 0,9-48 2 16,-13 118-3-16,7-70 13 0,-1-3-9 0,7-45 0 15,-12 89-3-15,1-42 6 0,0-5 1 0,11-42-5 16,-26 79-6-16,11-42 9 0,-3 3-4 0,18-40-8 16,-31 62 4-16,12-30 2 15,19-32-5-15,-35 55-9 0,35-55 0 16,-29 45-1-16,29-45 1 0,-41 33 9 16,41-33-8-16,-42 24 2 0,42-24 0 0,0 0-3 15,-54 14-5-15,54-14-2 0,0 0 7 0,0 0-4 0,-63-5 8 16,63 5-10-16,0 0 7 0,0 0-12 0,0 0 2 0,-54-31 4 0,54 31-5 15,0 0 4-15,0 0-1 0,-13-61 0 0,13 61-5 16,0 0 5-16,18-66-4 0,-18 66 3 0,19-55 13 0,-19 55-9 16,26-49-3-16,-26 49 1 0,34-58 3 0,-20 34-9 15,-14 24 5-15,35-53 6 0,-35 53-8 16,34-48-4-16,-34 48 5 0,37-41 10 0,-37 41-32 16,39-38-9-16,-13 6-28 0,-26 32-6 0,42-33-29 0,-42 33-36 15,29-31-74-15,-29 31-221 0,31-39 98 0</inkml:trace>
          <inkml:trace contextRef="#ctx0" brushRef="#br0" timeOffset="83906.6427">23232 6707 68 0,'0'0'76'0,"78"-10"-7"0,-78 10-13 0,0 0 6 16,66-2-11-16,-66 2-7 0,0 0 6 0,66-14-4 15,-66 14-16-15,0 0 3 0,67-8-10 0,-67 8-1 16,0 0 1-16,0 0-5 0,58-9 3 0,-58 9-13 15,0 0-12-15,0 0-10 0,59-2-20 0,-59 2-14 16,0 0-52-16,0 0-109 0,0 0 48 0</inkml:trace>
          <inkml:trace contextRef="#ctx0" brushRef="#br0" timeOffset="86374.7337">25211 6003 45 0,'0'0'104'0,"0"0"-8"0,-71-31 0 16,71 31-16-16,0 0 0 0,-71-9-2 0,71 9-4 16,0 0-9-16,-81 14-2 0,81-14-5 0,-66 23-5 15,25-6-7-15,41-17 7 0,-54 26-7 0,14-6-4 16,4 0-3-16,36-20 2 0,-65 46 5 0,42-27-3 15,23-19-2-15,-57 55 0 0,28-24-9 0,-2 2 6 16,10 0-11-16,-7 4 0 0,1 1 2 0,1 4 8 0,9-3-9 16,-4 3 0-16,-1 22 3 0,10-20-3 0,-6 30-5 15,10-25 9-15,2 20-3 0,4-22-6 16,7 18-3-16,-5-65 0 0,8 87 2 0,-2-41-4 16,1-1-4-16,7 18 1 0,-3-24-3 0,-11-39-1 15,29 63-2-15,-29-63 2 0,30 63-4 0,-11-30 1 0,-19-33-3 16,31 43 0-16,-31-43-1 0,41 39 4 0,-41-39-1 15,65 33-3-15,-41-22 2 0,-24-11-3 16,49 15 0-16,-49-15-2 0,0 0 1 0,91 0 3 16,-91 0-7-16,0 0 2 0,79-22 0 0,-44 2 10 0,-35 20-7 15,57-35-4-15,-21 13 2 0,-36 22-1 0,51-32 3 16,-21 6-2-16,-30 26-3 0,43-40 0 0,-15 13 2 16,-28 27 10-16,49-49-11 0,-49 49 4 15,41-52-3-15,-22 30 0 0,-19 22-1 0,26-48 0 16,-26 48 2-16,22-42-4 0,-22 42 1 0,0 0 2 0,19-58 2 15,-19 58 2-15,0 0-4 0,0 0 3 0,-10-66-1 16,10 66-2-16,0 0 2 16,-30-44 2-16,30 44-4 15,0 0 4-15,-49-24-7 0,49 24 4 0,0 0-1 16,-73-3 1-16,73 3-1 0,-69 12 5 0,69-12-4 0,-74 33-2 16,37-11 6-16,1 0 0 0,36-22-5 15,-55 41 0-15,23-14-13 0,3 2-9 0,-2 1-17 0,31-30-23 0,-41 56-18 0,22-21-45 16,0 0-41-16,-3 4-86 0,22-39-272 0,-29 59 121 15</inkml:trace>
        </inkml:traceGroup>
      </inkml:traceGroup>
    </inkml:traceGroup>
    <inkml:traceGroup>
      <inkml:annotationXML>
        <emma:emma xmlns:emma="http://www.w3.org/2003/04/emma" version="1.0">
          <emma:interpretation id="{EE7056DB-05BA-4227-9DEF-912AFC1513CA}" emma:medium="tactile" emma:mode="ink">
            <msink:context xmlns:msink="http://schemas.microsoft.com/ink/2010/main" type="paragraph" rotatedBoundingBox="1725,6762 21359,6051 21458,8788 1824,949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B5EF28A-1711-4E7E-B63D-A1D5FDE88418}" emma:medium="tactile" emma:mode="ink">
              <msink:context xmlns:msink="http://schemas.microsoft.com/ink/2010/main" type="line" rotatedBoundingBox="1725,6762 21359,6051 21458,8788 1824,9499"/>
            </emma:interpretation>
          </emma:emma>
        </inkml:annotationXML>
        <inkml:traceGroup>
          <inkml:annotationXML>
            <emma:emma xmlns:emma="http://www.w3.org/2003/04/emma" version="1.0">
              <emma:interpretation id="{67241C44-FC56-4B19-8FE6-B57C61978F47}" emma:medium="tactile" emma:mode="ink">
                <msink:context xmlns:msink="http://schemas.microsoft.com/ink/2010/main" type="inkWord" rotatedBoundingBox="1725,6764 8052,6535 8133,8777 1806,9006"/>
              </emma:interpretation>
              <emma:one-of disjunction-type="recognition" id="oneOf5">
                <emma:interpretation id="interp5" emma:lang="" emma:confidence="1">
                  <emma:literal/>
                </emma:interpretation>
              </emma:one-of>
            </emma:emma>
          </inkml:annotationXML>
          <inkml:trace contextRef="#ctx0" brushRef="#br1" timeOffset="166818.3736">1642 11634 270 0,'0'0'277'0,"0"0"-5"16,0 0-12-16,0 0-13 0,0 0-16 0,0 0-23 16,0 0-17-16,0 0-21 0,0 0-8 0,0 0-3 15,0 0-5-15,0 0-17 0,0 0-13 0,-43-106-13 16,43 106-9-16,0 0 2 0,24-68-26 0,-24 68-7 16,20-50-7-16,-20 50-2 0,29-60-12 0,-29 60-4 15,30-48-4-15,-30 48-5 0,46-56-3 0,-30 34-6 16,-16 22-5-16,34-44 3 0,-34 44-7 0,46-38-3 15,-9 15 1-15,-37 23-1 0,39-33-2 0,-39 33 0 16,41-27-3-16,-41 27-1 0,46-17-7 0,-46 17 5 0,0 0-4 16,58-12 3-16,-58 12 0 0,0 0-2 0,0 0-2 15,0 0 2-15,0 0 1 0,76 39 2 16,-76-39-2-16,27 45 2 0,-27-45 9 0,16 66 3 16,-11-26 8-16,-5-40-2 0,-3 93-3 0,1-27 1 15,-15-3-1-15,9 9-1 0,-6-1 0 0,9-3 6 0,-11 0-9 16,0 2 8-16,2-3-4 0,-3 5 2 0,-10 1-5 15,1-1-5-15,6 1 2 0,1-6 5 16,-10 4 3-16,4-12 0 0,-2 1 15 0,4-20-9 16,0 4-3-16,0-1 1 0,2 1 9 0,-7 16 0 0,6-19 0 15,-2-2-4-15,0-6 10 0,2-3 1 0,-2 1 2 16,9-10 3-16,-6 2 3 0,4 0 6 0,6-10-15 16,-4-2 5-16,-4 1-4 0,5-1-1 15,5-10-3-15,-7 1-6 0,3 0-9 0,13-2 7 0,-24-7-10 16,10-1 0-16,-2-10-5 0,2 2-6 0,3-6 3 15,5-1 0-15,6 23-6 0,0 0-6 0,-13-77 2 16,13 77-20-16,5-66-2 0,-5 66-7 0,13-50-6 16,-13 50-3-16,19-49-5 0,-19 49 4 0,28-47-10 15,-28 47-5-15,36-38 5 0,-36 38-3 0,40-26 3 16,-40 26-1-16,0 0 1 0,50-19 5 0,-50 19 7 16,0 0-3-16,0 0 11 0,78 11-6 0,-78-11 21 15,0 0-15-15,63 32 7 0,-63-32 5 0,48 24-2 16,-48-24 0-16,47 26 3 0,-47-26 3 0,44 24 0 15,-44-24 7-15,44 19 2 0,-44-19-2 0,49 14 1 16,-49-14 9-16,0 0-7 0,70 12 1 0,-70-12-4 16,0 0 5-16,68 2-1 0,-68-2-14 0,0 0-32 15,65-14-40-15,-65 14-36 0,42-16-44 0,-42 16-46 16,0 0-39-16,64-37-52 0,-64 37-42 0,34-27-176 16,-34 27-562-16,37-30 249 0</inkml:trace>
          <inkml:trace contextRef="#ctx0" brushRef="#br1" timeOffset="164255.8407">-735 11568 177 0,'0'0'253'0,"0"0"-8"0,0 0-14 0,0 0-11 16,0 0-12-16,0 0 2 0,0 0-11 0,0 0-5 16,0 0-11-16,0 0-19 0,0 0-18 15,0 0-18-15,0 0-12 0,0 0-8 0,0 0-7 0,0 0-11 16,-21-96-6-16,21 96-10 0,46-68-9 0,-25 34-4 15,4-6-8-15,2 4-4 0,4 0-4 0,14-17-5 16,-4-2 1-16,-10 19-10 0,1-1 30 0,17-11 6 16,-13 15-23-16,-3 2 1 0,-2 5-9 0,2-3-6 15,-33 29-3-15,46-40-2 0,-46 40 6 0,42-30-11 16,-42 30-1-16,35-20-1 0,-35 20-4 0,0 0 1 16,0 0 1-16,46-21-6 0,-46 21 0 0,0 0-10 15,0 0 9-15,0 0 0 0,0 0 3 0,49 63 5 16,-49-63 8-16,5 63 9 0,-5-63 17 0,-5 81 3 15,-5-18 5-15,10-63-14 0,-15 83 7 0,2-39-11 16,2 1 8-16,-2 1 3 0,-1-2-5 0,-5 23-3 16,5-25 1-16,-2 4-4 0,2-1 1 0,-7 20 1 15,9-29 0-15,-3 8-1 0,15-44-4 0,-33 84-3 16,19-46 3-16,0 2-5 0,14-40 2 0,-26 65-1 16,26-65-4-16,-19 47-3 0,19-47-1 0,-20 44-1 15,20-44-6-15,0 0-2 0,-19 40-2 0,19-40 4 16,0 0-2-16,0 0-2 0,0 0 6 0,0 0-5 15,0 0 5-15,0 0-4 0,0 0-3 0,0 0-11 16,0 0 8-16,0 0-5 0,0 0 8 0,0 0-6 16,0 0-2-16,0 0-1 0,79-136 1 0,-79 136 0 15,46-50 0-15,-27 29-2 0,-19 21 2 0,52-42 2 16,-52 42-5-16,41-28-1 0,-41 28-1 0,46-16-6 16,-46 16 9-16,0 0-1 0,0 0 1 0,76 4-7 15,-76-4 6-15,0 0-7 0,52 36 7 0,-52-36 1 16,30 39-4-16,-30-39-4 0,33 62 8 0,-20-25-4 0,-13-37 0 15,19 75-11-15,-13-36 14 0,-6-39-2 16,11 89 0-16,-9-45 0 0,-1 20 3 0,-1-64 0 16,-8 88 4-16,4-45-8 0,4-43 3 0,-16 87 0 15,5-43 1-15,-2-2 2 0,13-42 0 0,-32 86 9 0,17-50 2 16,-7 3-8-16,-2 3 9 0,0-7 17 0,-4 1-3 16,-1-4 1-16,-2 1 3 0,1 0 6 15,0 4-1-15,-5-14 4 0,0-2-7 0,0 2 2 16,13-10-2-16,-8-2 1 0,-8 1-7 0,11-7-4 0,2 0 3 15,1-4-2-15,-6-1-7 0,3-4 4 0,-1 1-3 16,-1-4-6-16,1-3-1 0,12 4 0 0,-7-4-1 16,2-3-1-16,0 1-3 0,2-4 1 0,8-5-2 15,2 10 0-15,3-3-2 0,1 2-4 0,0-3 0 16,2 6-3-16,3-11 1 0,0 7 0 0,-3-1-4 16,6 1-20-16,-3 13-15 0,5-20-18 0,-5 20-22 15,0 0-34-15,0 0-39 0,0 0-51 0,0 0-33 16,0 0-32-16,0 0-45 0,41-65-44 0,-41 65-30 15,0 0-301-15,0 0-743 0,42-23 328 0</inkml:trace>
          <inkml:trace contextRef="#ctx0" brushRef="#br1" timeOffset="165974.614">888 11874 127 0,'0'0'362'0,"0"0"-7"0,0 0-14 0,0 0-19 16,0 0-21-16,0 0-31 0,0 0-29 0,0 0-22 15,0 0-15-15,0 0-29 0,0 0-19 0,0 0-15 16,0 0-28-16,0 0-27 0,0 0-30 0,0 0-40 16,0 0-40-16,0 0-45 0,0 0-46 0,0 0-48 15,0 0-52-15,0 0-38 0,0 0-188 0,0 0-478 16,0 0 211-16</inkml:trace>
          <inkml:trace contextRef="#ctx0" brushRef="#br1" timeOffset="167099.6289">3087 11927 140 0,'0'0'217'0,"0"0"1"16,90-7-11-16,-90 7-6 0,0 0-11 0,82-1-3 15,-82 1-18-15,60 0-12 0,-60 0-12 0,73-7-14 0,-73 7-16 16,82-5-13-16,-82 5-9 0,69-3-14 0,-69 3-20 16,56-10-35-16,-56 10-46 0,53-1-29 0,-53 1-41 15,0 0-30-15,59-18-38 0,-59 18-172 16,0 0-359-16,43-19 160 0</inkml:trace>
          <inkml:trace contextRef="#ctx0" brushRef="#br1" timeOffset="167365.2749">3543 11463 90 0,'0'0'213'0,"0"0"4"0,0 0 3 16,-34 120 3-16,27-78 1 0,7-42 1 0,-3 83 4 15,0-40-9-15,3-43 0 0,-13 89 2 0,12-43-12 16,1-46-11-16,-7 89-14 0,4-23-13 0,0-24-18 16,3-42-24-16,-3 79-10 0,3-79-13 0,-6 77-7 15,6-77-17-15,-5 54-25 0,5-54-37 0,-5 56-45 16,5-56-69-16,-13 49-82 0,13-49-83 0,0 0-291 15,-7 68-595-15,7-68 263 0</inkml:trace>
          <inkml:trace contextRef="#ctx0" brushRef="#br1" timeOffset="168490.27">5381 11092 129 0,'0'0'143'16,"0"0"-2"-16,0 0-11 0,0 0-2 0,0 0-3 15,0 0 2-15,0 0-1 0,0 0-1 0,0 0-1 16,0 0-6-16,0 0 4 0,0 0-16 0,0 0-6 16,0 0-10-16,0 0 4 0,0 0 2 0,0 0-2 15,0 0-8-15,0 0-3 0,0 0 1 0,0 0 5 16,0 0-1-16,0 0-9 0,0 0-2 0,0 0 0 16,0 0 2-16,0 0-3 0,-77-93-8 0,77 93 2 15,0 0-4-15,-81 3-8 0,81-3 21 0,0 0-21 16,-82 23-2-16,82-23-4 0,-61 34 7 0,27-13-6 15,1 2 1-15,-3 9-5 0,4-2-4 0,4 4 3 16,-4 6 9-16,-4 18 15 0,11-16-20 0,-12 14 8 0,4 8 6 16,9 1-3-16,-1 1-2 0,16 1 9 0,-14 10-3 15,11-10 0-15,4 4 6 0,5-1-6 16,0 1 2-16,-4-1-7 0,4-1-6 0,3-3-2 16,2 0 4-16,-2-66-7 0,11 86 1 0,-3-42-3 0,4 2 3 15,1-2-8-15,7-2-1 0,1-3 0 0,7-6-3 16,-28-33-5-16,43 59-4 0,-16-29-1 0,5-8-2 15,-10 0-3-15,9-1 0 0,-7-9-5 16,1-4 1-16,5-2-8 0,-3 3 1 0,3-9-1 0,0-6-2 16,10-3-1-16,-10 1 5 0,-30 8-3 0,79-35-4 15,-43 15-7-15,-36 20-7 0,68-45-9 0,-35 19-2 16,-4-6-11-16,1 2 4 0,-3 0 1 0,-27 30-4 16,44-55-1-16,-27 31 8 0,-17 24-9 0,34-56 6 15,-34 56 0-15,20-51 3 0,-20 51 1 0,14-55 0 16,-14 55 2-16,5-55 2 0,-5 55-4 0,0 0 10 15,-22-78 9-15,22 78-1 0,-30-47 0 0,30 47 0 16,-40-34 4-16,40 34 10 0,-45-26 5 0,45 26-4 16,-64-21 8-16,23 16 1 0,41 5-4 0,0 0 2 15,-104 3-2-15,104-3 3 0,-63 9-6 0,63-9 0 16,-59 15-5-16,59-15 0 0,-65 22 0 0,65-22-2 16,-45 29-12-16,45-29-27 0,-35 29-26 0,35-29-39 15,0 0-35-15,-32 40-36 0,32-40-40 0,0 0-48 16,-8 43-47-16,8-43-29 0,0 0-37 0,0 0-207 15,0 0-620-15,51 62 275 0</inkml:trace>
        </inkml:traceGroup>
        <inkml:traceGroup>
          <inkml:annotationXML>
            <emma:emma xmlns:emma="http://www.w3.org/2003/04/emma" version="1.0">
              <emma:interpretation id="{0F7580CD-A9D2-4E3E-8755-36D0909DCAD8}" emma:medium="tactile" emma:mode="ink">
                <msink:context xmlns:msink="http://schemas.microsoft.com/ink/2010/main" type="inkWord" rotatedBoundingBox="9359,6731 15492,6509 15568,8610 9435,8832"/>
              </emma:interpretation>
              <emma:one-of disjunction-type="recognition" id="oneOf6">
                <emma:interpretation id="interp6" emma:lang="" emma:confidence="1">
                  <emma:literal/>
                </emma:interpretation>
              </emma:one-of>
            </emma:emma>
          </inkml:annotationXML>
          <inkml:trace contextRef="#ctx0" brushRef="#br1" timeOffset="169162.1699">6872 12071 164 0,'0'0'283'0,"0"0"-5"15,0 0 0-15,0 0 8 0,0 0-10 0,0 0-18 16,0 0-10-16,128 18-11 0,-128-18 6 0,96-22-18 16,-18 7 5-16,1 1-21 0,8-7-6 0,0 4-16 15,-4 1-3-15,14-4-12 0,-4 5-10 0,4-4-20 16,-4 6-13-16,2-7-14 0,-5 13-12 0,-3-4-10 15,-7 0-16-15,-7 10-16 0,-24-6-33 0,-49 7-36 16,103-7-43-16,-53 5-48 0,-50 2-53 0,70 3-67 16,-70-3-57-16,0 0-66 0,58 14-279 0,-58-14-673 15,0 0 298-15</inkml:trace>
          <inkml:trace contextRef="#ctx0" brushRef="#br1" timeOffset="168865.2766">6979 11723 179 0,'0'0'282'0,"0"0"-4"0,124-8-13 16,-124 8-12-16,76-14-14 0,-27 7-7 0,1 2-15 15,-50 5-13-15,100-17-2 0,-24 2-22 0,-26 7-8 0,26-3-10 16,-30 2-13-16,-46 9-21 0,99-5-17 0,-45-2-14 16,-10-2-24-16,-44 9-26 0,87-3-37 0,-87 3-27 15,59-3-30-15,-59 3-45 0,0 0-49 16,65-1-43-16,-65 1-29 0,0 0-34 0,0 0-177 0,0 0-458 15,0 0 203-15</inkml:trace>
          <inkml:trace contextRef="#ctx0" brushRef="#br1" timeOffset="171005.9269">10417 10925 61 0,'0'0'115'0,"0"0"-1"0,0 0 9 16,0 0-1-16,0 0-1 0,0 0-3 0,0 0-11 15,0 0-10-15,0 0-11 0,0 0 9 0,0 0 18 16,0 0-11-16,0 0-8 0,0 0-4 0,0 0-5 16,73-79 12-16,-73 79-7 0,0 0-1 0,3-61-7 0,-3 61-5 15,0 0 4-15,0 0 2 0,-27-82-6 16,27 82-11-16,0 0 4 0,-39-30-3 0,39 30-7 15,0 0-7-15,-57-10-5 0,57 10 0 0,0 0-6 16,-83 12 2-16,83-12-5 0,-69 32-2 0,28-13 4 0,3 9-2 16,0 5-1-16,0 2 0 0,-13 12-5 0,14 9 2 15,-5 2-4-15,14-20-1 0,-2 21 9 16,-8 1 4-16,3 6 0 0,12-3 0 0,-4 14 3 16,-5-7 1-16,0 7 12 0,6 9 0 0,5 0-1 0,4 0 0 15,-1 0 1-15,12 1-2 0,-5-3-18 0,5 2 27 16,-1-2-18-16,10-7-7 0,-3-4-7 0,7-7 5 15,1-20-6-15,1-3 0 0,2 3-4 16,-11-46 1-16,30 77-5 0,-19-53-1 0,10 11 1 0,-4-12-3 16,4-2-8-16,9 3 8 0,-7-6-2 0,0-4-17 15,0-4 13-15,7-4 1 0,-4-6-4 0,0 3-4 16,-26-3 0-16,0 0 7 0,97-33-2 0,-59 14-8 16,-38 19 5-16,71-49 2 0,-36 22-3 0,20-20-6 15,-25 14 0-15,5-3 0 0,15-20-2 0,-10 1-1 16,-4-1-5-16,-14 16 1 0,8-18-3 0,-12 17 16 15,-1-3-25-15,-17 44 11 0,21-82-2 0,-18 45 1 16,-3 37 0-16,0-56 7 0,0 56 0 0,0 0-7 16,-25-71-1-16,25 71 10 0,-34-39-12 0,34 39 21 15,-44-25-6-15,44 25-1 0,-49-17 0 0,49 17 3 16,-55-3-1-16,55 3 0 0,0 0-5 0,-79 20 6 16,79-20-4-16,-68 25-9 0,68-25 8 0,-52 30-3 15,19-8-1-15,33-22-11 0,-42 39-21 0,42-39-14 16,-34 42-44-16,34-42-42 0,-29 56-43 0,29-56-42 15,-17 40-41-15,17-40-40 0,0 0-244 0,0 0-588 16,0 0 261-16</inkml:trace>
          <inkml:trace contextRef="#ctx0" brushRef="#br1" timeOffset="171459.0607">11770 11627 59 0,'0'0'287'0,"90"15"-13"0,-90-15 0 15,90-3-6-15,-12-10-9 0,-6 6-8 0,1-6-17 16,9 8-22-16,-4-6-11 0,-1 1-20 0,-4 6-15 16,-21 0-14-16,0-4-18 0,-52 8-15 0,103-14-18 15,-53 6-21-15,-1 4-21 0,-49 4-37 0,84-14-43 16,-84 14-40-16,52-7-48 0,-52 7-54 0,0 0-52 16,67-19-46-16,-67 19-157 0,0 0-451 0,0 0 200 15</inkml:trace>
          <inkml:trace contextRef="#ctx0" brushRef="#br1" timeOffset="171772.5021">12693 11080 26 0,'0'0'245'0,"0"0"10"0,0 0-4 16,0 0 3-16,-57 109-10 0,45-69-5 0,12-40-6 16,-23 73-1-16,8-32-4 0,4 2-7 0,11-43 14 15,-15 108-2-15,4-64-10 0,2 3-6 0,-12 20-3 16,12-25-19-16,9-42-7 0,-21 80-21 0,7-34-11 16,4-6-10-16,10-40-21 0,-20 77-8 0,20-77-9 15,-10 52-12-15,10-52-9 0,-7 63-12 0,7-63-9 16,-4 45-23-16,4-45-38 0,0 0-40 0,0 0-54 15,-4 62-52-15,4-62-58 0,0 0-77 0,0 0-76 16,0 0-320-16,0 0-728 0,0 0 322 0</inkml:trace>
        </inkml:traceGroup>
        <inkml:traceGroup>
          <inkml:annotationXML>
            <emma:emma xmlns:emma="http://www.w3.org/2003/04/emma" version="1.0">
              <emma:interpretation id="{242D177D-BE00-4A3E-9F6D-F1A67EB8EBF6}" emma:medium="tactile" emma:mode="ink">
                <msink:context xmlns:msink="http://schemas.microsoft.com/ink/2010/main" type="inkWord" rotatedBoundingBox="16836,6215 21359,6051 21458,8788 16935,8952"/>
              </emma:interpretation>
              <emma:one-of disjunction-type="recognition" id="oneOf7">
                <emma:interpretation id="interp7" emma:lang="" emma:confidence="1">
                  <emma:literal/>
                </emma:interpretation>
              </emma:one-of>
            </emma:emma>
          </inkml:annotationXML>
          <inkml:trace contextRef="#ctx0" brushRef="#br1" timeOffset="172944.7638">14670 10621 30 0,'0'0'209'0,"0"0"-3"0,0 0-4 15,0 0-9-15,0 0-1 0,0 0-10 0,0 0-5 16,0 0-19-16,0 0-15 0,0 0-12 0,0 0-6 16,0 0-8-16,0 0-12 0,0 0-9 0,0 0-12 15,0 0-4 1,0 0-1-16,49-147-9 0,-20 114-9 0,4 5-7 16,2 0-7-16,1 0-4 0,-1 4 2 0,-35 24-11 15,71-43 3-15,-43 33 1 0,-28 10-8 0,51-21 1 0,-51 21-7 0,43-12-1 0,-43 12-1 16,0 0-4-16,0 0 3 0,0 0 0 0,77 50-4 15,-77-50 3-15,8 63 10 0,-10-15 9 0,-7 20 4 16,-4-2 13-16,-2-5-8 0,-9 11 0 0,-3-6 8 16,0 3 3-16,0 6 2 0,-8-13-3 0,2 1-3 15,-2 6-2-15,1-8-1 0,-4-3 7 0,16-20-11 16,-2 2 13-16,-1 0-4 0,3 2 14 0,1-5-14 16,21-37 3-16,-32 54-17 0,32-54 8 0,-23 38-11 15,23-38 2-15,0 0-5 0,-15 39-6 0,15-39 0 16,0 0 3-16,0 0-14 0,0 0 6 0,0 0-5 15,0 0 8-15,0 0-10 0,0 0-4 0,0 0-8 0,0 0 7 16,0 0 0-16,0 0-2 0,140-91-4 16,-106 69-2-16,-34 22-4 0,54-30 6 0,-16 10-7 15,-38 20 4-15,54-17 1 0,-54 17 2 0,64-16-13 16,-64 16 6-16,53-2 4 0,-53 2-8 0,0 0 8 0,74 37 0 16,-44-9-5-1,-30-28-2-15,36 56 3 0,-18-18 4 16,-9 4-2-16,-9-42 2 0,19 84 5 0,-14-16-10 0,-7-24 5 15,2-44 14-15,-17 113-7 0,9-71 10 0,-3 4 10 16,-6-2 8-16,-6 19 11 0,4-25 5 0,-3 6-2 16,-5-6 2-16,-7 24 6 0,8-22-1 0,-5-2 5 15,-2-5 11-15,-2 2 2 0,-3-2-3 0,-3-3-5 16,6-1-2-16,-8-8-1 0,4-1-1 0,39-20-6 16,-74 36-6-16,32-25 0 0,42-11-5 0,-55 16 4 15,55-16-10-15,-57-1-2 0,57 1-5 0,0 0-1 16,-77-10 0-16,77 10-5 0,0 0-6 0,-57-22 1 15,57 22-4-15,0 0-1 0,0 0-5 0,-36-24-2 0,36 24-2 16,0 0-6-16,0 0-15 0,-10-47-21 16,10 47-24-16,0 0-31 0,0 0-30 0,0 0-26 15,0 0-30-15,0 0-44 0,46-83-34 0,-46 83-34 16,0 0-28-16,38-35-20 0,-38 35-29 0,44-26-18 0,-44 26-247 16,48-28-678-16,-48 28 300 0</inkml:trace>
          <inkml:trace contextRef="#ctx0" brushRef="#br1" timeOffset="173241.643">16061 11484 353 0,'0'0'345'0,"0"0"-10"0,0 0-8 16,0 0-27-16,0 0-20 0,0 0-27 0,0 0-33 16,0 0-28-16,0 0-10 0,0 0-38 0,0 0-39 15,0 0-43-15,0 0-45 0,0 0-54 0,0 0-60 16,0 0-74-16,0 0-57 0,0 0-203 0,0 0-466 15,0 0 206-15</inkml:trace>
          <inkml:trace contextRef="#ctx0" brushRef="#br1" timeOffset="173897.9006">17171 10958 240 0,'0'0'279'16,"0"0"-13"-16,0 0-6 0,0 0-2 0,0 0 5 15,-150-5-15-15,150 5-25 0,0 0-23 0,-27-40-25 16,27 40-14-16,0 0-19 0,-16-65-11 0,16 65-17 15,5-63-9-15,-5 63-10 0,23-73 1 0,-12 34-24 16,-11 39-5-16,43-66-8 0,-16 34-5 0,0 1-9 16,1 1-2-16,7 1-5 0,-2 1-4 0,-33 28 1 0,71-47-9 15,-42 34 1-15,-29 13-8 0,63-27 2 16,-63 27-3-16,54-7 0 0,-54 7-5 0,0 0 12 16,74 6-15-16,-74-6 1 0,47 21-4 0,-47-21-1 0,40 33 4 15,-19-1-5-15,-21-32 4 0,30 71-4 0,-23-29 10 16,-3 23-9-16,-1-14 5 0,-13 13 11 0,4 10-8 15,-10-4 12-15,-8 5-2 0,4-2 10 0,-9 11-13 16,-2 0 19-16,-5-2-8 0,-4-1-4 0,0 6-1 16,-4-5 0-16,3 2 8 0,-6-11 5 0,-1-2 17 15,4-9 10-15,0-6-2 0,-4-2 9 0,-1 2 0 16,16-21 2-16,-22 13-10 0,15-19 14 0,4 0 7 16,1 3-6-16,0-9-7 0,35-23-6 0,-61 31-9 15,61-31-2-15,-43 16-5 0,43-16-6 0,0 0-2 16,0 0-5-16,0 0-7 0,0 0-1 0,0 0-8 15,0 0 1-15,-69-42-1 0,69 42-3 0,0 0 0 16,0 0-4-16,0 0-6 0,109-108 7 0,-76 82-7 16,3 3-2-16,7-2 0 0,22-1-4 0,-18 7 4 15,2 1-2-15,-1 4-1 0,27-10 1 0,-7 4-2 16,-17 10 1-16,23-6 3 0,-25 8-6 0,25-6 3 16,-28 6 2-16,-46 8-3 0,95-8-3 0,-51 1-1 15,-44 7 3-15,91-3-3 0,-91 3 3 0,58 0-5 16,-58 0-15-16,0 0-25 0,84 5-27 0,-84-5-28 0,0 0-42 15,55 0-41-15,-55 0-44 0,0 0-60 0,0 0-56 16,0 0-54-16,0 0-277 0,0 0-728 16,62 0 323-16</inkml:trace>
          <inkml:trace contextRef="#ctx0" brushRef="#br1" timeOffset="174319.781">18865 12053 173 0,'0'0'417'0,"0"0"-16"16,33 55 8-16,-33-55 11 0,0 0 8 0,-4 66-2 15,4-66-6-15,-32 78-11 0,15-44-31 0,-10 3-33 16,1-1-32-16,-16 16-30 0,15-18-29 0,-10-5-23 16,6 8-37-16,-23 8-55 0,-3 3-66 0,-11-8-82 15,29-12-98-15,-26 12-84 0,-6 3-111 0,9-10-120 16,-9 7-359-16,0-17-845 0,6 7 374 0</inkml:trace>
        </inkml:traceGroup>
      </inkml:traceGroup>
    </inkml:traceGroup>
    <inkml:traceGroup>
      <inkml:annotationXML>
        <emma:emma xmlns:emma="http://www.w3.org/2003/04/emma" version="1.0">
          <emma:interpretation id="{ECCD7ACC-C005-4349-9E16-3F77D2261185}" emma:medium="tactile" emma:mode="ink">
            <msink:context xmlns:msink="http://schemas.microsoft.com/ink/2010/main" type="paragraph" rotatedBoundingBox="2915,10037 15836,10968 15664,13365 2743,1243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9BB483E-C2EE-448B-BCC7-6DBC5447162C}" emma:medium="tactile" emma:mode="ink">
              <msink:context xmlns:msink="http://schemas.microsoft.com/ink/2010/main" type="line" rotatedBoundingBox="2915,10037 15836,10968 15664,13365 2743,12434"/>
            </emma:interpretation>
          </emma:emma>
        </inkml:annotationXML>
        <inkml:traceGroup>
          <inkml:annotationXML>
            <emma:emma xmlns:emma="http://www.w3.org/2003/04/emma" version="1.0">
              <emma:interpretation id="{5456AE3F-6B84-4982-8D98-23E2329E4512}" emma:medium="tactile" emma:mode="ink">
                <msink:context xmlns:msink="http://schemas.microsoft.com/ink/2010/main" type="inkWord" rotatedBoundingBox="2915,10037 9326,10499 9191,12378 2780,11916"/>
              </emma:interpretation>
              <emma:one-of disjunction-type="recognition" id="oneOf8">
                <emma:interpretation id="interp8" emma:lang="" emma:confidence="1">
                  <emma:literal/>
                </emma:interpretation>
              </emma:one-of>
            </emma:emma>
          </inkml:annotationXML>
          <inkml:trace contextRef="#ctx0" brushRef="#br1" timeOffset="177599.1097">1215 14384 25 0,'-1'16'113'0,"1"-16"2"0,0 0-11 0,-2 18 3 16,2-18 0-16,2 17-12 0,-2-17 2 0,3 13-18 16,-3-13 7-16,6 8 5 0,-6-8-7 0,8 8 2 15,-8-8 0-15,0 0 0 0,13 7 0 0,-13-7-6 16,0 0-8-16,0 0-4 0,19-12-10 0,-13 4-1 15,0-3-4-15,1 1-4 0,-1-5-8 0,-1 2 7 16,1-5 0-16,-1 4-6 0,-2 0-1 0,-3-8 1 16,0 7-5-16,0-7 6 0,-2 10 10 0,-4-4 1 15,-4-1-6-15,1-1-3 0,-1 0-6 0,-5-1-1 16,-4 4-7-16,-3 8 2 0,1-2 4 0,-1 0-6 16,-2 5 3-16,-3 3-2 0,-3 6 1 0,2 0 8 15,-12 9 3-15,13-4 7 0,-9 12-4 0,-3-4-3 16,4 4-5-16,-6 2 1 0,-11 22 3 0,-7-3 4 15,27-11-5-15,7 1-5 0,-19 23 5 0,1-1 12 16,5 4 1-16,15-19-8 0,-6 24 2 0,-6-2 0 16,13-21 2-16,-5 29 5 0,2-7-3 0,12-17 7 15,-13 19 7-15,8 4-8 0,4 3 5 0,1-27-1 16,5 22-4-16,2-2-10 0,3-20 0 0,-2 3-4 16,4 15-9-16,-1-19-1 0,7 0-4 0,1-4-7 15,-1 2-1-15,0-2 3 0,6-3-3 0,-2-13-7 16,5 3 3-16,1-4-4 0,-3-1 0 0,4-3-3 15,-2-5 1-15,5 4-7 0,0-6 1 0,3 3 1 0,-1-8 1 16,4-4 2-16,-3-2-8 0,8-2 3 16,-3-5 4-16,-2-4-8 0,15-1 8 0,-13-1-9 15,-2-4 2-15,8-8-6 0,-1 0 6 0,3-1-3 16,-8-5 1-16,-1 4-6 0,-10 4-2 0,10-11 1 16,-6 0-5-16,-1 2 12 0,-3 3-2 0,-7-6-10 0,1 9 5 15,-4-16-2-15,-3 17 2 0,-3 0 9 0,-1-1-13 16,-2 1 6-16,-4 5-2 0,-4-1 4 15,2 7 0-15,-9-4-3 0,1 1 8 0,3 6-4 16,-10-2 6-16,-1 10 0 0,-1-4 10 0,0 0-8 0,0 9 2 16,-4 3-5-16,-9 3-2 0,13-4-11 0,-4 4 15 15,2-1-4-15,-8 10 4 0,10-4-10 0,4 0-15 16,2 2-14-16,1-2-21 0,6 3-27 16,-1-3-32-16,-2 9-33 0,5-6-32 0,3-1-34 0,6-1-31 15,6-4-22-15,2 3-30 0,0-2-184 0,5 1-518 16,10-5 229-16</inkml:trace>
          <inkml:trace contextRef="#ctx0" brushRef="#br1" timeOffset="177897.5183">2086 15461 153 0,'22'1'238'0,"3"-1"-4"0,7-1 5 0,8-2-4 16,4-1 6-16,2 0-19 0,-4 4-17 0,7 4-20 16,4-12-3-16,21 8-8 0,0-4-16 0,-28 1-14 15,3 2-15-15,-3-9-15 0,3 7-14 0,-3 2-24 16,-15-4-27-16,9 4-33 0,-10-2-32 0,0 0-32 0,-5 1-40 15,-3 0-45-15,0-1-44 0,0-4-37 16,-12 8-189-16,-10-1-438 0,14 0 194 0</inkml:trace>
          <inkml:trace contextRef="#ctx0" brushRef="#br1" timeOffset="178178.7723">2788 15107 115 0,'-5'14'261'16,"-1"5"-1"-16,-5 4 2 0,1 2-1 0,-1-1-9 16,0 15-1-16,-2 1-13 0,4-7-10 0,-2 11 2 0,0-4-12 15,-2-5-13-15,1 5-5 0,2 1-14 0,-1-1-17 16,-2 1-15-16,4 0-26 0,-1-3 1 0,-1 2-18 15,3-14-4-15,2 3-23 0,-2 8-14 0,3-11-29 16,-1-4-28-16,5 3-24 0,-1-5-38 0,2-4-35 16,0-3-35-16,0-13-38 0,0 19-37 0,0-19-26 15,8 5-17-15,-8-5-32 0,22 2-204 0,-22-2-511 16,24-9 227-16</inkml:trace>
          <inkml:trace contextRef="#ctx0" brushRef="#br1" timeOffset="178928.7819">4532 15101 34 0,'20'-1'225'0,"-20"1"-3"16,21 1 0-16,-21-1-2 0,12 0-4 0,-12 0-3 16,0 0-7-16,16-4-21 0,-16 4-15 0,0 0-12 15,8-14 1-15,-8 14 1 0,0 0-12 0,-1-25-11 16,1 25-14-16,-15-20-10 0,9 7-8 0,0 1 10 15,-4 1-11-15,-4-4-8 0,0 1-4 0,1 3-10 16,-1-5 0-16,0 11-10 0,-7-4 7 0,-1 2 10 16,0 4-14-16,0-1-7 0,0 3-1 0,-7 2 1 15,2 1 14-15,-3 9 10 0,-8 3-5 0,4 5-4 16,-3 0-9-16,14 0-3 0,-12 0-3 0,0 13-1 16,3-8 4-16,4 4-13 0,-4 1 5 0,1 2 13 15,9 9 4-15,-5-3-3 0,0-2 3 0,-3 30 3 16,11-20 2-16,0-3 5 0,3 1-3 0,-4 1-3 0,7 27-6 15,5-24-5-15,-5 18-7 0,2-19-6 16,7 18-9-16,0-21-4 0,4-3-5 0,2-2-3 16,4 6-3-16,4-6-5 0,2-1-3 0,1-13-3 15,4 10-6-15,1-10-3 0,6 5-3 0,-2-8-13 0,5-6-10 16,9 4-9-16,2-4-11 0,-10-4-6 0,12-2-2 16,-1-7-6-16,-6-1-12 0,5-6-2 0,10-2 8 15,-7-1 5-15,0-7-1 0,0 5 8 16,-5-6 3-16,4 2-1 0,-7-10 5 0,-9 8 0 0,9-5 7 15,-11 1 6-15,10-6-1 0,-13 6-2 0,-2 3 8 16,-7-5-1-16,-2 3 1 0,-2-4 2 0,-5 2 5 16,-1 6-1-16,-6-4 14 0,-2 1 6 0,-8 0 0 15,-3 4 5-15,0 0 0 0,-4 5-4 0,-4 1 3 16,3-1 4-16,0 6-4 0,-4 1 0 0,0 4-1 16,-4-1 0-16,2 3-4 0,0 1-3 0,0 4-1 15,-8 2 0-15,9 2 2 0,-5 1-5 0,7-1-10 16,6 0-24-16,-1 0-17 0,3-1-30 0,7-3-16 15,-1 4-36-15,7-2-14 0,1-2-26 0,-1 5-12 16,6-14-19-16,-2 18-17 0,2-8-14 0,0-10-5 16,11 16-4-16,0-6-25 0,3-5-6 0,7 1-14 15,3 0-212-15,-2-2-537 0,0-4 238 0</inkml:trace>
          <inkml:trace contextRef="#ctx0" brushRef="#br1" timeOffset="179491.2896">5542 16115 226 0,'0'0'266'0,"0"0"2"16,0 0 5-16,27 14 1 0,-12-10-3 0,12-1-10 15,2 1-10-15,10-8-24 0,7 4-20 0,6-2-8 16,-3-2-21-16,22-4-14 0,-20 8-16 0,-1-2-16 0,23-3-17 16,-22 1-17-16,-2 0-26 0,0 1-19 15,-2 2-17-15,-3 1-50 0,1-3-42 0,-4 4-44 16,0 4-50-16,-10-3-43 0,11 4-52 0,-17 0-249 15,-6 3-535-15,6 0 237 0</inkml:trace>
          <inkml:trace contextRef="#ctx0" brushRef="#br1" timeOffset="179241.2864">5818 15747 214 0,'26'-1'275'0,"-4"-2"-18"0,5-2-13 16,1 1-10-16,2 3-2 0,8-1-2 0,-10-2-7 16,2 4-14-16,16 0-18 0,-3 0-5 0,1-1-22 15,-4-1-9-15,-10 4-14 0,11 3-17 0,-10 0-9 16,11 0-16-16,-9-3-19 0,8 1-23 0,2 1 1 16,-13 3-38-16,-5-2-32 0,2 0-28 0,-4 4-26 15,-2-2-29-15,3 2-28 0,-2 5-33 0,-10-7-29 16,1 2-31-16,1-1-12 0,-9-1-171 0,-2 2-430 15,-3-9 190-15</inkml:trace>
        </inkml:traceGroup>
        <inkml:traceGroup>
          <inkml:annotationXML>
            <emma:emma xmlns:emma="http://www.w3.org/2003/04/emma" version="1.0">
              <emma:interpretation id="{37B15DA9-CD9F-47CA-BC9A-2EA634E2A434}" emma:medium="tactile" emma:mode="ink">
                <msink:context xmlns:msink="http://schemas.microsoft.com/ink/2010/main" type="inkWord" rotatedBoundingBox="10478,10611 15834,10997 15664,13365 10307,12979"/>
              </emma:interpretation>
              <emma:one-of disjunction-type="recognition" id="oneOf9">
                <emma:interpretation id="interp9" emma:lang="" emma:confidence="1">
                  <emma:literal/>
                </emma:interpretation>
              </emma:one-of>
            </emma:emma>
          </inkml:annotationXML>
          <inkml:trace contextRef="#ctx0" brushRef="#br1" timeOffset="180991.3084">9759 16066 163 0,'32'0'266'0,"12"-2"4"0,0 2-11 0,1 0-5 16,4-1-8-16,-2-1-7 0,2-1-13 0,-1-1-11 15,4 4-6-15,19-3-18 0,-16 1-5 0,-3-2-20 16,23 3-12-16,-30-5-22 0,0 3-9 0,4 3-22 16,-5-5-16-16,-3 1-35 0,0 0-25 0,-11 4-29 15,-1-4-24-15,-3 0-31 0,0 2-37 0,-11-2-39 16,3 3-39-16,-1-4-33 0,-1 3-18 0,-16 2-214 15,13-4-475-15,-13 4 209 0</inkml:trace>
          <inkml:trace contextRef="#ctx0" brushRef="#br1" timeOffset="181255.9921">10542 15630 47 0,'-13'26'235'0,"2"-7"10"0,-2 3 6 0,-1 14 10 15,0 0-6-15,-4 4-1 0,-2 3-9 0,-1 17 5 16,9-16-13-16,-6-4-10 0,4 6-9 0,-3 23-17 16,6-27-19-16,-5 1-13 0,2 0-22 0,1-1-20 15,-4 2-8-15,-1-2-22 0,4-2-30 0,0-2-42 16,1-3-41-16,5-8-39 0,-1-5-64 0,4 6-68 15,-1-12-73-15,6-1-277 0,0 1-582 0,0-16 257 16</inkml:trace>
          <inkml:trace contextRef="#ctx0" brushRef="#br1" timeOffset="180710.0543">8846 15272 19 0,'0'0'164'0,"0"0"-10"0,0-15 5 15,3 3-5-15,-3 12-1 0,0-21-6 0,3 9-13 16,-3 0 6-16,-3-8-2 0,3 8 0 0,0 12 3 16,-6-26-8-16,3 12-1 0,-5 3-7 0,1-4 0 15,-4 4-12-15,-1 3 5 0,-9-4 5 0,-3 5-26 16,4 4-10-16,-2 2 3 0,-5 2-4 0,-5 2-4 15,5 2-9-15,-3 5 0 0,-11 8-9 0,2 2 3 16,-2 2-11-16,1 4 1 0,1 0 4 0,-15 21 3 16,19-12-5-16,-20 14-5 0,4 8 7 0,7 3-5 15,1-4 5-15,-1 9 2 0,3-2-7 0,0 1 5 16,9 8 6-16,9-4-7 0,-4 0-3 0,6-2 2 16,4-3-6-16,-1 2-4 0,7-25-12 0,8 9 1 15,-3-7-4-15,6 5-3 0,3 16-1 0,0-26-9 16,8 6-2-16,-1-13 7 0,7 3-7 0,7 4-3 15,4-11 1-15,-1 4-2 0,8-11-10 0,-5-5 10 16,8-2-6-16,8 1 0 0,1-5-7 0,0-8 6 0,-1-2-2 16,-1-6-3-16,2 4-14 0,-1-8-4 0,-2-6-2 15,3-4-8-15,-5-4-3 0,16-15 2 16,-20 22 3-16,3-10-5 0,-9 0 21 0,-9 0-11 16,4-1-5-16,-1-3 1 0,-6-1 1 0,-3 0 0 0,-10 8 5 15,-4 1-2-15,0-1 5 0,-6-12 7 0,-3 13-14 16,-5 3 16-16,-4-1 10 0,-5 5 7 0,-4 3 5 15,-3 2-3-15,-11 0-7 0,7 7 1 16,-10-2-1-16,-1 5 5 0,1 2-6 0,0-1 1 0,11 6 1 16,-1 2 1-16,-10 1-11 0,12 4 6 0,-1-2-11 15,3 1-19-15,-1 4-21 0,-7 5-29 0,19-3-26 16,-4-6-24-16,2 8-38 0,4-2-32 0,5-2-41 16,7-2-30-16,-1 2-33 0,3-14-180 0,3 19-519 15,11-7 230-15</inkml:trace>
          <inkml:trace contextRef="#ctx0" brushRef="#br1" timeOffset="182436.2163">12682 15308 133 0,'0'0'168'15,"11"-14"-8"-15,0 3-16 0,-3 0-12 0,-1 0 1 16,3-5-7-16,-2 6-13 0,1-11-3 0,-4 10-9 16,-2-2-3-16,-3-3-7 0,7-4-4 0,-7 5-7 15,-7 0-5-15,4 0-6 0,-5 0 4 0,2 4-1 0,-10-7 3 16,-4 6-1-16,-1 0-1 0,-1-1-5 0,-3 1-6 16,-4 5-4-16,1 3-2 0,-13 3-1 0,-4 3 7 15,11 1-7-15,-8 4-3 0,-7 6-7 16,2 4 13-16,-18 9 8 0,19-1-7 0,-14 12 0 0,0 8-8 15,5-4 0-15,19-7 5 0,-12 13 5 0,2 9-2 16,10 2-5-16,-3 3 4 0,7-2-3 0,2 3 0 16,-2 2-7-16,2 2-1 0,2-1 6 0,9-2-9 15,1 1-4-15,9 3-7 0,-2-2 2 0,0-19-13 16,8 2 4-16,-2-1 1 0,0-5-4 0,7 2-5 16,9-8 3-16,0-1-8 0,9 1 1 0,-4-12 7 15,5 0-7-15,7 2-5 0,7-4 8 0,5-7-1 16,-1-1-1-16,2-3 6 0,3-3-8 0,5-6-7 15,-4 0 6-15,5-14-1 0,-6 1-4 0,1 8 0 16,1-13-1-16,-1-2 1 0,0 3 7 0,-6-3-18 16,5-1 2-16,-6-2 2 0,-4 0-1 0,-11 4-1 15,9-8-4-15,1-1 11 0,-17 5-15 0,4 0 2 16,-9 1 3-16,-3 1 6 0,-1-3-4 0,-3 3 0 16,-4-4 2-16,-1 9 1 0,-7-8-2 0,-3 6 9 15,-5-1 0-15,-5 2-2 0,-5 6-5 0,0 0 3 16,-2 3 4-16,-4 4-1 0,-7-3-3 0,-2 6-6 15,-5 3 16-15,17 1-12 0,-12 5-1 0,11-1-3 0,2 1 0 0,-2 0-8 16,8 3-11-16,1-4-22 0,1 3-25 0,5 6-24 0,1-3-33 16,6 5-33-16,-3 1-43 0,10-7-34 0,-1 5-35 15,2 3-208-15,3 4-518 0,8-4 229 0</inkml:trace>
          <inkml:trace contextRef="#ctx0" brushRef="#br1" timeOffset="182686.2186">13184 16634 194 0,'2'14'273'0,"-2"-14"-8"0,-2 26 0 0,-1-8 1 15,-2 1-15-15,-4 5-14 0,-9 10-24 0,-1 4-18 16,-7-3-21-16,-14 21-13 0,-4-3-23 0,-2 4-25 16,0-3-34-16,-8 2-76 0,-9 3-94 0,0-7-121 15,3 3-209-15,-11-4-456 0,-2-3 202 0</inkml:trace>
        </inkml:traceGroup>
      </inkml:traceGroup>
    </inkml:traceGroup>
    <inkml:traceGroup>
      <inkml:annotationXML>
        <emma:emma xmlns:emma="http://www.w3.org/2003/04/emma" version="1.0">
          <emma:interpretation id="{9738B14D-D38C-4F42-AA69-4D8FB880F735}" emma:medium="tactile" emma:mode="ink">
            <msink:context xmlns:msink="http://schemas.microsoft.com/ink/2010/main" type="paragraph" rotatedBoundingBox="4059,13688 10874,13637 10889,15604 4074,15655" alignmentLevel="2"/>
          </emma:interpretation>
        </emma:emma>
      </inkml:annotationXML>
      <inkml:traceGroup>
        <inkml:annotationXML>
          <emma:emma xmlns:emma="http://www.w3.org/2003/04/emma" version="1.0">
            <emma:interpretation id="{ADF47910-0698-47EB-815E-863D9C828B7F}" emma:medium="tactile" emma:mode="ink">
              <msink:context xmlns:msink="http://schemas.microsoft.com/ink/2010/main" type="line" rotatedBoundingBox="4059,13688 10874,13637 10889,15604 4074,15655"/>
            </emma:interpretation>
          </emma:emma>
        </inkml:annotationXML>
        <inkml:traceGroup>
          <inkml:annotationXML>
            <emma:emma xmlns:emma="http://www.w3.org/2003/04/emma" version="1.0">
              <emma:interpretation id="{E1DF1A1E-0106-4D68-A6EF-70DE34DC6EDF}" emma:medium="tactile" emma:mode="ink">
                <msink:context xmlns:msink="http://schemas.microsoft.com/ink/2010/main" type="inkWord" rotatedBoundingBox="4059,13688 7709,13660 7723,15614 4074,15642"/>
              </emma:interpretation>
              <emma:one-of disjunction-type="recognition" id="oneOf10">
                <emma:interpretation id="interp10" emma:lang="" emma:confidence="1">
                  <emma:literal/>
                </emma:interpretation>
              </emma:one-of>
            </emma:emma>
          </inkml:annotationXML>
          <inkml:trace contextRef="#ctx0" brushRef="#br1" timeOffset="183701.8575">2333 17742 206 0,'-22'78'227'0,"-5"3"0"0,2-10-18 15,-1 13-2-15,-5 1-11 0,-2 9-5 0,-2 8-10 16,-8 2-7-16,2-5-14 0,2 2-7 0,2 2-17 15,-9 4-12-15,-3-11-9 0,8 0-10 0,-5-2-10 16,2-2-13-16,9-11-8 0,7-11-14 0,-2-4-32 16,3-5 1-16,13-21-26 0,-5-3-14 0,8-11-21 15,0-1-28-15,3-2-29 0,-2-3-26 0,4-9-35 16,3-4-48-16,3-7-8 0,-6 6-148 0,6-6-383 16,0 0 170-16</inkml:trace>
          <inkml:trace contextRef="#ctx0" brushRef="#br1" timeOffset="184340.9529">2787 18529 112 0,'-15'-14'256'0,"7"3"-9"15,0 3-13-15,4-6-8 0,-1-1-11 0,3-1-21 16,2-9-14-16,-1 1-15 0,6 4-11 0,1-4-6 16,7 0-16-16,1-2-11 0,5-8-15 0,4 3-10 15,3 3-13-15,1-1-4 16,-5 9-9-16,-3 0-9 0,4 1-5 15,4 4-4-15,10-4-6 0,-14 5-8 0,-2 6-1 16,1 1-5-16,0 4 0 0,-6 2-5 0,-2 4-2 16,-3 1-5-16,3 8-4 0,1 6 4 0,-3 2-3 0,-4 8-4 15,3 9 2-15,-3 6-1 0,-9 22 6 0,-3-18 10 16,-2 17 2-16,-7 3 9 0,1-21 2 16,-9 25 5-16,2-4-4 0,-15-1 8 0,8 1-1 15,-9-4 5-15,-1 0 3 0,0 3 14 0,-1-3 9 0,1-4-1 0,9-19 9 0,-19 12 1 16,10-15-11-16,-18 14-6 0,21-19-2 0,-3-3 3 15,-5-1-1-15,3-4-13 0,1-3-8 16,11-7 4-16,-3-2-10 0,7-1-3 0,0-7-1 16,8-1-4-16,-2-2-7 0,5-2 1 0,11 1-13 15,-16-11-2-15,10-1-1 0,4 0-10 0,2 12-10 0,10-35-4 16,2 14-7-16,6-2 0 0,2 5 11 0,2-4-13 16,2 4 1-16,12-8 9 0,-12 14-7 15,14-4 2-15,-13 8 1 0,7 1-2 0,-7 3-1 16,0 1 10-16,2 3-1 0,-1 3-3 0,4 0 1 15,-5 4 5-15,-1 2 8 0,-2 5 13 0,1-4-7 0,-4 3-2 16,5-2 5-16,-3 5 13 0,-1-1 2 0,1 0 1 16,-1-5-9-16,1 2-1 0,6 0-2 0,-4-5-25 15,-1 0-35-15,-7-5-39 0,10-1-39 16,0-1-37-16,-1-2-52 0,4-1-52 0,-2-1-59 16,1-4-48-16,-7 0-234 0,4-3-649 0,0-2 287 0</inkml:trace>
          <inkml:trace contextRef="#ctx0" brushRef="#br1" timeOffset="184603.5419">3986 18798 29 0,'30'2'249'15,"-16"-2"-8"-15,4 1 8 0,7 5-4 0,-1-5-3 16,3 5-4-16,-2-2-11 0,3-1-3 0,18 1-10 16,0-4-18-16,-3 1-13 0,4 1-20 0,-4 1-19 0,-2 4-8 15,1-5-21-15,-11-2-13 0,14 8-20 0,1-4-20 0,-14-4-30 16,-4 7-28-16,5-7-27 0,-6 6-34 0,2 0-44 16,-6-4-37-16,3 5-30 0,-10-3-38 15,-2 0-20-15,2 0-184 0,-9 0-444 0,-7-4 196 16</inkml:trace>
          <inkml:trace contextRef="#ctx0" brushRef="#br1" timeOffset="184837.92">4280 19057 234 0,'0'0'259'16,"8"23"1"-16,-8-23 14 0,13 15-3 0,1-11-6 15,3 3-11-15,2-2-13 0,5 2-19 16,3 0-17-16,3-6-16 0,0 6-21 0,12 2-20 16,1-8-16-16,3-1-14 0,6-1-24 0,-8-2-32 0,4 1-29 15,-2 4-36-15,1-8-45 0,-3 6-41 0,2 2-32 16,-5 2-56-16,2 3-42 0,0-6-25 0,2 10-178 16,3-2-456-16,-2 1 202 0</inkml:trace>
        </inkml:traceGroup>
        <inkml:traceGroup>
          <inkml:annotationXML>
            <emma:emma xmlns:emma="http://www.w3.org/2003/04/emma" version="1.0">
              <emma:interpretation id="{3EC40069-53FC-4812-B6AA-F6391A2454E3}" emma:medium="tactile" emma:mode="ink">
                <msink:context xmlns:msink="http://schemas.microsoft.com/ink/2010/main" type="inkWord" rotatedBoundingBox="8210,15090 9982,13632 11303,15236 9531,16695"/>
              </emma:interpretation>
              <emma:one-of disjunction-type="recognition" id="oneOf11">
                <emma:interpretation id="interp11" emma:lang="" emma:confidence="1">
                  <emma:literal/>
                </emma:interpretation>
              </emma:one-of>
            </emma:emma>
          </inkml:annotationXML>
          <inkml:trace contextRef="#ctx0" brushRef="#br1" timeOffset="185389.105">6771 18274 93 0,'0'-10'191'0,"0"10"-5"0,0 0-9 0,0-14-5 16,0 14-17-16,0 0-3 0,0 0-6 0,0 0 3 15,0 0 4-15,0 0 2 0,-30 50 5 0,19-20 4 16,-5 7-6-16,-3 7 10 0,-11 15-2 0,0 0 6 16,6 2 1-16,-4-1 0 0,-1 2-2 0,-7 0 4 15,4 4 0-15,-6 1-10 0,0 18-21 16,7-8-5-16,1-10-13 0,-18 4-16 0,9-6-13 16,9-6-6-16,3-17-11 0,14 0-27 0,-9-2-30 15,2 0-23-15,2-8-35 0,7-9-30 0,-1 0-35 16,1-5-38-16,6-4-35 0,-3 2-34 0,5-9-32 0,3-7-24 0,-3 12-13 15,3-12-244-15,0 0-562 0,0 0 248 0</inkml:trace>
          <inkml:trace contextRef="#ctx0" brushRef="#br1" timeOffset="186045.3643">7572 18569 109 0,'0'0'318'0,"-25"-17"-18"15,25 17 3-15,-13-7 4 0,13 7-10 16,-14-8-20-16,3 0-29 0,4 1-12 0,7 7-15 15,-6-24-23-15,3 4-22 0,3-1-17 0,6-5-18 16,1-1-14-16,4 1-7 0,3-11-17 0,6 2-13 0,-2 11-11 16,-4 2-14-16,2 3 0 0,4 1-13 0,4 4-8 15,-2-1-10-15,2 3 1 0,3 1-13 16,0 3-2-16,-2 5-8 0,-1-1-5 0,-7 7 0 16,-3 2 0-16,-1 4 0 0,8 8 3 0,-4 2-7 15,-3 7-2-15,-4 11 0 0,-6 6 4 0,-2-2 9 0,-5 26 2 16,-7-24 16-16,-4 2 8 0,-3-1 5 0,-18 17 13 15,14-17 1-15,-20 18 3 0,-3 2 12 0,3-2 4 16,-3-7 9-16,-2 1 2 0,3-4-5 16,-12-8-1-16,20-13-5 0,-20 19-3 0,11-23 12 0,2 1-2 15,1 2 2-15,-22 3-8 0,22-14 4 0,0 4 0 16,0-1 0-16,-3-5-5 0,-4-4-4 0,4-2-6 16,4-2-8-16,10-3-6 0,7-5-6 0,-4-1-5 15,5-1-2-15,3 0-2 0,5-3-4 16,2 2-8-16,12 2-2 0,-17-10-10 0,17 10-5 0,-3-10-10 15,3 10-5-15,0 0-7 0,17-15-5 0,4 5-7 16,-9 2-12-16,9 0-5 0,1 1-8 0,5-1 5 16,0 4 2-16,1 4 4 0,1 0 5 0,4 4 2 15,-6 0 2-15,4 0 3 0,-4 3 5 16,11 4 2-16,-9 0 4 0,1-5-1 0,1 1 2 0,-4 3 4 16,14 5 0-16,-17-8 5 0,8 1 1 0,-6 2 9 15,0-2-5-15,-3 3 3 0,1-3-3 0,-6-1-1 16,-7 0 1-16,-2-1 0 0,8 0-2 0,-10-4-1 15,-7-2-15-15,17 8-32 0,-7-5-34 0,-10-3-39 16,11 3-38-16,-11-3-34 0,0 0-34 0,17 2-38 16,-17-2-39-16,0 0-43 0,0 0-30 0,14-4-235 15,-14 4-666-15,16-3 295 0</inkml:trace>
          <inkml:trace contextRef="#ctx0" brushRef="#br1" timeOffset="186746.9049">8340 19650 74 0,'0'0'168'0,"0"0"-54"16,0 0-59-16,0 0-64 0,0 0-58 0,0 0-74 15,0 0 33-15</inkml:trace>
        </inkml:traceGroup>
      </inkml:traceGroup>
    </inkml:traceGroup>
    <inkml:traceGroup>
      <inkml:annotationXML>
        <emma:emma xmlns:emma="http://www.w3.org/2003/04/emma" version="1.0">
          <emma:interpretation id="{F9E12F66-EAD8-4970-B081-E7449949784C}" emma:medium="tactile" emma:mode="ink">
            <msink:context xmlns:msink="http://schemas.microsoft.com/ink/2010/main" type="paragraph" rotatedBoundingBox="10048,15130 18322,15949 18047,18727 9773,17908" alignmentLevel="3"/>
          </emma:interpretation>
        </emma:emma>
      </inkml:annotationXML>
      <inkml:traceGroup>
        <inkml:annotationXML>
          <emma:emma xmlns:emma="http://www.w3.org/2003/04/emma" version="1.0">
            <emma:interpretation id="{87EAA238-C00D-4839-A0F9-678C48838A57}" emma:medium="tactile" emma:mode="ink">
              <msink:context xmlns:msink="http://schemas.microsoft.com/ink/2010/main" type="line" rotatedBoundingBox="10048,15130 18322,15949 18047,18727 9773,17908"/>
            </emma:interpretation>
          </emma:emma>
        </inkml:annotationXML>
        <inkml:traceGroup>
          <inkml:annotationXML>
            <emma:emma xmlns:emma="http://www.w3.org/2003/04/emma" version="1.0">
              <emma:interpretation id="{8C4CC5E2-876C-4DAF-9DEB-625587AA70FD}" emma:medium="tactile" emma:mode="ink">
                <msink:context xmlns:msink="http://schemas.microsoft.com/ink/2010/main" type="inkWord" rotatedBoundingBox="10048,15130 13529,15475 13282,17967 9801,17622"/>
              </emma:interpretation>
              <emma:one-of disjunction-type="recognition" id="oneOf12">
                <emma:interpretation id="interp12" emma:lang="" emma:confidence="1">
                  <emma:literal/>
                </emma:interpretation>
              </emma:one-of>
            </emma:emma>
          </inkml:annotationXML>
          <inkml:trace contextRef="#ctx0" brushRef="#br1" timeOffset="191014.3867">9299 21245 151 0,'27'-12'253'0,"-6"4"-15"0,10-1-14 15,-4 0-7-15,8-9-19 0,6 1-7 0,-3 1-22 0,6-3-11 16,26-7-8-16,-26 4-9 0,24-11-11 16,2-7-2-16,-2 2-15 0,-27 12-5 0,25-14-11 15,2-8-10-15,-3 7-7 0,1-12-13 0,-4 1-12 16,-4 0-9-16,1-3-14 0,-2-1-13 0,-8 2-15 16,-5 3-11-16,-3-4 1 0,-9 20-19 0,-5 3-5 0,-10-2-6 15,-3 11 6-15,2-13 4 0,-8 12-1 0,-5 2 4 16,3 9 9-16,-7 1-2 0,-7-3-1 15,2 4 11-15,-9 4 13 0,-8-4 0 0,2 8 4 16,-1 5-2-16,-8-2 7 0,-14 12 1 0,3-1 3 16,-1 2 0-16,-2 8 4 0,3 4-1 0,-25 13 2 0,7 2-2 15,21-14 11-15,-15 25 2 0,0-2 1 0,-2-5 3 16,5 13-7-16,1-10 5 0,1 2 6 16,2 14-5-16,2-3-4 0,0 1 1 0,3 0-2 15,0 0 6-15,-4 2-1 0,11-4 0 0,-4 4-2 16,3 2-1-16,2-2-6 0,15-20 1 0,-4-4-7 0,-2 2 3 15,1 33-6-15,5-30-2 0,9 0 1 0,1 1-6 16,2-7-2-16,-1 6-1 0,7-15 9 16,0 8-9-16,0-15-2 0,7 5 0 0,4-2 0 15,1-3-4-15,3 1 1 0,-1-5-2 0,-2 3 2 16,6-7-12-16,2-4 5 0,6 3-1 0,-3-5-3 0,4-4 4 16,5-3 2-16,-8-4 1 0,17 1-3 0,0-12-2 15,-3 3-7-15,0-6 0 0,0-5 4 0,6 1-13 16,-3-5 9-16,-3-1-8 0,20-13 10 15,-20 14-2-15,-3 1-1 0,3-1 1 0,-5-3-2 16,-1-1-8-16,-15 7 4 0,13-6 3 0,-5-7-1 16,-12-2 5-16,-10 17-3 0,5-2 8 0,-2 1 1 0,-6-3 3 15,0-2 10-15,-3 9-9 0,-3-3 9 0,-8 3 8 16,-7 1-2-16,4-2 13 0,-7 8-5 16,-1-3 0-16,-2 7-7 0,-1 2 2 0,-3 2-4 15,-10-1 1-15,11 8-13 0,-12-3-10 0,12 2-22 16,-2 1-27-16,5 9-25 0,-11 0-46 0,15-2-37 0,-1 4-61 15,3-1-60-15,1 4-195 0,2-10-519 0,4 9 229 16</inkml:trace>
          <inkml:trace contextRef="#ctx0" brushRef="#br1" timeOffset="190139.3759">7332 21032 74 0,'0'0'152'0,"0"0"-1"0,0 0 6 15,0 0 4-15,0 0 5 0,0 0-6 0,0 0-1 16,41-6-4-16,-17-3 5 0,-1 1-9 0,18-8 2 16,0-3-13-16,24-14-8 0,2 2-4 0,1-4-7 15,7 2 5-15,8-8 11 0,7 0-6 0,6-1 8 16,7-5 6-16,17-5-7 0,0 1-6 0,3-5 2 15,15-6 5-15,9-1-9 0,5 4 1 0,-1 2 0 16,17-3-6-16,-7-1-15 0,-3 3-3 0,0-4-10 16,-3 6-11-16,-10 10-7 0,-12 2-1 0,1-3-8 15,-13 4-19-15,-14 4-6 0,-12 4-13 0,-7 2 0 16,-15 4-3-16,-27 13-7 0,-7-4 2 0,-10 7-8 16,-5-1-1-16,-7 2-5 0,-4 2-5 0,-5 3 1 15,-8 7-17-15,17-10-20 0,-17 10-27 0,6-12-36 16,-6 12-33-16,0 0-36 0,0-9-52 0,0 9-62 15,0 0-59-15,0 0-274 0,0 0-662 0,-47 19 293 16</inkml:trace>
        </inkml:traceGroup>
        <inkml:traceGroup>
          <inkml:annotationXML>
            <emma:emma xmlns:emma="http://www.w3.org/2003/04/emma" version="1.0">
              <emma:interpretation id="{2A02C52C-ECBD-4191-AB3A-5D18C52C4C75}" emma:medium="tactile" emma:mode="ink">
                <msink:context xmlns:msink="http://schemas.microsoft.com/ink/2010/main" type="inkWord" rotatedBoundingBox="12940,16479 18218,17002 18047,18727 12769,18205"/>
              </emma:interpretation>
              <emma:one-of disjunction-type="recognition" id="oneOf13">
                <emma:interpretation id="interp13" emma:lang="" emma:confidence="0">
                  <emma:literal>Ярно</emma:literal>
                </emma:interpretation>
                <emma:interpretation id="interp14" emma:lang="" emma:confidence="0">
                  <emma:literal>Арно</emma:literal>
                </emma:interpretation>
                <emma:interpretation id="interp15" emma:lang="" emma:confidence="0">
                  <emma:literal>#роно</emma:literal>
                </emma:interpretation>
                <emma:interpretation id="interp16" emma:lang="" emma:confidence="0">
                  <emma:literal>арно</emma:literal>
                </emma:interpretation>
                <emma:interpretation id="interp17" emma:lang="" emma:confidence="0">
                  <emma:literal>Эрно</emma:literal>
                </emma:interpretation>
              </emma:one-of>
            </emma:emma>
          </inkml:annotationXML>
          <inkml:trace contextRef="#ctx0" brushRef="#br1" timeOffset="193123.7897">10305 21559 238 0,'25'-4'292'15,"22"-5"-20"-15,-2 0-11 0,-4-3-15 0,0-2-10 16,0 5-16-16,1-3-27 0,3-5-11 0,4-3-22 16,-2 3-3-16,-3-2-13 0,1 3-8 0,-4-1-20 15,-2-5-8-15,2 1-9 0,-3 2-9 0,2 1-11 16,-5-8-10-16,-1 4-6 0,-5-4-12 0,-1-4-4 15,1 5-7-15,-12 3-9 0,0-2-2 0,-6 0-10 16,2-12-4-16,-3 15-10 0,-2-4-2 0,-8 5 0 16,0 4-4-16,-4-5 6 0,-2 8-7 0,-5-4 2 15,1 5-1-15,-1 2-1 0,-9 0 1 0,9 6 0 16,-7 5 4-16,-8-1-1 0,2 3 1 0,-3 12 6 16,-11-3-1-16,13 2 3 0,-13 4-1 0,11-8 1 15,-8 10 10-15,5 7-2 0,-1 3 2 0,4 1 2 0,1-1 8 16,3 0 1-16,4 3 7 0,-3 5 4 15,4-1-4-15,2-1 5 0,2 0 6 0,8-12-2 16,-2 2-7-16,2 18-5 0,1-6-1 0,3-15-6 16,-1 4 2-16,8-4-8 0,0 2-3 0,6-6-2 15,1 2 2-15,3-5-3 0,0-1-4 0,3 3-9 0,-1-7-4 16,8-3-8-16,-1-2-4 0,6 1-17 16,-3-4-4-16,2 0-10 0,12-8-9 0,4-3 7 15,6-2-14-15,-7-6-3 0,2 2 3 0,22-13-7 16,-19 8-5-16,19-9 1 0,-30 6-10 0,30-12 1 15,-16-10-4-15,10 0 0 0,-21 14-2 0,14-14-5 0,-17 14 8 16,20-15 1-16,-10-2-2 0,-7 17 13 0,11-14 3 16,-20 14 9-16,-5-3 2 0,-4 14 12 15,6-10 19-15,-9 12 11 0,-2 0 13 0,-9 10 11 16,2-4 15-16,-4 3 11 0,-1 2 5 0,-6 6 3 16,0 0-10-16,6-8 2 0,-6 8-6 0,0 0 2 0,0 0 1 15,0 0 5-15,-38 33 4 0,19-14 0 0,-3 10 10 16,-5 7-7-16,0 2 2 0,1 0 3 15,-9 22 6-15,2 3 7 0,-1-4-3 0,-7 6-2 16,8 3 5-16,-8 1-5 0,-2 1-7 0,-4-7 5 16,12 10-5-16,-6-4-9 0,0-9 3 0,3-1-14 15,-3 2 6-15,6-3-6 0,8-20-1 0,5 6-3 0,-3-6-8 16,9-2 1-16,-14 2-1 0,6-9-3 16,10-7-4-16,0 0 10 0,1-11-18 0,-1-1 1 15,6 0 9-15,0-3 2 0,8-7-1 0,-11 6 8 16,11-6-12-16,0 0-8 0,0 0 0 0,-4-36-2 15,7 13-4-15,11-13 4 0,-6-5 0 0,15 0 6 0,1-20-10 16,8-5-10-16,-1 3-2 0,7-9-21 0,3 4-5 16,7-5-6-16,-1-9-10 0,12 16-3 15,-1-1 2-15,1-3-2 0,2 11 1 0,3 3 5 16,-4 5 4-16,-5 14 7 0,-17 11 6 0,27-14 0 16,-26 21 10-16,7-4-1 0,3 5 0 0,-3 3 12 0,0 6-3 15,3 2 5-15,-4 0 0 0,-2 2 6 0,1 3 2 16,-1 6-2-16,-2 0 8 0,-12 3 4 15,-3 3 3-15,-2 3-1 0,1 4 15 0,2 10-2 16,-12-5-3-16,8 8-1 0,-18-7 4 0,1 4 5 16,-3-3 7-16,-4 14 8 0,-7 1 8 0,0-2-7 0,-3-10 3 15,-8 9-1-15,-9-5-1 0,-1 1 7 0,-2-1 1 16,-3-2-4-16,-7-4-4 0,0-2-3 16,-3-8 0-16,-5 3-10 0,2-3-1 0,-28 3-9 15,31-7 2-15,0-3-3 0,3-2-3 0,9-3-8 16,4-6-8-16,-2-3-7 0,3 5-8 0,5-2-8 0,4-5-7 15,1-1 0-15,6-1-8 0,4 5-1 0,7 5-3 16,-6-16-2-16,8 1-7 0,-2 15 4 0,8-26-1 16,3 8-3-16,4 2-10 0,3-5-2 15,2 9 1-15,-2-4-1 0,13 6-5 0,7-8-6 16,-4-1 0-16,7 1-3 0,-3 1-4 0,7 3 14 16,1 0 1-16,-3-2 9 0,6 6 5 0,1-4 7 0,23-11 9 15,-25 13 0-15,23-10 9 0,5 12 16 0,-4-9 8 16,-26 11 8-16,5-7-1 0,26 4 4 15,-3-4 0-15,-31 7 3 0,11-3 9 0,-7-1 7 16,2 2 5-16,-1-4 7 0,-7 2-6 0,0 5 7 16,-13-4 9-16,-1 7 2 0,-3-4 12 0,-10 2-6 0,0 2-1 15,0-2 5-15,-14 6 4 0,12-2-1 0,-12 2 13 16,0 0-12-16,0 0-6 0,0 0-10 16,0 0 2-16,0 0 0 0,-43 25 5 0,19-9 10 15,-14 4 4-15,5 5 6 0,6 4 10 0,-6 1 1 16,1 8 3-16,-13 10-8 0,19-13-8 0,-2-4-8 0,-2 6-6 15,4-1-6-15,-2 5 12 0,9-4-8 0,-5-8-12 16,4-5-1-16,-4 6-6 0,10-5-3 16,0-4-2-16,-1 0-27 0,-2-4-10 0,9-3-22 15,-1-3-12-15,-1 1-17 0,1-5-14 0,1-5-9 16,8-2-17-16,0 0-9 0,-8 8-3 0,8-8-8 0,0 0 1 16,0 0-2-16,0 0 0 0,16-40 9 0,-7 22-21 15,4-4 0-15,-2-4-1 0,6-11 11 0,-7 12 6 16,9-8-5-16,-5 7 15 0,-1-10 14 15,7 0 15-15,-10 18 15 0,2 0 28 0,-1-1 23 16,-3 7 18-16,-1 4 20 0,-1-2 8 0,-6 10 10 0,8-7 12 16,-8 7 11-16,0 0 9 0,0 0 5 0,0 0 9 15,0 0 0-15,0 0 4 0,0 0-3 0,28 17-23 16,-28-17-3-16,11 15-2 0,0-7-8 16,4 8-1-16,-6-9-6 0,7 0-3 0,-2 0-9 15,2-3 0-15,14 0-12 0,-6 0 3 0,1-1 0 0,8-4-3 16,-6 2-3-16,12-2 1 0,-5-1-2 0,11-6-11 15,4 5-1-15,-6-5 5 0,3-6-6 0,-2 0 4 16,0-7-9-16,-1 1-10 0,3-4-8 16,-8 3 3-16,-2 6 0 0,-12-3 3 0,-3 2 0 15,4 4 2-15,-13 2-1 0,0 1 8 0,2 0 15 0,-14 9 23 16,4-8 20-16,-4 8 12 0,4-10-5 0,-4 10 2 16,0 0-9-16,0 0 9 0,0 0 0 0,-37 4 7 15,23 3-3-15,0 4-1 0,-8-3 3 0,4 5-6 16,-1 2 0-16,4 0 1 0,0 4-6 15,3 0-3-15,-1 3-9 0,0 3-8 0,5-6 0 0,2 4-5 16,-2 2-1-16,2-8 0 0,0 9-2 0,1-2-3 16,3-1-4-16,2 2-4 0,2-4-4 0,3-1-2 15,1 1 2-15,2-8-1 0,4 4-4 0,1-1-6 16,5 1 3-16,2-5-3 0,-3-1-7 16,6-5-16-16,7-5-11 0,-5 3-14 0,3-3-5 0,15-6-3 15,-15 1-4-15,4 0-2 0,11-7-5 0,-1-3 4 16,-2-2-3-16,1 0-3 0,-1-6-1 0,20-13 0 15,-27 17 13-15,-5 6-6 0,-4-4-10 0,3 3 15 16,-2 2 17-16,-1 0-14 0,-12 6 13 0,4 2 4 16,0-1 6-16,-16 4 10 0,19-5-4 0,-8 7 14 15,-11-2 9-15,17 8 7 0,-12 6 2 0,3-1 7 16,-5-4 9-16,2 11-2 0,0 0 3 0,-2 0 0 16,0 5 5-16,3-2-3 0,2-1 5 0,0 1 5 15,0 0-6-15,2 1-4 0,1-5-3 0,-2 2-6 16,7-2-1-16,3 1 4 0,3-3-7 0,6-5 0 15,-1-3-9-15,14 7 5 0,2-7-11 0,3-14 0 16,-2 1-8-16,7 0-5 0,1-4 0 0,-2-3 0 16,-2-3-4-16,20-8-4 0,-24 1 0 0,4 3 2 15,-6-6-1-15,1 3-2 0,0-7-4 0,17-12-4 16,-24 5-6-16,18-11 1 0,-18 18-6 0,7-26-10 16,-18 13 2-16,5-25 6 0,-11 23-6 0,5-17 12 15,-12 20-4-15,-5 6 6 0,-3-5 8 0,-2 10 9 16,-5 8 20-16,-7-4 1 0,2 1 14 0,-4 3 11 15,-6 2 16-15,-2 2 13 0,-4 1 16 0,-1 1-3 16,-12-2 2-16,0 8 5 0,-5-2 2 0,1 7-6 16,-6 4 0-16,1 8-10 0,-4 0-1 0,-18 10-4 15,19-2-7-15,-19 12-4 0,3 5-3 0,-3 2-10 16,20-14 0-16,-12 17-6 0,19-10-18 0,-17 13-15 16,17-19-25-16,-18 22-39 0,25-10-38 0,0-9-18 15,4 5-41-15,-3 1-43 0,2 2-27 0,4-4-40 16,5-8-41-16,4-1-46 0,-2 0-32 0,5 2-288 15,-4-1-731-15,0-2 325 0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7:04.560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A7707A6D-5FC6-47F5-B398-23B04C7D2A5E}" emma:medium="tactile" emma:mode="ink">
          <msink:context xmlns:msink="http://schemas.microsoft.com/ink/2010/main" type="writingRegion" rotatedBoundingBox="8097,3347 9453,3347 9453,4699 8097,4699"/>
        </emma:interpretation>
      </emma:emma>
    </inkml:annotationXML>
    <inkml:traceGroup>
      <inkml:annotationXML>
        <emma:emma xmlns:emma="http://www.w3.org/2003/04/emma" version="1.0">
          <emma:interpretation id="{001EDBCC-5F74-44B9-A8B7-C19B7EBC00DE}" emma:medium="tactile" emma:mode="ink">
            <msink:context xmlns:msink="http://schemas.microsoft.com/ink/2010/main" type="paragraph" rotatedBoundingBox="8097,3347 9453,3347 9453,4699 8097,469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4282B86-6D4D-495E-9EDA-D0E57C733C4A}" emma:medium="tactile" emma:mode="ink">
              <msink:context xmlns:msink="http://schemas.microsoft.com/ink/2010/main" type="line" rotatedBoundingBox="8097,3347 9453,3347 9453,4699 8097,4699"/>
            </emma:interpretation>
          </emma:emma>
        </inkml:annotationXML>
        <inkml:traceGroup>
          <inkml:annotationXML>
            <emma:emma xmlns:emma="http://www.w3.org/2003/04/emma" version="1.0">
              <emma:interpretation id="{9583F733-C181-4550-AC0C-035F09ACC51A}" emma:medium="tactile" emma:mode="ink">
                <msink:context xmlns:msink="http://schemas.microsoft.com/ink/2010/main" type="inkWord" rotatedBoundingBox="8097,3347 9453,3347 9453,4699 8097,4699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5626 353 116 0,'0'0'246'16,"-70"-33"-1"-16,70 33-19 0,-47-23-13 0,47 23-4 15,-38-26-16-15,38 26-11 0,-32-31-14 16,32 31-14-16,0 0 7 0,-19-47-13 0,19 47-16 16,0 0-8-16,15-67-11 0,-15 67-11 0,41-55-6 0,-14 26-4 15,3-1-6-15,4 4-9 0,7 4-5 0,5 0-4 16,-2 6-6-16,7 2-2 0,-51 14-6 0,100-10-6 15,-48 10 0-15,-52 0-4 0,91 14 1 16,-48-4 2-16,-43-10 3 0,74 32 2 0,-39-12-1 0,-35-20 9 16,52 45 7-16,-36-20 4 0,-16-25-1 0,40 70 7 15,-31-31-7-15,-9-39-15 0,6 80 22 0,-12-34 9 16,-7 19-12-16,-4-4 10 0,1-19-4 0,-9 18-2 16,6-15-5-16,-11 18 4 0,6-21 0 0,-4 19-8 15,4-26-4-15,0 7-5 0,1-4-1 0,-1-1-2 16,24-37 3-16,-41 70-5 0,24-36-8 0,17-34 11 15,-29 47-4-15,29-47-6 0,-28 41-2 0,28-41-8 16,-18 38-2-16,18-38-3 0,0 0-3 0,0 0-6 16,-8 56 11-16,8-56-5 0,0 0-5 0,0 0-8 15,0 0 6-15,37 53-3 0,-37-53-2 0,0 0 1 16,50 26 3-16,-50-26-5 0,49 11 0 0,-49-11-2 16,0 0-2-16,79 4 2 0,-79-4 0 0,73-4 2 15,-73 4 0-15,73-8 2 0,-73 8 2 0,85-14-2 16,-47 11-3-16,-38 3-2 0,85-18 0 0,-85 18 1 15,52-12-5-15,-52 12-2 0,54-14-6 0,-54 14-18 16,52-12-12-16,-52 12-25 0,0 0-24 0,59-15-17 16,-59 15-35-16,0 0-27 0,61-11-39 0,-61 11-67 15,0 0-57-15,0 0-51 0,0 0-55 0,59 33-267 16,-59-33-748-16,17 37 331 0</inkml:trace>
        </inkml:traceGroup>
      </inkml:traceGroup>
    </inkml:traceGroup>
  </inkml:traceGroup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36:25.306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3BEE0B71-4AD4-4A67-8FB1-E5A9CB0433B2}" emma:medium="tactile" emma:mode="ink">
          <msink:context xmlns:msink="http://schemas.microsoft.com/ink/2010/main" type="writingRegion" rotatedBoundingBox="783,614 33139,362 33160,3055 804,3306"/>
        </emma:interpretation>
      </emma:emma>
    </inkml:annotationXML>
    <inkml:traceGroup>
      <inkml:annotationXML>
        <emma:emma xmlns:emma="http://www.w3.org/2003/04/emma" version="1.0">
          <emma:interpretation id="{4E95096F-6467-45AC-A77A-3CF4F8F1A614}" emma:medium="tactile" emma:mode="ink">
            <msink:context xmlns:msink="http://schemas.microsoft.com/ink/2010/main" type="paragraph" rotatedBoundingBox="783,614 33139,362 33160,3055 804,330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2A3F37A-A169-4F93-AF69-1BB9C5BC0750}" emma:medium="tactile" emma:mode="ink">
              <msink:context xmlns:msink="http://schemas.microsoft.com/ink/2010/main" type="line" rotatedBoundingBox="783,614 33139,362 33160,3055 804,3306"/>
            </emma:interpretation>
          </emma:emma>
        </inkml:annotationXML>
        <inkml:traceGroup>
          <inkml:annotationXML>
            <emma:emma xmlns:emma="http://www.w3.org/2003/04/emma" version="1.0">
              <emma:interpretation id="{368AF329-6485-4657-AC2C-D8493DDECFB3}" emma:medium="tactile" emma:mode="ink">
                <msink:context xmlns:msink="http://schemas.microsoft.com/ink/2010/main" type="inkWord" rotatedBoundingBox="725,1005 4034,858 4115,2686 806,2832"/>
              </emma:interpretation>
              <emma:one-of disjunction-type="recognition" id="oneOf0">
                <emma:interpretation id="interp0" emma:lang="" emma:confidence="0">
                  <emma:literal>4в)</emma:literal>
                </emma:interpretation>
                <emma:interpretation id="interp1" emma:lang="" emma:confidence="0">
                  <emma:literal>46)</emma:literal>
                </emma:interpretation>
                <emma:interpretation id="interp2" emma:lang="" emma:confidence="0">
                  <emma:literal>Ив)</emma:literal>
                </emma:interpretation>
                <emma:interpretation id="interp3" emma:lang="" emma:confidence="0">
                  <emma:literal>40)</emma:literal>
                </emma:interpretation>
                <emma:interpretation id="interp4" emma:lang="" emma:confidence="0">
                  <emma:literal>47)</emma:literal>
                </emma:interpretation>
              </emma:one-of>
            </emma:emma>
          </inkml:annotationXML>
          <inkml:trace contextRef="#ctx0" brushRef="#br0">-1117 713 85 0,'0'0'145'0,"0"0"-15"0,0 0-12 0,-31-96-8 16,31 96-4-16,0 0-9 0,9-70-10 15,-9 70-2-15,0 0-7 0,21-75-16 0,-21 75-8 16,23-51-1-16,-23 51-10 0,29-48-5 0,-29 48 0 0,44-49-2 15,-19 20-7-15,-25 29-1 0,38-31 4 0,-38 31-3 16,43-27-1-16,-43 27-9 0,0 0 3 0,47-23-2 16,-47 23-4-16,0 0-3 0,0 0 12 0,59 3-15 15,-59-3 7-15,0 0-8 0,0 0 1 0,58 44-5 16,-58-44 2-16,27 39 6 0,-27-39-6 0,21 47 15 16,-9-10 0-16,-12-37 5 0,10 85 5 0,-7-38 0 15,-1 19 4-15,-5-1 1 0,3-65 1 0,-8 92-2 16,-3-16 3-16,3-8-5 0,-8-5 2 0,-2 3-6 15,3 1-2-15,-1-5 0 0,0-18 0 0,-3 26 1 16,5-25-1-16,-10 17 0 0,-4 2 0 0,4-24-1 16,3 3 3-16,-12 14 3 0,10-16-2 0,-1-1-2 15,-5 0 8-15,1-10-1 0,1 5-1 0,3 0-2 16,24-35-6-16,-44 40 2 0,44-40-4 0,-47 34-2 0,47-34-4 16,-49 21 1-16,49-21-3 0,-45 16-2 0,45-16-1 15,0 0-1-15,0 0-1 0,0 0 1 0,-83-20 0 16,83 20-9-16,0 0 0 0,-27-46 4 15,27 46 0-15,0 0-5 0,-3-67-2 0,3 67 1 0,0 0 1 16,0 0-3-16,25-74 2 0,-25 74-1 0,25-37-2 16,-25 37 3-16,0 0-2 0,56-33-1 0,-56 33 1 15,36-14-1-15,-36 14-1 0,0 0 3 0,73-11-1 16,-73 11 1-16,0 0-2 0,72 11 0 16,-72-11 1-16,0 0-2 0,73 22 2 0,-73-22 5 0,44 17-4 15,-44-17 1-15,46 20-2 0,-46-20 3 0,44 21 4 16,-44-21 0-16,0 0 1 0,60 26 3 0,-60-26 0 15,37 12-3-15,-37-12-2 0,0 0 0 0,0 0-1 16,66 7-2-16,-66-7 1 0,0 0-8 0,0 0-16 16,60-1-22-16,-60 1-30 0,0 0-36 0,0 0-38 15,67-25-57-15,-67 25-193 0,0 0-429 0,41-28 189 16</inkml:trace>
          <inkml:trace contextRef="#ctx0" brushRef="#br0" timeOffset="437.5057">222 0 131 0,'0'0'150'0,"-44"127"0"0,36-86-4 0,8-41 8 15,-13 86 0-15,5-45-7 0,-3 5-5 0,2 0 2 16,-4 25-3-16,4 3-9 0,-1-3-5 0,-4 2-14 16,6-27-3-16,-3 27-8 0,1-6-8 0,1 1-4 15,1-24-5-15,0 22 0 0,8-66-11 0,0 88-9 16,-3-45-6-16,3-43-5 0,-6 89 0 0,2-49-10 16,4-40-4-16,-9 79-5 0,9-79-2 0,-5 69 3 15,5-69-19-15,-4 54-17 0,4-54-24 0,3 61-27 16,-3-61-28-16,0 0-52 0,11 54-54 0,-11-54-222 15,0 0-440-15,0 0 195 0</inkml:trace>
          <inkml:trace contextRef="#ctx0" brushRef="#br0" timeOffset="1610.5251">775 292 147 0,'0'0'157'0,"0"0"-12"0,0 0-6 16,0 0-6-16,0 0-27 0,0 0-3 0,0 0-11 16,0 0-16-16,46-114-4 0,-46 114-4 0,38-35-6 15,-38 35-7-15,41-36-16 0,-41 36 2 0,47-34-3 16,-47 34 3-16,38-19 5 0,-38 19-7 0,0 0-3 16,0 0-2-16,63-6-5 0,-63 6-1 0,0 0-6 15,0 0 3-15,0 0-2 0,43 72 9 0,-43-72 1 16,2 54 5-16,-2-54-1 0,-8 76-2 0,8-76 3 15,-14 77 1-15,-1-35 0 0,4 2 2 0,11-44 6 16,-30 78-1-16,11-36-2 0,-1 0 1 0,1-5 1 16,19-37-6-16,-43 74-2 0,29-48 10 0,14-26 1 15,-38 53 0-15,38-53-2 0,-22 37-11 0,22-37 1 16,0 0-3-16,-30 34 4 0,30-34-3 0,0 0-1 16,0 0 13-16,0 0 6 0,0 0-1 0,-32 24-10 15,32-24-7-15,0 0 0 0,0 0-2 0,0 0-9 0,0 0 1 16,0 0-3-16,0 0-6 0,0 0-1 0,75-128-3 15,-75 128-1-15,47-49-4 0,-25 29 3 0,-22 20-3 16,41-27-3-16,-41 27 2 0,44-23-3 0,-44 23-3 16,0 0 3-16,60-11-2 0,-60 11-3 15,0 0 5-15,0 0-6 0,73 29 2 0,-73-29 5 0,38 32-5 16,-38-32 8-16,27 46-4 0,-27-46 1 0,25 53-5 16,-14-19 4-16,-11-34-4 0,7 79 4 0,-7-79 1 15,1 80-4-15,-4-34 1 0,3-46 3 0,-14 87 2 16,1-45-6-16,1 3 3 0,12-45 2 0,-32 79-5 15,8-39 3-15,1-5 0 0,-6 2 2 0,-1-6-1 16,-2 2 4-16,2-6 6 0,-3 4-5 0,2-3 4 16,31-28-1-16,-73 49 1 0,37-31 2 0,36-18 3 15,-62 31 3-15,62-31-7 0,-57 21 6 0,57-21-7 16,-55 11 3-16,55-11 2 0,-51 8-1 0,51-8-2 16,0 0-2-16,0 0 10 0,-84-12-16 0,84 12 3 15,0 0 0-15,0 0 0 0,-39-20-5 0,39 20 0 16,0 0-1-16,0 0 2 0,0 0-10 0,0 0-23 15,-18-45-14-15,18 45-23 0,0 0-21 0,0 0-25 16,0 0-41-16,0 0-33 0,0 0-48 0,61-67-43 16,-61 67-145-16,0 0-454 0,37-33 201 0</inkml:trace>
          <inkml:trace contextRef="#ctx0" brushRef="#br0" timeOffset="2016.7808">1447 1277 152 0,'0'0'230'0,"-19"90"-10"0,19-90-16 15,-8 49-11-15,8-49-8 0,0 0-9 0,5 76-11 16,-5-76-15-16,6 48-8 0,-6-48-15 0,0 0-12 16,22 60-7-16,-22-60-6 0,0 0-9 0,21 36-3 15,-21-36-1-15,0 0-3 0,0 0 7 0,53 16-1 16,-53-16-5-16,0 0-12 0,0 0-5 0,95-56-11 16,-62 30-1-16,-33 26-6 0,51-47-12 0,-27 14 2 15,1 3-4-15,-25 30-3 0,36-56-2 0,-36 56-5 16,26-49-2-16,-26 49-3 0,12-45 1 0,-12 45-7 15,8-47 3-15,-8 47-3 0,0 0 0 0,0 0-4 16,-19-79 2-16,19 79-1 0,-30-26-7 0,30 26-1 16,0 0-1-16,-54-20-3 0,54 20-17 0,0 0-17 15,-77 6-23-15,77-6-23 0,0 0-31 0,-84 27-43 16,84-27-49-16,-42 22-47 0,42-22-210 0,-40 26-496 16,40-26 220-16</inkml:trace>
          <inkml:trace contextRef="#ctx0" brushRef="#br0" timeOffset="2251.1596">1812 1278 197 0,'0'0'239'0,"0"0"-2"0,0 0-12 15,24 77-16-15,-24-77-21 0,12 40-8 0,-12-40-16 16,0 0-17-16,16 71-9 0,-16-71-13 0,8 47-14 15,-8-47-8-15,9 46-11 0,-9-46-9 0,0 0-10 16,15 58-19-16,-15-58-32 0,0 0-16 0,11 39-27 16,-11-39-31-16,0 0-42 0,0 0-60 0,0 0-49 15,0 0-143-15,0 0-373 0,0 0 166 0</inkml:trace>
        </inkml:traceGroup>
        <inkml:traceGroup>
          <inkml:annotationXML>
            <emma:emma xmlns:emma="http://www.w3.org/2003/04/emma" version="1.0">
              <emma:interpretation id="{101DC1C2-C702-485D-A20F-9093FD54FA97}" emma:medium="tactile" emma:mode="ink">
                <msink:context xmlns:msink="http://schemas.microsoft.com/ink/2010/main" type="inkWord" rotatedBoundingBox="4709,866 7318,845 7334,2881 4725,2901"/>
              </emma:interpretation>
            </emma:emma>
          </inkml:annotationXML>
          <inkml:trace contextRef="#ctx0" brushRef="#br0" timeOffset="2548.5969">2514 1028 105 0,'0'0'192'16,"0"0"-23"-16,91-4-18 0,-91 4-2 0,0 0-17 15,74-1-17-15,-74 1-8 0,54-4-14 0,-54 4-3 16,0 0-13-16,79-3-7 0,-79 3-9 0,49-8-5 16,-49 8-16-16,0 0-33 0,54-8-36 0,-54 8-43 0,0 0-42 15,0 0-120-15,0 0-252 0,54-19 111 16</inkml:trace>
          <inkml:trace contextRef="#ctx0" brushRef="#br0" timeOffset="2801.9893">2825 654 37 0,'0'0'199'0,"0"0"-11"0,0 0 0 16,0 0-6-16,0 0-5 0,-24 118 3 16,24-118-13-16,-5 64-4 0,5-64-10 0,0 55-11 15,0-55-6-15,0 80-16 0,0-80-7 0,-4 74-13 16,4-74-6-16,-10 53-9 0,10-53-9 0,0 0-15 0,13 72-26 0,-13-72-30 16,0 44-30-16,0-44-43 0,0 0-65 15,0 0-60-15,0 0-171 0,5 56-394 0,-5-56 175 16</inkml:trace>
          <inkml:trace contextRef="#ctx0" brushRef="#br0" timeOffset="4146.327">3525 12 53 0,'0'0'113'0,"0"0"-1"0,0 0-13 0,0 0 0 16,0 0-11-16,0 0-18 0,0 0 14 0,0 0-23 16,0 0 0-16,0 0-2 0,0 0-1 0,0 0-5 15,0 0-8-15,0 0 0 0,0 0 6 0,-17 145 3 16,10-103-1-16,7-42 0 0,-8 78 1 0,-1-14 6 15,-1-24 2-15,10-40-3 0,-11 85-5 0,-1-21 1 16,2-22-7-16,-4 22 3 0,5-21-4 0,9-43 0 0,-15 85-4 16,6-41-7-16,9-44-1 0,-14 75-3 15,9-35-2-15,5-40-6 0,-10 51 0 0,10-51-4 16,0 0-5-16,-4 67 5 0,4-67-5 0,0 0-1 16,0 0 1-16,0 52-3 0,0-52 1 0,0 0-4 15,0 0 1-15,0 0-2 0,0 0-4 0,0 0 1 0,0 0 3 16,0 0-7-16,0 0 2 0,0 0-1 15,0 0 5-15,0 0-5 0,0 0 4 0,0 0-4 16,0 0 2-16,121-67-1 0,-121 67 2 0,57-41-5 16,-33 23 6-16,-24 18-7 0,55-37 4 0,-55 37-10 0,46-32-8 15,-46 32-14-15,35-26-20 0,-35 26-15 0,0 0-3 16,49-23-19-16,-49 23-14 0,0 0-22 16,36-17-16-16,-36 17-16 0,0 0-88 0,0 0-263 15,0 0 117-15</inkml:trace>
          <inkml:trace contextRef="#ctx0" brushRef="#br0" timeOffset="4459.3746">3797 547 106 0,'0'0'122'0,"0"0"0"15,0 0 6-15,0 0 10 0,-46 135-17 16,46-135 9-16,-3 75-4 0,3-75 13 0,-11 72-4 16,8-27-6-16,3-45-4 0,-7 94-11 0,9-48-1 0,-4 21-8 15,2-67-4-15,-11 85-9 0,10-43-2 0,1-42-11 16,-10 84-5-16,10-46-13 0,0-38 2 0,-6 69-8 16,6-69-6-16,-3 61-4 0,3-61-9 0,-3 50 2 15,3-50-4-15,0 0-5 0,-2 56 0 16,2-56-15-16,0 0-11 0,0 0-18 0,0 0-24 0,-5 57-19 15,5-57-17-15,0 0-19 0,0 0-41 0,0 0-39 16,0 0-186-16,0 0-389 0,0 0 173 0</inkml:trace>
          <inkml:trace contextRef="#ctx0" brushRef="#br0" timeOffset="5100.0087">4178 1226 84 0,'49'-60'216'0,"-19"28"-19"0,-2-6-16 15,-1 3-12-15,0-2-12 0,0-2-3 16,0 0-16-16,-4-3-13 0,6 0-12 0,-4 0-9 0,-9 0-10 15,-2-4-11-15,2 1-11 0,-2 3-7 0,-14 42-1 16,19-84-8-16,-14 44-5 0,-5 40-9 0,8-63 0 16,-8 63-6-16,1-51-8 0,-1 51 0 0,0 0-5 15,-14-63-1-15,14 63-1 0,0 0-2 16,0 0-1-16,-25-45 0 0,25 45 4 0,0 0-4 0,0 0-1 16,0 0 0-16,0 0-4 0,0 0-4 0,0 0 0 15,0 0 2-15,0 0 1 0,0 0-7 0,-111 80 3 16,94-45-6-16,17-35 2 0,-35 70 4 0,22-33-3 15,-1 5 6-15,14-42 1 0,-17 91 2 16,7-51 8-16,2 30-5 0,2-26-1 0,6-44-2 0,-11 93 3 16,6-26 0-16,5-23 7 0,0-44-3 0,0 82-1 15,0-36-1-15,0-46-2 0,7 89-1 0,-1-41 1 16,-6-48-2-16,13 78-1 0,-13-78-2 0,17 67 0 16,-9-39 0-16,-8-28-1 0,14 53 3 0,-14-53-7 15,21 60 1-15,-21-60 1 0,20 40 3 0,-20-40-3 16,22 43-2-16,-22-43 2 0,0 0 2 0,35 24-5 15,-35-24 5-15,0 0-6 0,0 0 2 0,0 0-2 16,66-5 2-16,-66 5-3 0,0 0 2 0,0 0-2 16,67-58 1-16,-67 58-4 0,36-41 2 0,-36 41 0 15,24-45-2-15,-24 45 3 0,19-44 3 0,-19 44-5 16,12-50 0-16,-12 50 0 0,5-49 0 0,-5 49 1 16,0 0 0-16,0 0 1 0,-11-79-3 0,11 79-1 15,0 0 2-15,-22-33-1 0,22 33-1 0,0 0-2 16,0 0 1-16,-44-21-5 0,44 21-8 0,0 0-9 15,0 0-10-15,0 0-6 0,0 0-28 0,-89 18-17 16,89-18-19-16,0 0-34 0,0 0-37 0,0 0-36 16,0 0-161-16,-61 20-402 0,61-20 179 0</inkml:trace>
          <inkml:trace contextRef="#ctx0" brushRef="#br0" timeOffset="5617.1645">4701-81 50 0,'0'0'147'15,"69"77"-2"-15,-42-49-2 0,-1 2-3 0,-1 3 0 16,-25-33-11-16,46 67-9 0,-21-29-3 0,-1 1-4 15,-2-1-6-15,1 7-4 0,1 17-1 0,-2 4-13 16,-9-25-3-16,8 23-6 0,-12-22-3 0,8 25-3 16,-6-1-3-16,-11-20-5 0,7 24 0 0,-1 3-1 15,-9-26-9-15,11 21-4 0,-11 1 0 0,-1-1-4 16,1-23-3-16,-5 24 4 0,4-21 0 0,-6 22-4 16,-4-3 1-16,-3-3-10 0,6-20 0 0,-2 0-4 15,-3-4 0-15,16-40-1 0,-28 88-3 0,12-47-1 16,0-4 0-16,16-37-3 0,-22 61 0 0,22-61-6 15,-14 33 2-15,14-33-3 0,0 0 1 0,0 0-7 16,-24 39-11-16,24-39-11 0,0 0-16 0,0 0-22 16,0 0-32-16,0 0-28 0,0 0-43 0,0 0-42 15,0 0-211-15,0 0-439 0,0 0 194 0</inkml:trace>
        </inkml:traceGroup>
        <inkml:traceGroup>
          <inkml:annotationXML>
            <emma:emma xmlns:emma="http://www.w3.org/2003/04/emma" version="1.0">
              <emma:interpretation id="{911C72C7-A724-41BB-B5CF-325CA94FD5EE}" emma:medium="tactile" emma:mode="ink">
                <msink:context xmlns:msink="http://schemas.microsoft.com/ink/2010/main" type="inkWord" rotatedBoundingBox="7983,929 12134,897 12147,2581 7997,2613"/>
              </emma:interpretation>
              <emma:one-of disjunction-type="recognition" id="oneOf1">
                <emma:interpretation id="interp5" emma:lang="" emma:confidence="0">
                  <emma:literal>+3/01-7</emma:literal>
                </emma:interpretation>
                <emma:interpretation id="interp6" emma:lang="" emma:confidence="0">
                  <emma:literal>+3101-7</emma:literal>
                </emma:interpretation>
                <emma:interpretation id="interp7" emma:lang="" emma:confidence="0">
                  <emma:literal>+13/01-7</emma:literal>
                </emma:interpretation>
                <emma:interpretation id="interp8" emma:lang="" emma:confidence="0">
                  <emma:literal>+3/0177</emma:literal>
                </emma:interpretation>
                <emma:interpretation id="interp9" emma:lang="" emma:confidence="0">
                  <emma:literal>+310:-7</emma:literal>
                </emma:interpretation>
              </emma:one-of>
            </emma:emma>
          </inkml:annotationXML>
          <inkml:trace contextRef="#ctx0" brushRef="#br0" timeOffset="10981.8953">5787 909 52 0,'0'0'183'0,"0"0"-6"16,0 0-4-16,98-18-2 0,-98 18-9 0,58-12-10 15,-58 12-17-15,73-20-8 0,-73 20-7 0,69-17-13 16,-69 17-8-16,60-11-6 0,-60 11-15 0,53-11-7 0,-53 11-7 15,52-12-12-15,-52 12-7 0,0 0-21 16,58-6-31-16,-58 6-42 0,0 0-47 0,0 0-38 16,0 0-40-16,0 0-98 0,0 0-292 0,0 0 129 15</inkml:trace>
          <inkml:trace contextRef="#ctx0" brushRef="#br0" timeOffset="11263.1502">6186 554 42 0,'0'0'188'0,"0"0"-8"16,0 0-13-16,0 0-8 0,0 0-6 0,0 0-8 0,0 0-3 15,-6 135-6-15,6-135 4 0,6 80 9 0,-6-80-6 16,8 80-11-16,-1-36-7 0,-7-44-8 0,4 86-12 15,-4-86-2-15,4 73-10 0,-4-73-6 16,0 78-14-16,0-78-6 0,-4 63-5 0,4-63-8 0,-3 44-5 16,3-44-9-16,0 0-19 0,0 0-27 0,3 64-31 15,-3-64-42-15,0 0-44 0,0 0-51 0,0 0-27 16,0 0-175-16,0 0-406 0,0 0 179 0</inkml:trace>
          <inkml:trace contextRef="#ctx0" brushRef="#br0" timeOffset="12075.5862">7021 355 124 0,'0'0'211'0,"0"0"-12"0,0 0-20 0,0 0-18 16,0 0-13-16,0 0-17 0,-41-55-9 0,41 55-8 15,0 0-3-15,0 0-11 0,0 0-14 0,38-99-7 16,-38 99-6-16,31-42-10 0,-31 42-3 0,41-44-6 16,-12 16-4-16,6 4-7 0,-35 24 2 0,44-37-3 15,-44 37-7-15,43-26-4 0,-43 26-3 0,0 0 0 16,52-12-5-16,-52 12 2 0,0 0 5 0,0 0-1 16,0 0 8-16,63 45 2 0,-63-45 12 0,16 47-3 15,-16-47 0-15,6 67-1 0,-6-67 1 0,-3 82 3 16,3-82 1-16,-3 81-6 0,-7-43 0 0,10-38-2 15,-17 78-1-15,6-37 3 0,11-41-2 0,-27 73-2 16,13-37-1-16,14-36 1 0,-27 57-4 0,6-24-4 16,21-33-1-16,-27 43-2 0,27-43 1 0,-25 39-8 15,25-39 0-15,0 0-2 0,-30 34 0 0,30-34-6 16,0 0 3-16,0 0-7 0,0 0 1 0,0 0-4 0,0 0-2 16,0 0 2-16,0 0-1 0,0 0 0 15,0 0-1-15,0 0-7 0,0 0 2 0,0 0-5 16,0 0 1-16,0 0-1 0,74-135 0 0,-74 135-4 15,38-38 3-15,-38 38-8 0,40-25 1 0,-40 25-1 16,41-23 3-16,-41 23 2 0,0 0-2 0,58-9 4 0,-58 9-1 16,0 0-2-16,0 0 8 0,65 40-8 0,-65-40 5 15,27 36-3-15,-27-36 5 0,24 44-1 16,-24-44-1-16,20 48 1 0,-20-48 2 0,15 63-2 16,-9-21 3-16,-6-42-1 0,11 72 0 0,-11-72 3 0,0 85 0 15,0-85-3-15,-11 81-2 0,-2-41 1 0,13-40 2 16,-20 81 6-16,5-41-7 0,4-1 2 0,11-39 13 15,-30 78-18-15,7-39 8 16,5-8-1-16,-5 4 2 0,23-35 5 0,-49 64 7 16,20-35-8-16,2 1-2 0,27-30 5 0,-53 41 2 0,53-41-6 0,-49 30 0 15,49-30-4-15,-45 22 6 0,45-22-2 0,-52 11-2 16,52-11 3-16,0 0 2 0,-65-3-5 0,65 3 2 16,0 0-6-16,-64-18 6 0,64 18-7 15,0 0-2-15,0 0 0 0,-35-42-5 0,35 42-8 0,0 0-15 16,-18-40-27-16,18 40-22 0,0 0-32 0,0 0-46 15,-6-58-33-15,6 58-47 0,0 0-238 0,0 0-511 16,27-72 226-16</inkml:trace>
          <inkml:trace contextRef="#ctx0" brushRef="#br0" timeOffset="12544.3593">8086-7 63 0,'0'0'153'0,"0"0"-12"0,0 0-8 0,0 0 0 16,-41 129 12-16,41-129 2 0,-6 82 4 0,-1-35-8 15,7-47-5-15,-8 111 4 0,2-46-2 0,-2-18-1 16,5 22-10-16,3 1-8 0,-3-22-10 0,-3 27-7 15,-1-9-3-15,7-17-6 0,-1 27-8 0,-6-10-6 16,14-3-7-16,-7-63-8 0,-3 88-5 0,6-42-7 16,-3-46-3-16,4 88-3 0,3-46-9 0,-7-42-1 15,9 79-7-15,-9-79 4 0,8 74-10 0,-8-74-13 16,6 47-14-16,-6-47-16 0,12 49-21 0,-12-49-15 16,0 0-33-16,9 52-35 0,-9-52-42 0,0 0-34 15,0 0-211-15,0 0-441 0,0 0 196 0</inkml:trace>
          <inkml:trace contextRef="#ctx0" brushRef="#br0" timeOffset="12982.8832">8437 1005 168 0,'0'0'181'16,"0"0"7"-16,0 0-3 0,-41 84-4 0,41-84 1 15,3 67-2-15,-3-67-21 0,0 66-12 0,0-66-4 16,10 75-8-16,-10-75-5 0,11 56-11 0,-11-56-7 0,14 51-16 16,-14-51-6-16,14 51-8 0,-14-51-13 0,24 37-3 15,-24-37-10-15,0 0-4 0,33 36 0 0,-33-36-7 16,0 0-6-16,0 0-4 0,0 0-2 0,55 16-5 15,-55-16-1-15,0 0-3 0,0 0-2 0,0 0-4 16,82-63 4-16,-82 63-6 0,38-44-2 0,-38 44-2 16,38-57 1-16,-17 18-6 0,-1 6 3 0,-2-8-2 15,2 1 4-15,-20 40-5 0,24-78-3 0,-16 36 2 16,-8 42 1-16,13-79-2 0,-13 79-3 0,-4-64-1 16,4 64 5-16,-14-50-5 0,14 50 17 0,-20-42-1 15,20 42 1-15,-30-30 9 0,30 30 3 0,0 0-1 16,-53-19-4-16,53 19-1 0,0 0-10 0,-61 4 5 15,61-4-2-15,0 0-18 0,0 0-15 0,-82 30-14 16,82-30-25-16,-35 29-35 0,35-29-43 0,-27 26-40 16,27-26-41-16,0 0-49 0,-32 48-147 0,32-48-445 15,0 0 197-15</inkml:trace>
          <inkml:trace contextRef="#ctx0" brushRef="#br0" timeOffset="13248.5112">8842 893 195 0,'0'0'247'0,"0"0"-8"0,0 0-11 16,28 85-7-16,-28-85-11 0,9 52-8 0,-9-52-13 15,12 52-5-15,-12-52-13 0,14 68-15 0,-8-29-16 16,-6-39-13-16,13 63-18 0,-13-63-9 0,8 45-12 15,-8-45-9-15,9 49-1 0,-9-49-22 0,0 0-24 16,21 60-19-16,-21-60-25 0,0 0-29 0,0 0-36 16,11 42-46-16,-11-42-30 0,0 0-38 0,0 0-28 0,0 0-156 15,0 0-406-15,0 0 180 0</inkml:trace>
          <inkml:trace contextRef="#ctx0" brushRef="#br0" timeOffset="13529.7635">9382 848 233 0,'0'0'254'0,"0"0"-12"0,0 0-3 15,0 0-11-15,85-10-14 0,-85 10-10 0,0 0-16 0,79-4-11 16,-79 4-15-16,51-3-11 0,-51 3-17 0,0 0-15 16,84-3-10-16,-84 3-10 0,0 0-15 0,74 3-5 15,-74-3-7-15,0 0-11 0,62 0-2 16,-62 0-22-16,0 0-42 0,0 0-33 0,58 3-40 16,-58-3-22-16,0 0-37 0,0 0-57 0,0 0-239 0,0 0-467 15,62-11 207-15</inkml:trace>
        </inkml:traceGroup>
        <inkml:traceGroup>
          <inkml:annotationXML>
            <emma:emma xmlns:emma="http://www.w3.org/2003/04/emma" version="1.0">
              <emma:interpretation id="{10BC89C1-3396-4DA6-8895-A2447E3B4FC5}" emma:medium="tactile" emma:mode="ink">
                <msink:context xmlns:msink="http://schemas.microsoft.com/ink/2010/main" type="inkWord" rotatedBoundingBox="12641,687 17432,649 17447,2599 12656,2636"/>
              </emma:interpretation>
              <emma:one-of disjunction-type="recognition" id="oneOf2">
                <emma:interpretation id="interp10" emma:lang="" emma:confidence="0">
                  <emma:literal>-7120-76)</emma:literal>
                </emma:interpretation>
                <emma:interpretation id="interp11" emma:lang="" emma:confidence="0">
                  <emma:literal>-71201-76)</emma:literal>
                </emma:interpretation>
                <emma:interpretation id="interp12" emma:lang="" emma:confidence="0">
                  <emma:literal>-71206-76)</emma:literal>
                </emma:interpretation>
                <emma:interpretation id="interp13" emma:lang="" emma:confidence="0">
                  <emma:literal>-7120,176)</emma:literal>
                </emma:interpretation>
                <emma:interpretation id="interp14" emma:lang="" emma:confidence="0">
                  <emma:literal>-7120:-70)</emma:literal>
                </emma:interpretation>
              </emma:one-of>
            </emma:emma>
          </inkml:annotationXML>
          <inkml:trace contextRef="#ctx0" brushRef="#br0" timeOffset="20874.6191">13162 751 94 0,'0'0'229'16,"0"0"-7"-16,0 0-6 0,0 0-12 0,143-10-5 15,-143 10-15-15,65 2-12 0,-65-2-6 0,0 0-1 16,84 1-7-16,-84-1-8 0,82 6-15 0,-82-6-10 15,71-9-14-15,-71 9-9 0,59-5-11 0,-59 5-11 16,58-11-6-16,-58 11-13 0,57-5-6 0,-57 5-24 16,56-6-23-16,-56 6-28 0,0 0-54 0,60-11-53 15,-60 11-60-15,0 0-57 0,0 0-153 0,52-21-430 16,-52 21 191-16</inkml:trace>
          <inkml:trace contextRef="#ctx0" brushRef="#br0" timeOffset="21425.0156">14287-82 132 0,'0'0'197'0,"0"0"-12"0,0 0-2 0,0 0-13 16,0 0-11-16,0 0-4 0,0 0-8 0,150-43-8 15,-103 32-7-15,1 2-11 0,-48 9-10 0,93-14-13 16,-44 14-6-16,-49 0-8 0,90-8-13 0,-90 8-2 15,84 5-6-15,-84-5-6 0,71 1-9 0,-71-1-3 16,54 0-6-16,-54 0-2 0,0 0-5 0,65 7-3 16,-65-7-5-16,0 0-1 0,0 0-2 0,0 0-4 15,50 13 6-15,-50-13 1 0,0 0 6 0,0 0 12 16,0 0 0-16,0 53 7 0,0-53-6 0,0 0 5 16,0 0-2-16,-38 104-2 0,22-67-2 0,16-37 6 15,-28 75-3-15,15-33 1 0,1 0-4 0,12-42 3 16,-26 89 0-16,14-24-6 0,4-22-5 0,-8 29 6 15,3-28-5-15,9 27-6 0,-4-1 1 0,-3-6-1 16,6-20 2-16,5-44 4 0,-14 114-10 0,7-67-4 16,-4 18 2-16,8-18-4 0,3-47-1 0,-3 81-6 15,-2-36-7-15,5-45-8 0,-6 55-10 0,6-55-10 16,-5 56-7-16,5-56-13 0,0 0-15 0,-3 56-17 16,3-56-22-16,0 0-24 0,0 0-29 0,0 0-22 15,0 0-31-15,0 0-33 0,0 0-16 0,0 0-138 16,0 0-421-16,0 0 188 0</inkml:trace>
          <inkml:trace contextRef="#ctx0" brushRef="#br0" timeOffset="21679.9166">14491 893 88 0,'0'0'227'0,"0"0"-6"0,0 0-4 0,0 0-8 16,0 0-9-16,0 0-11 0,0 0-10 0,112-42-11 16,-112 42-2-16,76-11-14 0,-35 3-4 0,-41 8-11 15,88-14-12-15,-40 9-12 0,-48 5-11 0,85-7-13 16,-85 7-1-16,62-9-15 0,-62 9-9 0,62-4-8 16,-62 4-19-16,56-6-26 0,-56 6-24 15,0 0-32-15,65-6-34 0,-65 6-32 0,0 0-32 16,0 0-17-16,51-7-48 0,-51 7-176 0,0 0-415 15,0 0 184-15</inkml:trace>
          <inkml:trace contextRef="#ctx0" brushRef="#br0" timeOffset="14014.146">10439 5 160 0,'0'0'169'0,"0"0"-6"16,0 0-16-16,0 0-7 0,0 0-16 0,106-24-3 15,-106 24-6-15,0 0-11 0,90-4-4 0,-90 4-5 16,71-2 7-16,-71 2-6 0,70-5-11 0,-70 5-6 15,74-12-8-15,-74 12-5 0,73-4-11 0,-73 4-3 16,58-9-7-16,-58 9-6 0,56 0-2 0,-56 0-4 16,0 0 1-16,61 11 3 0,-61-11 0 0,0 0 12 15,30 35 3-15,-30-35 6 0,0 0 0 0,2 74 2 16,-2-74 5-16,-14 64-4 0,14-64 13 0,-24 81-1 16,10-37 5-16,-4-5 0 0,6 5-4 0,-6 2-1 0,4 21 2 15,0-27-1-15,5 6-9 0,9-46-3 16,-23 107-4-16,11-64-10 0,-2 21-6 0,1-20 0 15,-1 15-4-15,3-13-4 0,1 1-9 0,-4 0-4 16,3 16-3-16,1-19-13 0,10-44-10 0,-23 89-7 0,16-49-16 16,7-40-13-16,-11 65-19 0,11-65-15 0,-9 63-8 15,9-63-19-15,-8 42-23 0,8-42-22 16,0 0-23-16,0 0-23 0,-10 45-22 0,10-45-27 16,0 0-136-16,0 0-410 0,0 0 181 0</inkml:trace>
          <inkml:trace contextRef="#ctx0" brushRef="#br0" timeOffset="14295.4184">10656 909 49 0,'0'0'243'0,"0"0"-4"0,0 0-9 15,0 0-6-15,0 0-13 0,74-54-11 0,-74 54-14 16,46-12-7-16,-46 12 4 0,58-10-16 0,-58 10-5 16,76-8-16-16,-76 8-17 0,60-7-8 15,-60 7-14-15,60-8-14 0,-60 8-6 0,60-4-8 0,-60 4-8 16,0 0-6-16,87-4-21 0,-87 4-24 0,59 1-26 16,-59-1-35-16,0 0-47 0,66 0-47 0,-66 0-50 15,0 0-24-15,57 7-220 0,-57-7-464 0,0 0 205 16</inkml:trace>
          <inkml:trace contextRef="#ctx0" brushRef="#br0" timeOffset="14982.5056">11714 855 98 0,'49'-51'210'0,"-49"51"0"0,36-42-4 16,-36 42-15-16,53-40-11 0,-30 7-6 0,6 3-15 15,-29 30-5-15,42-52-16 0,-20 20-14 0,-1 1-12 16,-21 31-5-16,38-62-14 0,-18 21-12 0,-7 4-10 16,-13 37-3-16,29-75-14 0,-23 38-5 0,-6 37-6 15,14-51-6-15,-14 51-6 0,14-48 2 0,-14 48-6 16,0 0-1-16,7-49-5 0,-7 49 3 0,0 0 3 15,0 0 9-15,0 0 8 0,0 0 2 0,0 0-4 16,0 0 2-16,0 0-7 0,0 0-4 0,-35-50-3 16,35 50-2-16,0 0-1 0,0 0-3 0,0 0-1 15,0 0-5-15,0 0 0 0,0 0-1 0,-92 88-2 16,92-88 4-16,-20 44-3 0,20-44 10 0,-22 50 8 16,22-50 1-16,-21 65 8 0,7-27-4 0,14-38 13 15,-21 63 5-15,12-26-4 0,9-37-8 0,-16 80 1 16,14-43 5-16,2-37-8 0,-3 58 7 0,3-58-10 15,-6 63-3-15,6-63 2 0,0 52-5 0,0-52-4 16,6 56 1-16,-6-56-6 0,11 63-6 0,-11-63 0 16,10 56-6-16,-10-56 0 0,12 51 1 0,-12-51 5 0,16 45-6 15,-16-45 0-15,16 47 0 16,-16-47-6-16,22 38-1 0,-22-38 5 16,0 0 0-16,30 41-3 0,-30-41-3 0,0 0 0 15,35 26 1-15,-35-26 0 0,0 0 3 0,0 0-4 16,0 0-10-16,0 0 6 0,68-9 3 0,-68 9-3 0,0 0-9 0,55-35-1 0,-55 35 2 15,0 0-7-15,48-37 3 0,-48 37 2 0,26-26-1 16,-26 26 4-16,0 0 1 0,29-49-5 0,-29 49 7 16,0 0-4-16,9-44-1 0,-9 44 6 0,0 0 0 0,0 0 3 15,-4-59-7-15,4 59 7 0,0 0-2 0,0 0 1 16,-30-56-1-16,30 56 6 0,0 0-8 16,-32-27 18-16,32 27 2 0,0 0-5 0,0 0 2 15,-49-18 0-15,49 18-5 0,0 0-1 0,0 0 0 0,0 0-11 16,0 0-11-16,-81 11-26 0,81-11-9 0,0 0-21 15,0 0-35-15,0 0-42 0,0 0-44 16,-56 27-37 0,56-27-27-16,0 0-24 0,0 0-203 0,0 0-523 15,0 0 232-15</inkml:trace>
          <inkml:trace contextRef="#ctx0" brushRef="#br0" timeOffset="15468.7167">12376-258 168 0,'0'0'148'0,"0"0"12"0,43 117-6 16,-43-117-5-16,27 56-5 0,-27-56 0 0,20 50 5 15,1-13-4-15,-7 2 5 0,-14-39-9 0,30 76 0 0,-13-35 13 16,-2-1-8-16,-15-40-1 0,22 79-8 15,-14-36-7-15,0 2-8 0,1 18-4 0,-9-63-6 16,17 87-8-16,-10-39-5 0,1-6-11 0,3 24-6 16,-6-22-12-16,-5-44-6 0,4 110-9 0,-1-63-1 15,1 20-6-15,-4-67-6 0,-8 111-1 0,-5-66-7 0,0 18 1 16,-1-19-9-16,0 2 0 0,-7 15-3 16,7-16-2-16,-3-2-4 0,-2-5-2 0,19-38 1 15,-41 73-2-15,20-38-2 0,-1-3-3 0,22-32-3 0,-38 52-5 16,38-52-19-16,-30 39-10 0,30-39-12 0,0 0-23 15,-31 26-16-15,31-26-20 0,0 0-31 0,0 0-42 16,0 0-32-16,0 0-29 0,0 0-233 16,0 0-505-16,0 0 225 0</inkml:trace>
        </inkml:traceGroup>
        <inkml:traceGroup>
          <inkml:annotationXML>
            <emma:emma xmlns:emma="http://www.w3.org/2003/04/emma" version="1.0">
              <emma:interpretation id="{27518D9D-2844-4127-9941-F7254C3CF6DC}" emma:medium="tactile" emma:mode="ink">
                <msink:context xmlns:msink="http://schemas.microsoft.com/ink/2010/main" type="inkWord" rotatedBoundingBox="17924,481 24424,430 24442,2753 17942,2803"/>
              </emma:interpretation>
              <emma:one-of disjunction-type="recognition" id="oneOf3">
                <emma:interpretation id="interp15" emma:lang="" emma:confidence="0">
                  <emma:literal>5-50+36</emma:literal>
                </emma:interpretation>
                <emma:interpretation id="interp16" emma:lang="" emma:confidence="0">
                  <emma:literal>5-50++36</emma:literal>
                </emma:interpretation>
                <emma:interpretation id="interp17" emma:lang="" emma:confidence="0">
                  <emma:literal>750:+36</emma:literal>
                </emma:interpretation>
                <emma:interpretation id="interp18" emma:lang="" emma:confidence="0">
                  <emma:literal>5-505+36</emma:literal>
                </emma:interpretation>
                <emma:interpretation id="interp19" emma:lang="" emma:confidence="0">
                  <emma:literal>5-506+36</emma:literal>
                </emma:interpretation>
              </emma:one-of>
            </emma:emma>
          </inkml:annotationXML>
          <inkml:trace contextRef="#ctx0" brushRef="#br0" timeOffset="26370.1651">21446 738 227 0,'0'0'264'0,"0"0"-15"0,0 0-18 0,87 15-17 16,-87-15-22-16,68 13-9 0,-68-13-24 0,78 7-9 15,-78-7-16-15,85 8-14 0,-42-6-13 0,-43-2-17 0,69 5-21 16,-69-5-28-16,54 4-31 0,-54-4-29 0,0 0-32 16,68 3-25-16,-68-3-45 0,0 0-20 15,0 0-30-15,0 0-140 0,0 0-336 0,0 0 149 16</inkml:trace>
          <inkml:trace contextRef="#ctx0" brushRef="#br0" timeOffset="26573.2927">21620 986 212 0,'0'0'278'0,"0"0"-11"0,0 0-22 16,0 0-23-16,0 0-13 0,0 0-16 16,106 23-23-16,-106-23-12 0,82-11-17 0,-82 11-11 15,82-18-19-15,-41 11-4 0,-41 7-37 0,78-15-38 0,-78 15-46 16,60-11-49-16,-60 11-61 0,52-11-37 0,-52 11-30 15,55-8-141-15,-55 8-360 0,56-5 159 0</inkml:trace>
          <inkml:trace contextRef="#ctx0" brushRef="#br0" timeOffset="22116.7146">15901-246 31 0,'0'0'180'0,"0"0"-3"16,0 0-6-16,-78 78-12 0,78-78 1 0,-17 62-13 15,6-21 6-15,11-41-13 0,-15 86 8 0,4-21-11 16,2-21-3-16,6 22-7 0,-7-3-9 0,1 1-9 0,6-15-2 16,-1 18-8-16,4-67-10 0,-3 113 1 0,6-47-12 15,-3-25-7-15,0 24-3 0,0-65-4 16,7 108-5-16,-6-64-6 0,-1-44-8 0,10 89-3 15,-4-45-5-15,4 1-5 0,-10-45 0 0,19 65-13 0,-10-26-10 16,-9-39-16-16,17 62-15 0,-17-62-21 0,8 42-22 16,-8-42-31-16,0 0-25 0,21 49-29 0,-21-49-30 15,0 0-28-15,0 0-158 0,0 0-396 0,14 39 176 16</inkml:trace>
          <inkml:trace contextRef="#ctx0" brushRef="#br0" timeOffset="22825.1284">16383 704 87 0,'0'0'239'15,"0"0"-8"-15,0 0-10 0,0 0-11 0,0 0-22 16,-40-59-13-16,40 59-4 0,0 0-20 0,0 0-13 16,16-75-12-16,-16 75-13 0,0 0-11 0,33-63-13 15,-33 63-8-15,25-49-3 0,-25 49-14 0,43-54-3 16,-21 38-9-16,-22 16-5 0,41-33-2 0,-41 33-6 15,44-29-2-15,-44 29-5 0,40-22-5 0,-40 22-3 16,0 0-3-16,51-21-2 0,-51 21-1 0,0 0 2 16,0 0-4-16,0 0 6 0,0 0 4 0,58 49 9 15,-58-49 1-15,0 0 17 0,21 58-9 0,-21-58 4 16,6 70 4-16,-1-31 6 0,-5-39 5 0,-7 86 3 16,7-86 4-16,-4 85-18 0,-4-42 19 0,-2-1-17 15,10-42 8-15,-11 84-1 0,2-42-10 0,-2 2 4 16,-4 0 0-16,15-44-4 0,-23 78 1 0,8-40-15 0,-4-1-2 15,19-37 9-15,-34 69-5 0,21-42 10 0,13-27-6 16,-32 54 4-16,32-54-2 0,-19 45 0 16,19-45-7-16,-28 36-2 0,28-36 1 0,0 0-11 15,-32 37-1-15,32-37-1 0,0 0 0 0,0 0-5 0,0 0 2 16,-44 15-12-16,44-15 8 0,0 0-8 0,0 0-4 16,0 0-7-16,0 0-5 0,0 0-12 15,0 0-6-15,0 0 1 0,-14-108 7 0,14 108 2 16,0 0-2-16,0 0-4 0,39-76 0 0,-39 76 2 0,0 0-1 15,31-36-3-15,-31 36 13 0,0 0-9 0,41-23 8 16,-41 23-1-16,0 0 1 0,0 0 0 0,0 0 5 16,71 2-2-16,-71-2 10 0,0 0-6 0,0 0-1 15,60 31 4-15,-60-31 6 0,0 0 1 0,41 30-3 16,-41-30-1-16,0 0 2 0,38 36 0 0,-38-36-10 16,0 0 11-16,27 33-3 0,-27-33-3 0,0 0-10 15,0 0-6-15,33 34-31 0,-33-34-28 0,0 0-31 16,0 0-28-16,0 0-36 0,31 25-44 0,-31-25-29 15,0 0-44-15,0 0-233 0,0 0-562 0,0 0 249 16</inkml:trace>
          <inkml:trace contextRef="#ctx0" brushRef="#br0" timeOffset="23209.4479">17176 1119 1 0,'0'0'249'0,"0"0"-1"0,0 0-8 0,0 0-13 16,0 0-13-16,0 0-15 0,0 0 1 0,0 0-21 0,0 0-19 15,0 0-13-15,-30 118-3 0,30-118-10 0,0 0-10 16,9 64-11-16,-9-64-12 0,0 0-12 16,29 50-7-16,-29-50-9 0,28 36-7 0,-28-36-6 15,0 0-13-15,32 29 3 0,-32-29-6 0,0 0-4 0,47 22-2 16,-47-22-7-16,0 0-1 0,56 2-5 15,-56-2-5-15,0 0 0 0,0 0-6 0,72-28-2 0,-72 28 13 16,41-29-9-16,-41 29-2 0,37-41-5 16,-37 41-3-16,38-42 2 0,-18 9-2 0,-20 33-5 0,32-56 3 15,-32 56 0-15,17-61 1 0,-7 24-2 0,-10 37-3 16,8-61 6-16,-8 61-5 0,0 0 1 0,-10-75 0 16,10 75 6-16,-20-38-7 0,20 38 7 0,0 0 3 15,-35-39-7-15,35 39 2 0,0 0-2 0,-49-21 1 16,49 21-3-16,0 0-2 0,0 0-9 0,-73 9-14 15,73-9-14-15,0 0-18 0,-61 31-40 0,61-31-34 16,-38 27-48-16,38-27-34 0,0 0-33 0,-32 38-190 16,32-38-470-16,-28 26 208 0</inkml:trace>
          <inkml:trace contextRef="#ctx0" brushRef="#br0" timeOffset="23474.7817">17710 1073 205 0,'0'0'289'16,"0"0"-14"-16,0 0-9 0,11 89-23 0,-11-89-15 16,0 0-22-16,10 59-11 0,-10-59-21 0,8 43-13 15,-8-43-17-15,0 0-16 0,15 60-7 0,-15-60-15 16,0 0-22-16,26 52-19 0,-26-52-21 0,17 28-22 15,-17-28-24-15,0 0-27 0,0 0-27 0,0 0-32 16,25 34-25-16,-25-34-33 0,0 0-17 0,0 0-25 16,0 0-175-16,0 0-391 0,0 0 173 0</inkml:trace>
          <inkml:trace contextRef="#ctx0" brushRef="#br0" timeOffset="23770.5708">18167 863 37 0,'0'0'251'0,"0"0"-5"16,0 0-1-16,0 0-14 0,0 0-8 0,0 0-16 15,0 0-12-15,103-13-16 0,-103 13-4 0,0 0-16 16,74-7-4-16,-74 7-12 0,55-6-22 0,-55 6-3 16,0 0-15-16,67 6-12 0,-67-6-8 0,0 0-14 15,0 0-18-15,71 4-22 0,-71-4-37 0,0 0-65 16,0 0-66-16,0 0-60 0,0 0-59 0,0 0-148 16,60 6-439-16,-60-6 193 0</inkml:trace>
          <inkml:trace contextRef="#ctx0" brushRef="#br0" timeOffset="24734.1351">19148 115 126 0,'0'0'138'0,"169"8"-15"16,-169-8-9-16,70-8-4 0,-70 8-1 0,84-7-13 15,-38-1-12-15,-46 8-7 0,60-7-6 0,-60 7-3 16,60-12-7-16,-60 12-5 0,57-11-3 0,-57 11-10 16,0 0 0-16,63-12-5 0,-63 12-4 0,0 0 10 15,0 0 3-15,0 0 11 0,46-13 13 0,-46 13 7 16,0 0 7-16,0 0-4 0,0 0-9 0,0 0-5 15,0 0-3-15,0 0-3 0,0 0-8 0,0 0-1 16,0 0-5-16,0 0-3 0,0 0 7 0,0 0-4 16,-56 141-2-16,56-141-6 0,-16 70 1 0,7-23-4 15,-2 21 1-15,-3 2-4 0,-1-8 2 0,3 9-7 16,7 5 8-16,-1 1-2 0,-7-1-1 0,4 2-2 16,-4-5-6-16,2 2 0 0,-3-5 2 0,3-4-7 15,-4-1-4-15,6-18-4 0,-5-4 3 0,14-43-6 16,-14 82-3-16,14-82-13 0,-19 61-6 0,19-61-15 0,-13 47-12 15,13-47-20-15,0 0-11 0,-8 40-31 0,8-40-18 16,0 0-30-16,0 0-27 0,0 0-22 16,0 0-149-16,0 0-375 0,0 0 167 0</inkml:trace>
          <inkml:trace contextRef="#ctx0" brushRef="#br0" timeOffset="24972.2389">19295 818 81 0,'0'0'198'0,"0"0"2"0,79-21-6 0,-79 21-7 16,0 0-14-16,82-9-10 0,-82 9-16 0,76-10-11 0,-76 10-11 15,73-7-10-15,-32 2-13 0,-41 5-11 0,57-12-7 16,-57 12-8-16,0 0-23 0,85-10-16 0,-85 10-34 15,46-1-41-15,-46 1-19 0,0 0-30 0,0 0-29 16,70-5-33-16,-70 5-138 0,0 0-310 0,0 0 137 16</inkml:trace>
          <inkml:trace contextRef="#ctx0" brushRef="#br0" timeOffset="25583.6881">20158 777 9 0,'33'-55'180'16,"-33"55"-12"-16,40-56-13 0,-40 56-16 15,38-58-13-15,-14 24-7 0,-2-2-9 0,0-3-10 16,-2-1-8-16,1-1-8 0,1 1-18 0,-3-4 2 0,0 0-9 15,-5-1-11-15,-14 45-3 0,16-82-3 0,-11 45-8 16,-5 37 2-16,0 0 4 0,3-77-6 16,-3 77 0-16,0 0 2 0,-13-54 1 0,13 54 6 0,0 0 4 15,0 0-16-15,0 0-3 0,-28-35 16 0,28 35-4 16,0 0-3-16,0 0 7 0,0 0-6 0,0 0-2 16,0 0-3-16,0 0 3 0,-93 75 1 0,69-43 0 15,24-32 5-15,-27 50 5 0,10-11-1 0,17-39 10 16,-29 77-1-16,18-40-6 0,-5 3 0 0,16-40-6 15,-27 106 4-15,12-63-2 0,4 1-4 0,3 0 0 16,1 27-6-16,4-8 6 0,-2-17-4 0,5-46 3 16,-1 91-9-16,1-46 5 0,0-45-7 0,6 93 1 15,-1-49-7-15,-5-44-3 0,16 85-1 0,-10-46-1 16,-6-39 0-16,21 64-6 0,-2-28 2 0,-19-36-2 16,26 45-1-16,-26-45 2 0,32 42-4 0,-32-42 1 15,33 35-4-15,-33-35-1 0,38 26 1 0,-38-26 2 16,0 0-5-16,51 19-2 0,-51-19 5 0,0 0-3 15,0 0-1-15,79-14-5 0,-79 14 0 0,0 0 3 16,57-38-3-16,-57 38 1 0,30-35 3 0,-30 35-4 16,26-43-6-16,-26 43 4 0,21-48-4 0,-21 48 5 15,10-51-3-15,-10 51 4 0,7-49 1 0,-7 49-1 16,0 0-3-16,-3-71 2 0,3 71-3 0,0 0 6 16,-23-54-3-16,23 54 5 0,-26-30-3 0,26 30 2 15,0 0-3-15,0 0 5 0,-53-26-6 0,53 26 2 16,0 0-10-16,0 0-6 0,-72 8-11 0,72-8-16 15,0 0-25-15,0 0-23 0,-64 22-19 0,64-22-29 16,0 0-34-16,0 0-26 0,0 0-23 0,0 0-151 16,0 0-406-16,0 0 181 0</inkml:trace>
          <inkml:trace contextRef="#ctx0" brushRef="#br0" timeOffset="26068.0693">20632-487 69 0,'0'0'138'0,"54"118"-2"15,-32-88-5-15,-22-30-1 0,52 69 0 0,-28-31-7 16,0 0 4-16,-2 4-5 0,9 19 1 16,-12-18-7-16,13 14 2 0,-10 5-7 0,-4-21-2 15,-4 5-13-15,0 0 3 0,3 19-12 0,-2-21-3 0,4 17-9 16,-7-15 2-16,7 25-14 0,-5-4-8 0,-6-22-5 15,0 2-4-15,-3 23-1 0,4-2-5 0,1-5-4 16,-2-15-2-16,-8 22-3 0,1-23-3 16,-4 21-5-16,-9 0 3 0,7-22-1 0,-5 23 3 0,1-25 11 15,-5 21-8-15,-2-24 3 0,3 5-2 0,-1-3 4 16,14-43-5-16,-28 81 1 0,10-41 0 0,4-2-5 16,14-38 4-16,-28 62-7 0,28-62-2 0,-27 45-8 15,27-45 1-15,-19 29-1 0,19-29-14 0,0 0-14 16,0 0-12-16,-37 33-19 0,37-33-28 0,0 0-35 15,0 0-47-15,0 0-19 0,0 0-43 0,0 0-173 16,0 0-421-16,0 0 188 0</inkml:trace>
        </inkml:traceGroup>
        <inkml:traceGroup>
          <inkml:annotationXML>
            <emma:emma xmlns:emma="http://www.w3.org/2003/04/emma" version="1.0">
              <emma:interpretation id="{F9AE65B9-98E5-4302-B841-3F89B83D2063}" emma:medium="tactile" emma:mode="ink">
                <msink:context xmlns:msink="http://schemas.microsoft.com/ink/2010/main" type="inkWord" rotatedBoundingBox="25002,910 28838,880 28850,2417 25014,2447"/>
              </emma:interpretation>
            </emma:emma>
          </inkml:annotationXML>
          <inkml:trace contextRef="#ctx0" brushRef="#br0" timeOffset="33064.7743">22804 652 22 0,'0'0'223'16,"0"0"-7"-16,0 0-6 0,0 0-11 0,0 0-2 15,0 0-2-15,0 0-6 0,0 0-8 0,0 0-4 16,0 0-13-16,0 0-14 0,0 0-4 0,0 0-4 16,0 0-2-16,0 0-11 0,91-44-5 0,-91 44-6 15,0 0-14-15,78-8-2 0,-78 8-10 0,52-11-11 16,-52 11-12-16,57-5-17 0,-57 5-9 0,52-9 1 16,-52 9-7-16,0 0-4 0,70-7-11 0,-70 7-19 15,0 0-26-15,71-14-27 0,-71 14-36 0,44-5-38 16,-44 5-41-16,0 0-57 0,57-17-54 0,-57 17-167 15,0 0-481-15,44-29 213 0</inkml:trace>
          <inkml:trace contextRef="#ctx0" brushRef="#br0" timeOffset="33971.0355">24114-17 201 0,'0'0'207'0,"0"0"-4"0,-49 59-10 15,49-59-15-15,-17 37-6 0,17-37-14 0,-13 52 2 16,13-52-13-16,-22 63-9 0,22-63-9 0,-21 51 1 15,21-51-7-15,-28 59-7 0,28-59-9 0,-22 48-3 16,22-48-9-16,-13 44-4 0,13-44-12 0,-19 36-4 16,19-36-8-16,0 0-6 0,0 0-6 0,-17 49-2 15,17-49-8-15,0 0-2 0,0 0-9 0,0 0-4 16,0 0 5-16,0 0-6 0,0 0-4 0,0 0-2 16,0 0-1-16,0 0-5 0,0 0-1 0,0 0-1 15,0 0 1-15,0 0-9 0,0 0 1 0,0 0 3 16,121-77 0-16,-121 77-4 0,0 0 3 0,49-28-2 15,-49 28-5-15,45-16 1 0,-45 16 4 0,0 0-8 16,55-8 5-16,-55 8-1 0,0 0-4 0,0 0 5 16,0 0-4-16,82 19-2 0,-82-19 4 0,41 25 8 15,-41-25-11-15,37 33 0 0,-37-33-2 0,28 41 11 16,-12-4-9-16,-16-37 6 0,17 56-3 0,-17-56 4 16,14 63-2-16,-14-63 1 0,8 64 7 0,-8-64-10 15,0 79 1-15,0-79 0 0,-3 74 7 0,3-74-5 0,-8 56-6 16,8-56 0-16,-14 66 1 0,14-66 1 0,-14 50 2 15,-5-15 2-15,19-35-4 0,-27 45 6 16,6-15 4-16,21-30 8 0,-28 37-6 0,28-37 9 16,-38 29 6-16,38-29 3 0,-41 24-1 0,41-24 12 0,-44 17-5 15,44-17-2-15,-49 14 7 0,49-14-1 0,0 0 6 16,-76 0-1-16,76 0 4 0,0 0 3 16,0 0-7-16,-78-22-13 0,78 22-5 0,0 0-1 15,-31-22 0-15,31 22-5 0,0 0-10 0,0 0-14 0,-43-34-8 16,43 34-20-16,0 0-8 0,0 0-40 0,0 0-25 15,-11-44-30-15,11 44-48 0,0 0-41 0,0 0-37 16,0 0-32-16,0 0-214 0,0 0-546 0,0 0 241 16</inkml:trace>
          <inkml:trace contextRef="#ctx0" brushRef="#br0" timeOffset="33377.2599">23967 2 224 0,'0'0'240'0,"0"0"-4"15,87-16-7-15,-87 16-17 0,0 0-16 0,82-1-15 16,-82 1-14-16,70-7-9 0,-70 7-12 0,82-6-15 15,-82 6-10-15,60 3-13 0,-60-3-13 16,0 0-3-16,82 0-24 0,-82 0-22 0,0 0-26 0,63 0-27 16,-63 0-35-16,0 0-29 0,0 0-35 0,0 0-34 15,51-8-31-15,-51 8-26 0,0 0-126 0,0 0-350 16,0 0 156-16</inkml:trace>
          <inkml:trace contextRef="#ctx0" brushRef="#br0" timeOffset="34361.6471">24748 873 116 0,'0'0'277'0,"0"0"-15"16,0 0-7-16,0 0-14 0,0 0-9 0,-57 103-22 16,57-103-18-16,-18 52-15 0,18-52-16 0,-11 45-10 15,11-45-7-15,0 0-9 0,11 85-8 0,-11-85-14 16,21 48-14-16,-21-48-9 0,22 45-10 0,-22-45-6 15,27 39-6-15,-27-39-3 0,32 35 2 0,-32-35-13 16,36 22-4-16,-36-22-8 0,41 18-2 0,-41-18-9 16,0 0 0-16,0 0-1 0,82-11-8 0,-82 11 3 15,0 0 0-15,65-38-5 0,-65 38 3 0,43-37-3 16,-43 37-2-16,46-54-1 0,-24 24-6 0,-2-4 0 16,-20 34 2-16,27-63-3 0,-16 23 3 0,-11 40-1 15,11-67-3-15,-11 67-3 0,3-55 3 0,-3 55-4 0,0 0-1 16,-20-73 0-16,20 73-1 0,-25-38-8 15,25 38-14-15,-32-28-16 0,32 28-14 0,0 0-19 16,-54-28-27-16,54 28-34 0,-47-3-40 0,47 3-45 16,0 0-31-16,0 0-34 0,-92 8-153 0,92-8-467 0,0 0 208 15</inkml:trace>
          <inkml:trace contextRef="#ctx0" brushRef="#br0" timeOffset="34596.0435">25186 899 278 0,'0'0'339'0,"0"0"-10"0,31 67-14 16,-31-67-12-16,11 48 2 0,-11-48-17 0,14 52-35 16,-14-52-17-16,8 65-22 0,-8-65-19 0,10 61-26 15,1-25 2-15,-11-36-27 0,9 55-15 0,-9-55-16 16,8 47-9-16,-8-47-23 0,0 0-35 0,13 64-28 15,-13-64-25-15,0 0-40 0,1 48-44 0,-1-48-58 16,0 0-65-16,0 0-63 0,4 56-265 0,-4-56-585 16,0 0 260-16</inkml:trace>
          <inkml:trace contextRef="#ctx0" brushRef="#br0" timeOffset="40446.0006">26039 761 2 0,'0'0'146'0,"0"0"3"16,0 0-7-16,0 0 4 0,0 0-5 0,0 0 10 15,0 0 0-15,0 0 3 0,0 0 1 0,0 0-1 16,0 0-7-16,0 0-5 0,0 0-7 0,0 0-5 15,0 0-10-15,0 0 0 0,0 0-3 0,0 0 3 16,0 0-4-16,0 0-4 0,0 0-2 0,0 0-12 16,0 0-9-16,0 0-2 0,0 0-6 0,0 0-5 15,0 0-7-15,166 1-6 0,-166-1-6 0,71 0 5 16,-71 0-14-16,63 0-6 0,-63 0-4 0,70 4-4 16,-70-4-2-16,57 3-6 0,-57-3 2 0,0 0-8 15,77-8-20-15,-77 8-21 0,0 0-21 0,51-13-20 16,-51 13-20-16,0 0-27 0,0 0-31 0,0 0-32 15,0 0-28-15,47-16-18 0,-47 16-33 0,0 0-169 16,0 0-453-16,0 0 202 0</inkml:trace>
          <inkml:trace contextRef="#ctx0" brushRef="#br0" timeOffset="40696.0038">26410 428 19 0,'0'0'248'0,"0"0"1"0,0 0-3 0,0 0-6 15,0 0-12-15,-52 90-7 0,52-90-7 0,-12 66-10 0,5-26-6 16,7-40-13-16,-17 75-20 0,17-75 3 0,-10 68-15 16,6-28-19-16,4-40-9 0,-10 66-11 0,10-66-6 15,-3 66-19-15,3-66-11 0,-2 63-21 16,2-63-26-16,0 0-47 0,4 52-48 0,-4-52-67 0,0 0-80 15,0 0-75-15,11 52-175 0,-11-52-500 0,0 0 221 16</inkml:trace>
        </inkml:traceGroup>
        <inkml:traceGroup>
          <inkml:annotationXML>
            <emma:emma xmlns:emma="http://www.w3.org/2003/04/emma" version="1.0">
              <emma:interpretation id="{8C6AE29C-EAE2-48D2-9841-81C143E3DBA3}" emma:medium="tactile" emma:mode="ink">
                <msink:context xmlns:msink="http://schemas.microsoft.com/ink/2010/main" type="inkWord" rotatedBoundingBox="29504,842 33143,814 33160,3055 29521,3083"/>
              </emma:interpretation>
              <emma:one-of disjunction-type="recognition" id="oneOf4">
                <emma:interpretation id="interp20" emma:lang="" emma:confidence="0">
                  <emma:literal>в,</emma:literal>
                </emma:interpretation>
                <emma:interpretation id="interp21" emma:lang="" emma:confidence="0">
                  <emma:literal>в</emma:literal>
                </emma:interpretation>
                <emma:interpretation id="interp22" emma:lang="" emma:confidence="0">
                  <emma:literal>вэ</emma:literal>
                </emma:interpretation>
                <emma:interpretation id="interp23" emma:lang="" emma:confidence="0">
                  <emma:literal>вэ,</emma:literal>
                </emma:interpretation>
                <emma:interpretation id="interp24" emma:lang="" emma:confidence="0">
                  <emma:literal>в.</emma:literal>
                </emma:interpretation>
              </emma:one-of>
            </emma:emma>
          </inkml:annotationXML>
          <inkml:trace contextRef="#ctx0" brushRef="#br0" timeOffset="43544.1985">29375 920 150 0,'0'0'248'0,"0"0"-5"16,0 0-20-16,54-48-22 0,-54 48-15 0,38-35-9 15,-38 35-9-15,47-33-5 0,-14 10-16 0,-1-4-4 0,-32 27-10 16,62-55-7-16,-32 29-10 0,-2-3-14 0,4-4-8 16,-5-7-9-16,11-13-6 0,-15 11-8 15,11-30-9-15,-12 40-9 0,-3-13-6 0,11-16-4 16,-15 17-9-16,-2 2-3 0,-13 42 0 0,19-82-6 16,-13 45 1-16,-6 37-5 0,11-62-3 0,-11 62 1 0,2-57 2 15,-2 57 0-15,0 0 11 0,0 0 5 0,0 0 9 16,-22-50 8-16,22 50-7 0,0 0-7 0,0 0-2 15,0 0 1-15,0 0-7 0,0 0-2 16,0 0 4-16,-122 60-9 0,122-60 1 0,-47 60-3 0,18-23 11 16,1 2-4-16,3 22 12 0,7-17-7 0,-17 15-7 15,12 2 3-15,10-21 5 0,-6 25-11 0,6-2 3 16,4-19-2-16,9-44-5 0,-5 93 8 0,2-22-5 16,3-26-8-16,0 20-4 0,0-65 2 15,8 84 2-15,0-42-3 0,-8-42-1 0,5 84 8 0,6-41-5 16,-11-43-17-16,17 63 9 0,-4-24-3 0,-13-39-3 15,23 52-1-15,-23-52 3 0,32 44-3 16,-32-44-4-16,38 35 0 0,-38-35-10 0,39 26 1 16,-39-26-2-16,46 16 0 0,-46-16-3 0,0 0-3 0,73 5-3 15,-73-5-1-15,0 0 3 0,71-16-4 0,-71 16 4 16,41-22-1-16,-41 22 2 0,43-36 4 0,-43 36 4 16,36-37-2-16,-9 6 1 0,-27 31 1 0,29-40 5 15,-29 40 0-15,23-47 0 0,-23 47 3 0,14-48-2 16,-14 48 2-16,5-46 6 0,-5 46 9 0,0 0 13 15,0 0-2-15,-8-65 11 0,8 65 4 0,0 0 13 16,-27-45 4-16,27 45 1 0,0 0 1 0,-45-23 4 16,45 23 0-16,0 0-1 0,0 0-10 0,-83 4-6 15,83-4-2-15,0 0-2 0,-66 30-6 0,66-30-24 16,-46 23-11-16,46-23-23 0,-41 40-45 0,41-40-41 16,-38 43-50-16,38-43-50 0,-28 46-63 0,28-46-44 15,-29 60-263-15,29-60-630 0,-22 47 279 0</inkml:trace>
          <inkml:trace contextRef="#ctx0" brushRef="#br0" timeOffset="57403.177">30952 1549 106 0,'0'0'93'0,"0"0"-11"0,0 0 4 0,0 0 8 16,0 0-4-16,0 0-5 0,-49-43 2 0,49 43-3 16,0 0-2-16,0 0 0 0,0 0-2 0,0 0 1 15,0 0 0-15,-30-31 1 0,30 31 8 0,0 0 1 16,0 0 2-16,0 0-1 0,0 0-4 0,0 0-4 16,0 0 6-16,0 0 9 0,0 0-5 0,0 0 5 15,0 0 1-15,0 0 2 0,0 0 1 0,0 0 2 16,0 0-2-16,0 0 5 0,0 0-8 0,0 0 13 15,0 0 14-15,0 0 6 0,0 0-2 0,0 0 1 16,0 0 14-16,0 0 6 0,0 0-7 0,0 0 2 16,0 0-5-16,0 0-9 0,-34 127-10 0,12-88-9 15,-4 21-8-15,9-19-15 0,-10-1-7 0,5-1-17 16,0 3-32-16,-7-5-51 0,6 1-64 0,-12-3-64 16,3 0-74-16,2 0-99 0,-6-4-97 0,1-3-231 15,3-1-699-15,32-27 309 0</inkml:trace>
          <inkml:trace contextRef="#ctx0" brushRef="#br0" timeOffset="41949.1849">27461 304 124 0,'0'0'188'16,"0"0"-16"-16,0 0 3 0,0 0-4 0,0 0-5 15,0 0-6-15,0 0-1 0,0 0-5 0,0 0-7 16,0 0-10-16,0 0-17 0,0 0 11 0,0 0-13 15,0 0-13-15,0 0-11 0,0 0-5 0,0 0-10 16,0 0-8-16,0 0-7 0,0 0-4 0,62-108-8 16,-62 108-6-16,46-37-5 0,-46 37-7 0,49-33 0 15,-49 33-2-15,49-22-5 0,-49 22-2 0,33-17 0 16,-33 17-4-16,0 0-1 0,0 0-3 0,54-8-1 16,-54 8-4-16,0 0 0 0,0 0 7 0,0 0 1 15,0 0 2-15,47 56 3 0,-47-56-5 0,0 0 0 0,0 73 1 16,0-73-3-16,-17 77 12 0,17-77 5 15,-18 81-2-15,1-43-4 0,3 0-1 0,14-38 3 16,-30 61 4-16,12-25-3 0,18-36 3 0,-34 59-1 16,16-35-3-16,18-24 13 0,-30 44-3 0,30-44-1 0,-25 30-6 15,25-30 17-15,0 0-20 0,-27 36-3 0,27-36 5 16,0 0-4-16,0 0-5 0,0 0 3 16,0 0-6-16,0 0-2 0,0 0-5 0,0 0-1 15,0 0-4-15,0 0 5 0,0 0 17 0,0 0-26 16,0 0 4-16,0 0-3 0,0 0-6 0,0 0 3 0,0 0-4 15,90-117 7-15,-90 117-3 0,41-19-1 0,-41 19-1 16,0 0-1-16,51-24 8 0,-51 24-7 0,0 0 1 16,0 0 3-16,77 5-4 0,-77-5-1 15,0 0 10-15,57 31-12 0,-57-31 0 0,32 36 2 0,-32-36-1 16,30 45 1-16,-30-45 3 0,22 48 2 0,-5-14-13 16,-17-34 0-16,10 63 8 0,-10-63 4 0,8 75-3 15,-8-75-3-15,-5 73 7 0,5-73-8 0,-16 53 16 16,2-16-11-16,14-37-5 0,-40 63 2 15,25-41-3-15,15-22 9 0,-45 49-6 0,45-49 4 0,-46 37-5 16,12-13 3-16,-3-1-4 0,37-23 5 0,-63 27-5 16,25-10 7-16,38-17-11 0,-58 17 13 0,58-17 3 15,-60 14 10-15,60-14 2 0,-56 0-6 0,56 0-2 16,0 0-2-16,0 0-12 0,-79-9 21 0,79 9-12 16,0 0 3-16,0 0-1 0,-50-10 3 0,50 10-10 15,0 0 5-15,0 0-23 0,0 0-15 0,0 0-26 16,0 0-31-16,0 0-33 0,0 0-48 0,-21-45-48 15,21 45-41-15,0 0-55 0,0 0-203 0,0 0-555 16,0 0 245-16</inkml:trace>
          <inkml:trace contextRef="#ctx0" brushRef="#br0" timeOffset="42825.4393">28936 240 59 0,'0'0'87'0,"0"0"5"0,0 0 7 0,0 0-3 16,0 0-6-16,0 0 4 0,66-66 0 0,-66 66-2 15,0 0-8-15,0 0 3 0,14-48 7 0,-14 48 0 16,0 0 13-16,0 0 16 0,0 0-10 0,0 0 5 16,0 0-7-16,-31-79-14 0,31 79 11 0,0 0 1 15,-46-17-7-15,46 17-4 0,0 0-7 0,0 0-3 16,-87 8-10-16,87-8 5 0,0 0 1 0,-73 25-11 16,73-25 7-16,-66 45-11 0,44-25-2 0,-8 11 9 15,5 4-11-15,-2 1 3 0,3 4 2 0,7 1 6 16,1 4-2-16,-3 28-9 0,8-26 3 0,1-2-6 15,2 22 1-15,2-20-13 0,1 19-1 0,5-66-2 16,-3 94-5-16,8-46 5 0,-5-48-14 0,11 93-1 16,0-45 1-16,0-4 6 0,-11-44-14 0,29 77-9 15,-14-41-2-15,4-4 8 0,-19-32-6 0,32 47 1 16,-32-47-3-16,36 41-6 0,-36-41 3 0,38 32-8 16,-38-32 8-16,43 20-9 0,-43-20 1 0,0 0-1 15,49 5 4-15,-49-5-1 0,0 0 0 0,0 0-2 16,74-28 14-16,-74 28-11 0,29-33-10 0,-29 33 8 0,30-42-13 15,-30 42 9-15,22-47-5 0,-22 47 9 16,8-51-4-16,-8 51 1 0,9-49 3 0,-9 49-8 16,0 0 11-16,0 0-4 0,-17-75 2 0,17 75 0 15,0 0-5-15,-37-39 2 0,37 39 5 0,0 0 2 0,-49-21 3 16,49 21-6-16,0 0 0 0,-63-7 0 0,63 7-4 16,0 0-1-16,-66 7-4 0,66-7 1 15,0 0-10-15,-57 29-18 0,57-29-21 0,0 0-24 16,-41 33-30-16,41-33-30 0,0 0-38 0,-25 40-42 15,25-40-34-15,0 0-31 0,0 0-213 0,0 0-535 0,0 0 237 16</inkml:trace>
        </inkml:traceGroup>
      </inkml:traceGroup>
    </inkml:traceGroup>
  </inkml:traceGroup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40:09.086"/>
    </inkml:context>
    <inkml:brush xml:id="br0">
      <inkml:brushProperty name="width" value="0.13333" units="cm"/>
      <inkml:brushProperty name="height" value="0.13333" units="cm"/>
      <inkml:brushProperty name="color" value="#57D200"/>
      <inkml:brushProperty name="fitToCurve" value="1"/>
    </inkml:brush>
  </inkml:definitions>
  <inkml:traceGroup>
    <inkml:annotationXML>
      <emma:emma xmlns:emma="http://www.w3.org/2003/04/emma" version="1.0">
        <emma:interpretation id="{49101C3E-397B-4218-AAD3-39CEE5F2EC2A}" emma:medium="tactile" emma:mode="ink">
          <msink:context xmlns:msink="http://schemas.microsoft.com/ink/2010/main" type="inkDrawing" rotatedBoundingBox="4683,11109 12378,10736 12433,11862 4737,12234" semanticType="callout" shapeName="Other">
            <msink:sourceLink direction="with" ref="{1544563D-5339-48A1-BB75-F40BA1AA975D}"/>
            <msink:sourceLink direction="with" ref="{23A704E1-440D-4BF1-9CED-A1187467EB76}"/>
          </msink:context>
        </emma:interpretation>
      </emma:emma>
    </inkml:annotationXML>
    <inkml:trace contextRef="#ctx0" brushRef="#br0">0 261 45 0,'0'0'96'0,"7"8"7"16,-7-8-3-16,5 10-7 0,5-3-2 0,-7-1 6 15,3 2-10-15,0 1-6 0,3-1-10 0,1 5 2 16,0 1 10-16,2-3-8 0,-6-1-10 0,6 0-1 16,1 2-5-16,-1 1-5 0,4-2-1 0,1 0 1 15,-4 0-5-15,3 0-1 0,2 0-1 0,1 4 3 16,0-2 2-16,0-2-8 0,1 2-1 0,0-1-4 16,1 1 1-16,4 7-4 0,-4-5-5 0,5 2 2 15,-7-2 1-15,5 5-6 0,1 0-1 0,2-3 2 0,2 1 0 16,-2-2-6-16,-5-5 0 0,-1 2 1 15,5 6-4-15,7-6-1 0,-11 1 0 0,12 4-4 16,-3-2 2-16,-6-4 2 0,7 3-3 0,1 1-1 16,-4 1 1-16,7-4 3 0,-7 2-7 0,5 0-1 0,-4 2 3 15,5 1-1-15,-2-3-1 0,-1-2 2 0,5 2-5 16,-3 0 0-16,3-3 0 0,4 5-5 16,-5-3 3-16,1-1-3 0,4-1 3 0,-2-2-1 15,0 1 1-15,0 3-1 0,-1-1 13 0,2-3-2 0,-2-2-3 16,4 1 0-16,1 2 2 0,-2-1-3 0,2-4-3 15,-3 3 2-15,-1-2-6 0,3-1 2 0,1 1 4 16,-2 1-6-16,-3 0 0 0,7-2-1 0,-4 0 0 16,0-1 1-16,-2-1 0 0,2 2-3 15,-1-4-1-15,1 3 0 0,-1-2 1 0,0 0-1 0,6 0 2 16,-6-1-1-16,2-1 0 0,-3 0-1 0,7-3 2 16,-2 6-2-16,2-4 5 0,1 1-3 0,-4-2 6 15,4-1 1-15,2-1 9 0,-2 2-6 0,-6-2 2 16,8 3-3-16,-3-5-2 0,-3 2-1 15,-1 1 4-15,0-1-6 0,2 0 0 0,0 1 2 0,1 0-2 16,-2-1 0-16,2-2-1 0,-3-1-1 0,0 1-1 16,3-2 0-16,1 2 2 0,1-2-1 0,-1-3 1 15,-7 4 0-15,10 0 0 0,-9-2 1 0,4 0 4 16,-7 1-5-16,10 1 0 0,-2-2 3 0,2 2 1 16,-3-3-4-16,2 1 5 0,-3 0-2 0,1 1 0 15,-2 0 2-15,3 0 2 0,5-3-3 0,-7 3-2 16,5-1-1-16,-7 2-2 0,3-3 0 0,21-4 0 15,-25 5 0-15,1 1 1 0,1 1-2 0,5-1 1 16,-1 2-1-16,-5-2 4 0,5-3 1 0,-2 2-2 16,2-4 2-16,1 1 2 0,18 0-1 0,-21 0 1 15,-2 2 0-15,23-8 1 0,-24 8-7 0,3-3 1 16,2 3-3-16,18-8 2 0,-26 5-2 0,5 1 4 16,1 1-3-16,20-6 0 0,-22 6 1 0,6 0-2 15,-7 3-1-15,27-10-2 0,-27 4 2 0,-1 5 0 16,21-9-2-16,-20 5 4 0,-3 0-5 0,7 0 3 15,-2-3 0-15,20-3 0 0,-25 4 2 0,8 0-3 16,12-9 2-16,-1-1 1 0,-12 13-2 0,15-11 0 16,-1 2-1-16,-17 4 2 0,18-4-3 15,-19 5 0-15,19-7 4 0,-16 8-2 0,13-10-3 16,-11 11-1-16,-7-5 3 0,21-4-1 0,-2-4 0 16,-23 9 2-16,6-2 1 0,1 0-3 0,12-7-1 0,-18 7 2 0,-1 1-2 15,1-2-2-15,5 2 3 0,-2-2-3 0,-7 1 1 0,0 4 0 16,-2-1-1-16,-2 1 10 0,-3 4 0 0,-1-1 6 15,-5 2 4-15,0-1 2 0,3 2 5 0,-5 1 5 16,-1 1-1-16,-4 4 2 0,-12 3-2 16,16-8-2-16,-16 8-3 0,10-3 0 0,-10 3-1 0,0 0-4 15,0 0-8-15,13-6-18 0,-13 6-30 0,0 0-40 16,0 0-46-16,0 0-45 0,0 0-47 0,0 0-47 16,0 0-204-16,0 0-505 0,0 0 225 0</inkml:trace>
  </inkml:traceGroup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40:14.511"/>
    </inkml:context>
    <inkml:brush xml:id="br0">
      <inkml:brushProperty name="width" value="0.13333" units="cm"/>
      <inkml:brushProperty name="height" value="0.13333" units="cm"/>
      <inkml:brushProperty name="color" value="#57D200"/>
      <inkml:brushProperty name="fitToCurve" value="1"/>
    </inkml:brush>
  </inkml:definitions>
  <inkml:traceGroup>
    <inkml:annotationXML>
      <emma:emma xmlns:emma="http://www.w3.org/2003/04/emma" version="1.0">
        <emma:interpretation id="{933304F9-119D-4EA1-AE7F-1DE5731438A5}" emma:medium="tactile" emma:mode="ink">
          <msink:context xmlns:msink="http://schemas.microsoft.com/ink/2010/main" type="inkDrawing" rotatedBoundingBox="10644,12599 21941,10274 22130,11192 10832,13517" semanticType="callout" shapeName="Other">
            <msink:sourceLink direction="with" ref="{59BC9AC9-7735-45AD-8ADE-3BD04B6C0442}"/>
            <msink:sourceLink direction="with" ref="{D22C8669-9311-47A1-B6EB-AACF79B52385}"/>
          </msink:context>
        </emma:interpretation>
      </emma:emma>
    </inkml:annotationXML>
    <inkml:trace contextRef="#ctx0" brushRef="#br0">0 2217 67 0,'0'0'144'0,"0"0"-1"0,0 0 4 16,11 15-2-16,-11-15-11 0,13 11-3 0,-4-5 5 16,-2 0-12-16,8 3-9 0,-2-4-4 15,3 4 5-15,4 1-5 0,-10-5-4 0,9 4 5 0,3 1-10 16,-2 0-8-16,2-1-1 0,0-2-6 0,-3 3 1 15,3 1-9-15,2-4 6 0,-5 3 0 0,6-2 9 16,-3 5 9-16,5-8-3 0,11 3-11 0,-10-4-5 16,-1 0-7-16,17 8-3 0,-5-5-9 0,-13-2-1 15,10 3-8-15,5 0-2 0,-3-3 0 0,1-1-8 16,-11-1-4-16,-2-1-5 0,2 3-3 0,8 0 0 16,-7-1-1-16,-1 0 3 0,-1-2 3 0,1 1-1 15,2 0 2-15,11-3-1 0,-3 3 1 0,1-6-3 16,-4 3 9-16,6 0-10 0,-1 0-1 0,-1-3-6 15,-1 1 1-15,3-1-4 0,1 3 0 0,1-1-6 16,-5-5-5-16,3 6-1 0,1-1 1 0,-13 1 0 16,13 2-5-16,-4-5 7 0,0 3-8 0,-10 0 7 15,2-1-10-15,8 1 5 0,1-1-4 0,2 2 3 16,-3 0-1-16,2-1 8 0,-1-1-13 0,5-1 0 16,-3-1 5-16,2 3-4 0,-1 0 12 0,5-4-16 15,-4 0 2-15,-2 2-4 0,3-1 7 0,-2 0-9 16,-3 0 4-16,6 0 0 0,1 0-1 0,-2-5-3 15,5 6 6-15,-8-1-3 0,0 0-5 0,8-3 8 16,-5 3 3-16,-1-3-6 0,-3 3-2 0,3-1 0 16,1-1-4-16,-1 0 12 0,-5 0-6 0,1 2-2 15,2 0 1-15,5 1 2 0,-6-6 1 0,3 4-5 16,2-1 12-16,-2-1-26 0,0 2 19 0,0-4-1 16,3 2-13-16,21 2 11 0,-24-2-6 0,-1-1-1 15,6-1 1-15,19 2 7 0,-21 3 7 0,-2-5-10 16,5 1 0-16,-1 0-1 0,0-1-7 0,19 1 2 15,-19 0-1-15,-5 1 4 0,-2-3-3 0,3 3-7 16,24-3 10-16,-31 5-2 0,4-3 3 0,24-2-2 16,-23-2 5-16,1 4-9 0,2-2 5 15,25-3-5-15,-27 5 1 0,1 1 5 0,3-1-2 0,-4 1 1 16,3-3-2-16,1 0-1 0,2 3 0 0,17-3-7 16,-19 2 14-16,18-6-7 0,-20 5-3 0,20-3-7 15,-18 2 7-15,21-3 15 0,-22 7-14 0,1-5 5 16,21 2-4-16,-25 0 6 0,23-5-2 0,-22 4-4 15,20-7 8-15,-1 0-1 0,-17 8-2 0,22-2 0 16,-25-2 2-16,0 1-1 0,5 2 5 0,0 1-1 16,24-3 0-16,-7-6 1 0,-19 8 0 0,20-4-2 15,-23 5 0-15,3-1 0 0,22-5 2 0,-23 5-3 16,3 2-1-16,21-7 3 0,-23 4-1 0,0-1 1 16,1 1 3-16,0-2-4 0,18-6 1 0,-22 8 2 15,0-3 3-15,1 4 8 0,18-7-2 0,-27 7 4 16,11-3-1-16,-3 0-5 0,3 1 9 0,0 2 5 15,-1-4 15-15,19-7-11 0,-4 2-7 0,1-2 8 16,-20 7-6-16,4-1-9 0,17-5 1 0,-20 6 0 16,3-5-4-16,18-4 0 0,-2 1-2 0,-21 5-1 15,1 3 3-15,3 2 1 0,1-5-5 0,18-4-1 16,-25 5-1-16,8 2 1 0,-1-1 0 0,-6 1-1 16,6 0-3-16,-5 3 3 0,22-7 11 0,-23 4-5 15,6-1 5-15,-5 2-4 0,1-3 2 0,-6 1-8 16,27-6 1-16,-23 6 3 0,4 3 0 0,-1-3-12 15,1-2 5-15,0 3 8 0,0 6-4 0,0-5-4 16,1 3 1-16,-6-7-8 0,4 2 12 0,-2 4-1 16,-2-1 0-16,2 1-2 0,-3-2 6 0,1 2 4 15,5 4 16-15,-5-6-34 0,4-2 15 0,-1 0 6 16,-5-1-6-16,23-10-3 0,-19 6 4 0,17-9 7 16,-19 12-25-16,-1 0 26 0,15-14-9 0,-12 12-4 15,0 0-10-15,0 0 9 0,-5-1-4 0,2 0 3 16,-2 1 1-16,4-2 5 0,-4 2-5 0,17-9 4 15,-17 9 0-15,-2-3 4 0,2-1 0 0,13-9 3 16,-16 11 4-16,4 0 0 0,11-11-12 0,-18 7 13 16,1 2 0-16,2 0-5 0,1 0-1 0,2 3-1 15,-1 4 0-15,-3-5 1 0,2 4-6 0,-2 1 3 16,1-3-10-16,-10 10 15 0,8-7-7 0,2 0-17 16,-14 5 13-16,15-5 0 0,-13 6 3 0,1-5-3 15,3 3 13-15,-1 1-19 0,1-2 1 0,-4 0 1 16,6 1 4-16,-4-1-1 0,1 0-1 0,7-4-2 15,-9 8-3-15,-1-2-6 0,-1-1 6 0,2 7 6 16,-6-2-7-16,-15 6 5 0,29-14 1 0,-12 6-5 16,-6 5-2-16,-11 3 7 0,14-10 2 0,-14 10-2 0,15-6-1 31,-15 6 0-31,0 0-1 0,0 0-3 0,13-12 1 0,-13 12-2 16,0 0 2-16,12-8 0 0,-12 8-16 0,0 0 4 15,0 0-14-15,13-9-21 0,-13 9-6 16,0 0-32-16,0 0-29 0,0 0-37 0,0 0-35 0,0 0-42 15,0 0-45-15,0 0-45 0,0 0-297 0,0 0-664 0,0 0 294 0</inkml:trace>
  </inkml:traceGroup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40:18.354"/>
    </inkml:context>
    <inkml:brush xml:id="br0">
      <inkml:brushProperty name="width" value="0.13333" units="cm"/>
      <inkml:brushProperty name="height" value="0.13333" units="cm"/>
      <inkml:brushProperty name="color" value="#57D200"/>
      <inkml:brushProperty name="fitToCurve" value="1"/>
    </inkml:brush>
  </inkml:definitions>
  <inkml:traceGroup>
    <inkml:annotationXML>
      <emma:emma xmlns:emma="http://www.w3.org/2003/04/emma" version="1.0">
        <emma:interpretation id="{C7EBF1EC-A6EC-479E-BAF3-2629A03C2CD4}" emma:medium="tactile" emma:mode="ink">
          <msink:context xmlns:msink="http://schemas.microsoft.com/ink/2010/main" type="inkDrawing" rotatedBoundingBox="15769,12470 22292,12105 22438,14717 15916,15083" hotPoints="22749,13388 19277,14744 15734,13581 19207,12225" semanticType="enclosure" shapeName="Ellipse">
            <msink:sourceLink direction="with" ref="{DD08B888-4ABC-4137-A1F4-6E0ABC556E47}"/>
          </msink:context>
        </emma:interpretation>
      </emma:emma>
    </inkml:annotationXML>
    <inkml:trace contextRef="#ctx0" brushRef="#br0">948 2115 123 0,'16'13'188'0,"3"-1"0"0,3-2-9 16,15 10-2-16,0-2-10 0,-6-1-9 15,5-1-15-15,-5 2-8 0,-3 0-9 0,12 0 1 0,-6-4-11 0,1 2-5 0,8 0-8 16,-1 0-5-16,0-1 1 0,19 9-13 0,-18-9-5 16,-2 2-8-16,18 4-6 0,0 1-2 0,-22-8-8 15,0 0-4-15,34 2-3 0,-28-1 3 0,23 2-12 16,-20-6 3-16,30-1-4 0,5 7 2 0,-12-9-4 15,4 2 0-15,1-2-3 0,-6 0 3 0,4 2-3 16,5-2-2-16,0-3 0 0,-6 0-6 0,7 2-1 16,-3 0 6-16,5-8-6 0,0 7-3 0,-6-8-5 15,1 5 2-15,3-4-3 0,-2 4 6 0,4-6 2 16,-8-1-9-16,9 4 2 0,0-3 4 0,-8 2 4 16,1-9 2-16,8 8 0 0,0-8 0 0,0 5 4 15,1-6-2-15,-7 2 6 0,6 4-7 0,-5-4 7 16,3 0 1-16,9-2-1 0,-14 2 6 0,11 0-16 15,-8-1 3-15,2 1 5 0,-5 1-12 0,3 0 7 16,-2-3-8-16,2-4 4 0,0 1-4 0,8 0-1 16,-11-4-1-16,-1 2-1 0,-1-7-3 0,-4-2-4 15,-1 2-10-15,-3-5-12 0,-4-3-4 0,-4-5-4 16,2-7-4-16,-5 9-1 0,-9-7 0 0,-2-1-4 16,-3 1-4-16,2-2 5 0,-6 1-8 0,-9-7 7 15,6 9 1-15,-4-8 3 0,2 5 0 0,-9-4 1 16,5 6 17-16,1-6 1 0,-1 4 6 0,-10 13 7 15,7-22 1-15,-6 8-1 0,-5-2-2 0,-6-1 8 16,2 1 0-16,-6-2-2 0,-3 17-2 0,-4-17 7 16,-1 1-3-16,-1 4 6 0,-8-3-9 0,-1-1 3 15,2 2-4-15,-5 0 14 0,3 0-13 0,-9 2-5 16,8 13-6-16,0-1 6 0,-14-9-2 0,-1-6 3 16,6 18-5-16,-18-13 7 0,-1 3-5 0,13 11 3 15,-16-8-9-15,4-2 1 0,-10 6 3 16,14 13-1-16,-17-12-2 0,4-1 0 0,-7 3-1 0,0 3 4 15,-4-1-3-15,1 1 7 0,22 8-11 0,-34-9 18 16,10 1-14-16,-5-2-4 0,4 9 0 0,-5-3 3 16,7 3-11-16,-8-2 3 0,-4 5-11 0,5 2 1 15,-2 1 0-15,-7 1 1 0,7-2 2 0,-3 3 1 16,-7 1-1-16,3 4 1 0,0-3-1 0,2 3 5 16,-10 3 0-16,2-1 0 0,-4 2-2 0,3-3-2 15,-2 4 0-15,0 0 8 0,1 2-1 0,2 4-5 16,-4-1 7-16,9 0-2 0,-4 0 9 0,-3 5-12 15,4-1 3-15,2-2 1 0,-1 4 4 0,-2 0-9 16,2 1 7-16,-1-1-4 0,4 6 3 0,4-2-2 16,-14 1 0-16,14-1-2 0,-9-1 1 0,6 2 4 15,-1-4-5-15,7 4 0 0,-4-2 3 16,1 2-1-16,3 0-2 0,-4 1 9 0,-3-2-2 0,-3 1 1 16,1 2-2-16,10-1 3 0,3-1-2 0,-3-1 0 15,2 2 2-15,-1-1 1 0,8 2 7 16,-3-1-5-16,-3 1-4 0,6 1-2 0,24-5 2 0,-29 8-2 15,8-1 1-15,-1 2 2 0,2 2-3 0,-1-5 5 16,19-4-1-16,-23 8 0 0,23-8 1 0,-22 7-2 16,7 7-2-16,18-10 2 0,2 0 3 0,-2 2-5 15,4-1 2-15,1 3 5 0,-8 13-1 0,15-10-1 16,-5 14-3-16,9-13 5 0,-2 15-5 0,12-14 1 16,-6 17-3-16,2 1-2 0,4-2 6 0,3 0-4 15,-9 0 0-15,14 4 1 0,-4 4 0 0,-5 1 3 16,6 0-5-16,-4-5-4 0,1 3 5 0,5-5-4 15,2 2 2-15,-1-3 1 0,5-15 5 0,1 13-7 16,3-13 6-16,8 16 1 0,1-17-7 16,6 0 4-16,13 13 3 0,7-6 4 0,3 0 1 0,-8-13-2 15,22 9 1-15,1-4-4 0,-5 3 1 0,1-5-6 16,-3 2-9-16,1 0-15 0,-13-13-29 0,19 7-32 16,0 0-37-16,-18-5-29 0,24 1-43 0,-25-6-48 15,3 0-180-15,0 2-462 0,18 5 204 16</inkml:trace>
  </inkml:traceGroup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40:15.768"/>
    </inkml:context>
    <inkml:brush xml:id="br0">
      <inkml:brushProperty name="width" value="0.13333" units="cm"/>
      <inkml:brushProperty name="height" value="0.13333" units="cm"/>
      <inkml:brushProperty name="color" value="#57D200"/>
      <inkml:brushProperty name="fitToCurve" value="1"/>
    </inkml:brush>
  </inkml:definitions>
  <inkml:traceGroup>
    <inkml:annotationXML>
      <emma:emma xmlns:emma="http://www.w3.org/2003/04/emma" version="1.0">
        <emma:interpretation id="{DD08B888-4ABC-4137-A1F4-6E0ABC556E47}" emma:medium="tactile" emma:mode="ink">
          <msink:context xmlns:msink="http://schemas.microsoft.com/ink/2010/main" type="writingRegion" rotatedBoundingBox="16884,13292 20623,13292 20623,14579 16884,14579">
            <msink:destinationLink direction="with" ref="{C7EBF1EC-A6EC-479E-BAF3-2629A03C2CD4}"/>
          </msink:context>
        </emma:interpretation>
      </emma:emma>
    </inkml:annotationXML>
    <inkml:traceGroup>
      <inkml:annotationXML>
        <emma:emma xmlns:emma="http://www.w3.org/2003/04/emma" version="1.0">
          <emma:interpretation id="{76C96E90-A0B2-4386-A2C2-370A0B0FFB3B}" emma:medium="tactile" emma:mode="ink">
            <msink:context xmlns:msink="http://schemas.microsoft.com/ink/2010/main" type="paragraph" rotatedBoundingBox="16884,13292 20623,13292 20623,14579 16884,1457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C9F3545-E0A8-4AD3-9F06-1B204F3E6F57}" emma:medium="tactile" emma:mode="ink">
              <msink:context xmlns:msink="http://schemas.microsoft.com/ink/2010/main" type="line" rotatedBoundingBox="16884,13292 20623,13292 20623,14579 16884,14579"/>
            </emma:interpretation>
          </emma:emma>
        </inkml:annotationXML>
        <inkml:traceGroup>
          <inkml:annotationXML>
            <emma:emma xmlns:emma="http://www.w3.org/2003/04/emma" version="1.0">
              <emma:interpretation id="{6AFE496B-03CE-42E4-95C9-E81781434C7F}" emma:medium="tactile" emma:mode="ink">
                <msink:context xmlns:msink="http://schemas.microsoft.com/ink/2010/main" type="inkWord" rotatedBoundingBox="18948,13292 19576,13292 19576,13356 18948,13356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16555 13104 140 0,'20'-5'282'0,"5"2"-13"0,0-2-14 0,5 3-16 16,-3-1-12-16,15-2-8 0,7 0-18 0,-9 0-17 16,4-1-5-16,-4 2-16 0,4 1-19 0,-5 0-9 15,1-1-22-15,-11 2-7 0,-2 1-13 0,-5-1-13 16,0-3-26-16,-7 4-20 0,-5 1-24 0,2 0-30 15,-12 0-29-15,19 3-39 0,-19-3-41 0,7 2-52 16,-7-2-47-16,0 0-178 0,0 0-439 0,0 0 195 16</inkml:trace>
        </inkml:traceGroup>
        <inkml:traceGroup>
          <inkml:annotationXML>
            <emma:emma xmlns:emma="http://www.w3.org/2003/04/emma" version="1.0">
              <emma:interpretation id="{027A3B0E-BE27-46ED-88A9-EEAB093F8C4F}" emma:medium="tactile" emma:mode="ink">
                <msink:context xmlns:msink="http://schemas.microsoft.com/ink/2010/main" type="inkWord" rotatedBoundingBox="16884,13358 20623,13358 20623,14579 16884,14579"/>
              </emma:interpretation>
              <emma:one-of disjunction-type="recognition" id="oneOf1">
                <emma:interpretation id="interp1" emma:lang="" emma:confidence="0">
                  <emma:literal>'</emma:literal>
                </emma:interpretation>
                <emma:interpretation id="interp2" emma:lang="" emma:confidence="0">
                  <emma:literal>.</emma:literal>
                </emma:interpretation>
                <emma:interpretation id="interp3" emma:lang="" emma:confidence="0">
                  <emma:literal>,</emma:literal>
                </emma:interpretation>
                <emma:interpretation id="interp4" emma:lang="" emma:confidence="0">
                  <emma:literal>г</emma:literal>
                </emma:interpretation>
                <emma:interpretation id="interp5" emma:lang="" emma:confidence="0">
                  <emma:literal>и</emma:literal>
                </emma:interpretation>
              </emma:one-of>
            </emma:emma>
          </inkml:annotationXML>
          <inkml:trace contextRef="#ctx0" brushRef="#br0" timeOffset="1296.8976">17744 14037 41 0,'9'4'293'15,"-9"-4"-15"-15,18 5-11 0,-11-3-3 0,1 2-7 16,1 3-13-16,-1 3-19 0,1-3 1 0,3 5-17 16,-2 2-7-16,2-1-11 0,-1 1-3 0,0-1-16 15,4-1-11-15,0 2-10 0,0-1-3 0,-3 2-14 16,4-3-6-16,0 1-3 0,-1-3-21 0,-2 1-2 15,3-2-7-15,1 0-4 0,3-2-14 0,1 1-7 16,-2-1-5-16,-4-3-10 0,-2-1-11 0,3-1-15 16,-2 0-30-16,2 1-22 0,-1-3-22 0,-2 1-23 15,-13-1-22-15,24-2-47 0,-24 2-47 0,13 0-62 16,-13 0-51-16,13-3-40 0,-13 3-198 0,0 0-579 16,0 0 255-16</inkml:trace>
          <inkml:trace contextRef="#ctx0" brushRef="#br0" timeOffset="578.1226">16671 13106 38 0,'-10'3'229'16,"10"-3"-6"-16,-9 12-8 0,3-3-7 0,-1 2-5 15,-2 3-14-15,1 1-13 0,1 2 0 0,-3 0-6 0,4 8-2 16,-7-1-13-16,-1 1-13 0,1 0-3 16,0 2-9-16,-1-3-5 0,0 1-10 0,-1 0-5 15,6-7-9-15,-4-2-8 0,7 1-4 0,1-1-12 16,-3 1-11-16,-1-4-2 0,1 0-6 0,5-3-6 15,-1-1 1-15,0-1-4 0,1-1 0 0,3-7-4 0,0 9-10 16,0-9-3-16,-3 9 0 0,3-9-3 16,0 0 3-16,0 0-3 0,0 0 13 0,23-2-10 15,-2-6-4-15,1 1-3 0,0 2-4 0,3-3 0 16,2-1 3-16,-1 1-8 0,0 3 1 0,0-3 1 0,10 0-6 16,-7 0-3-16,-2 4 1 0,-1-1-6 0,-2 2 2 15,2 1-3-15,-2 2 1 0,-3 2 0 16,-5 0 1-16,6 2 11 0,-3 2-15 0,-1 2 6 15,-5 4-7-15,1-1-1 0,2 4 4 0,-6-2-1 16,-1 4 1-16,6 8-2 0,-9-7 2 0,-2 10-5 0,3-1 16 16,-4-8-10-16,3 9 2 0,-4 2 0 0,-4 1 10 15,-1-2 2-15,3-3 0 0,-7 1 2 16,0-1-2-16,-5 0-1 0,-3 1 9 0,-3-4-17 16,2 0 9-16,-3 0-1 0,3-6 0 0,-9 1 7 15,-1 2-16-15,6-7 26 0,-1 0 4 0,-11 4 7 0,5-7 5 16,-5 5 4-16,8-4-6 0,-11 1 8 0,1-2 4 15,7-3-7-15,-3-1 1 0,-8-3 3 0,9-2-4 16,-8-1 9-16,7-1 2 0,5-2-5 0,-2 1-1 16,2-2 5-16,5 2-9 0,1-3-8 0,1-3-2 15,6 3-3-15,3 0-6 0,0-1-5 0,3 2-15 16,6 4-18-16,-10-10-20 0,10 10-51 0,0-8-25 16,0 8-18-16,0 0-43 0,12-14-76 0,-5 11-44 15,-7 3-42-15,22-5-48 0,-4 4-293 0,-9 0-717 16,15 0 317-16</inkml:trace>
          <inkml:trace contextRef="#ctx0" brushRef="#br0" timeOffset="-343.7446">14491 13708 88 0,'0'0'240'16,"0"0"-1"-16,0 0-7 0,0 0-11 0,0 0-8 16,0 0-9-16,56 0-15 0,-32 3-12 0,1-3-5 15,17 1-5-15,-14 2-12 0,17 0-4 0,-4-1-18 16,27-4-4-16,-25 0-1 0,1 1-12 0,3 1-5 15,-1-3-14-15,0 1-13 0,-3-2-5 0,-3 1-11 16,-1 2-8-16,-11-2-21 0,-5 2-23 0,2-2-10 16,-5 3-37-16,-5 3-45 0,0-2-52 0,-5 1-60 15,-10-2-49-15,21 0-239 0,-21 0-516 0,15-2 229 16</inkml:trace>
          <inkml:trace contextRef="#ctx0" brushRef="#br0" timeOffset="1046.8786">17234 14072 100 0,'-17'0'226'0,"17"0"-4"0,0 0-6 16,-4 15-2-16,4-5-14 0,0-10-3 0,0 23-13 16,3-8-7-16,0 1 0 0,0-1-13 0,4 0-2 15,2 2-5-15,-2-1-1 0,5-1-5 0,3 1-6 16,0-2-13-16,2-4 5 0,3 3-9 0,0-3-7 15,5 0-10-15,1 0-7 0,0-5-7 0,2 1-11 16,2-5-14-16,7 2 0 0,-9-3-5 0,12-3-8 16,-12-1-8-16,8-4-2 0,-9 0-11 0,-3-2 2 15,8-3-1-15,-10-1 0 0,2 3-9 0,0-9 2 16,-8 7-3-16,0-4 7 0,-3 1 6 0,1-11 7 16,-4 4-4-16,-4-5 8 0,-3 3 6 15,-6-1-2-15,1 7 6 0,-8-7 3 0,0 3-7 0,-1 6 6 16,-5 4-6-16,-2-2-3 0,1 6-4 0,-7 0-11 15,0-2 1-15,1 3-5 0,-2-1-5 0,1 4-2 16,0 0-11-16,1 5-13 0,1 2-30 0,-5-1-18 16,2 4-31-16,0 2-30 0,1-1-24 0,4 1-50 15,-3 4-53-15,1 0-47 0,5 0-49 0,3 0-43 16,4 4-232-16,0-6-649 0,5 1 287 0</inkml:trace>
        </inkml:traceGroup>
      </inkml:traceGroup>
    </inkml:traceGroup>
  </inkml:traceGroup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40:24.260"/>
    </inkml:context>
    <inkml:brush xml:id="br0">
      <inkml:brushProperty name="width" value="0.13333" units="cm"/>
      <inkml:brushProperty name="height" value="0.13333" units="cm"/>
      <inkml:brushProperty name="color" value="#9966CC"/>
      <inkml:brushProperty name="fitToCurve" value="1"/>
    </inkml:brush>
  </inkml:definitions>
  <inkml:traceGroup>
    <inkml:annotationXML>
      <emma:emma xmlns:emma="http://www.w3.org/2003/04/emma" version="1.0">
        <emma:interpretation id="{012E1897-AB19-4722-8B4E-0F1EA26D73FD}" emma:medium="tactile" emma:mode="ink">
          <msink:context xmlns:msink="http://schemas.microsoft.com/ink/2010/main" type="inkDrawing" rotatedBoundingBox="8392,7670 16449,6213 16832,8331 8775,9788" semanticType="callout" shapeName="Other">
            <msink:sourceLink direction="with" ref="{1544563D-5339-48A1-BB75-F40BA1AA975D}"/>
            <msink:sourceLink direction="with" ref="{59BC9AC9-7735-45AD-8ADE-3BD04B6C0442}"/>
          </msink:context>
        </emma:interpretation>
      </emma:emma>
    </inkml:annotationXML>
    <inkml:trace contextRef="#ctx0" brushRef="#br0">12 1826 93 0,'0'0'174'0,"0"0"-11"15,-3-13-13-15,-3 5-15 0,6-2-11 0,0-1-9 0,-3-3-9 16,0 3 1-16,0-5-7 0,3 0-6 0,0 3-5 16,0-2-8-16,0 0-1 0,3-1-8 0,-3-1 1 15,-1-3-2-15,2 3-6 0,1 1-6 0,5-2 6 16,-7 2-5-16,6-3-7 0,0 1-3 0,-2 1 2 15,4-9-4-15,4 11 7 0,-6-2-5 0,-1-1-5 16,9-7-1-16,-4 8-1 0,2 0 1 0,-2 0-4 16,1-1-1-16,-11 18-1 0,39-43-1 0,-18 21-3 15,-21 22-1-15,38-30-2 0,-12 11 4 0,-7-5-4 16,-19 24 5-16,43-32-8 0,-15 11-1 0,-3 4-3 16,-25 17-1-16,48-36 4 0,-25 23-8 0,-23 13 2 15,56-38-1-15,-28 20 0 0,-28 18-4 0,54-27 6 16,-26 9-8-16,-28 18-2 0,55-29 2 0,-25 8-1 15,1 3-1-15,3 0-1 0,3-2 1 0,14-8 2 16,10 0 0-16,-24 6 0 0,17-4-4 0,-17 8 10 16,24-7-5-16,-5-1-4 0,-12 10-2 0,11-9-1 15,-14 12 2-15,-1-5-3 0,24-2 5 0,-26 8-1 16,0-1-1-16,4 2-5 0,-4-9 3 0,5 10-3 16,4-3-2-16,-47 13 0 0,87-22 0 0,-42 12 4 0,17-11-2 15,-18 9-2-15,-3-1 2 0,20-8-3 16,-18 12 1-16,20-8-1 0,-22 5-2 0,2 2 1 15,18-5 2-15,-20 6-1 0,5-4 2 0,-5 1-4 16,4-1 1-16,22 2 1 0,-22-1 0 0,1 1 0 0,-46 11-1 16,87-14 1-16,-49 4-2 0,3 2-1 0,4-2 3 15,-45 10-3-15,84-19 4 0,-43 10-1 0,4-1-1 16,3 3 7-16,-3-3-7 0,-45 10-2 16,109-25-1-16,-63 15 4 0,1-1 1 0,18-5-3 0,-21 4 3 15,20 0-4-15,-19 4-1 0,-45 8 2 0,83-15-1 16,-40 7 0-16,1-1 3 0,1 1-1 0,-45 8-1 15,81-13-1-15,-40 8 4 0,-41 5 4 0,84-13-4 16,-42 10-5-16,-42 3 5 0,82-8-3 0,-39 7-3 16,-43 1 3-16,86-5 0 0,-40 2 2 0,-46 3-1 15,90-2-1-15,-43 2 3 0,-47 0-6 0,93-3 4 16,-47 3 4-16,-46 0 2 0,93-1-9 0,-49 1 2 16,-44 0-1-16,87 3 0 0,-43-3-1 0,-44 0 1 15,83 6-1-15,-40-1 4 0,-43-5-1 0,66 5-2 16,-66-5-1-16,68 6 7 0,-28-2-5 0,-40-4 9 15,80 10 3-15,-36-5-10 0,-44-5-1 0,80 5 0 16,-42 0 5-16,-38-5-5 0,76 11 2 0,-36-8 3 16,-40-3 3-16,87 12-1 0,-49-6-3 0,-38-6 8 15,77 16-2-15,-39-13 3 0,-38-3-2 0,68 13-4 16,-68-13-3-16,68 15 1 0,-41-8-3 0,-27-7 7 16,62 18-3-16,-28-5 0 0,-34-13-2 0,63 20 2 15,-24-10 2-15,-39-10-4 0,59 19-2 0,-20-8 1 16,-5 0 1-16,-34-11-7 0,74 22 2 0,-40-11 2 0,2 1 1 15,-36-12-3-15,65 27 2 0,-31-14 2 0,1-1-3 16,-35-12 1-16,56 25-3 0,-29-14 4 16,-27-11-3-16,68 30 1 0,-34-20 1 0,-34-10 0 15,63 21 1-15,-27-9 3 0,-4 6-6 0,-32-18 2 16,62 19-5-16,-29-3 5 0,-1-3 0 0,-32-13-3 0,68 25 0 16,-43-15 4-16,-25-10-1 0,55 28 3 15,-29-10 6-15,-26-18-5 0,43 27 4 0,-16-9-3 16,-27-18 7-16,40 26-4 0,-40-26-3 0,48 30-4 0,-27-16 5 15,-21-14 1-15,47 29-4 0,-47-29 4 0,40 26-1 16,-13-7 6-16,-27-19 4 0,45 33-5 0,-25-18 10 16,-20-15 7-16,35 26 2 0,-35-26 13 0,36 27-12 15,-36-27 10-15,28 28 4 0,-28-28-5 0,29 27-7 16,-29-27-2-16,33 23 0 0,-33-23-9 0,22 19 1 16,-22-19-10-16,0 0 1 0,25 22-18 0,-25-22-24 15,0 0-27-15,0 0-18 0,0 0-21 0,0 0-18 16,32 23-34-16,-32-23-45 0,0 0-47 0,0 0-46 15,0 0-250-15,0 0-575 0,0 0 255 0</inkml:trace>
  </inkml:traceGroup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40:38.114"/>
    </inkml:context>
    <inkml:brush xml:id="br0">
      <inkml:brushProperty name="width" value="0.13333" units="cm"/>
      <inkml:brushProperty name="height" value="0.13333" units="cm"/>
      <inkml:brushProperty name="color" value="#9966CC"/>
      <inkml:brushProperty name="fitToCurve" value="1"/>
    </inkml:brush>
  </inkml:definitions>
  <inkml:traceGroup>
    <inkml:annotationXML>
      <emma:emma xmlns:emma="http://www.w3.org/2003/04/emma" version="1.0">
        <emma:interpretation id="{277C2D66-559C-4593-A50E-B6210D5F56AE}" emma:medium="tactile" emma:mode="ink">
          <msink:context xmlns:msink="http://schemas.microsoft.com/ink/2010/main" type="inkDrawing" rotatedBoundingBox="15484,3398 26441,5091 26197,6673 15239,4979" semanticType="callout" shapeName="Other">
            <msink:sourceLink direction="with" ref="{DAF9534D-0878-4D51-AEB4-35A8AA579B3C}"/>
            <msink:sourceLink direction="with" ref="{E681E8A5-3ECB-4485-A297-1D18BC6AA4CC}"/>
          </msink:context>
        </emma:interpretation>
      </emma:emma>
    </inkml:annotationXML>
    <inkml:trace contextRef="#ctx0" brushRef="#br0">0 917 45 0,'0'0'112'15,"44"-36"-11"-15,-44 36 3 0,0 0-10 0,43-28-9 16,-43 28-10-16,37-18 1 0,-37 18 2 0,31-17-4 16,-31 17-2-16,34-18-8 0,-34 18 11 0,37-20-13 15,-37 20 3-15,30-20-5 0,-30 20-1 0,36-21-2 16,-36 21 0-16,36-23-4 0,-36 23 3 0,38-22-4 15,-38 22-6-15,39-24-6 0,-39 24 2 0,43-19 5 0,-43 19-5 16,39-19-1-16,-39 19-4 0,43-20 0 16,-43 20-8-16,44-18-1 0,-44 18 0 0,49-22 3 15,-49 22-2-15,61-22-4 0,-26 11 0 0,-1-2-3 16,-34 13-3-16,71-22 0 0,-71 22-4 0,62-20 6 0,-24 8-5 16,-4 3 3-16,-34 9-5 0,73-24 1 0,-36 12-1 15,0 3 1-15,-37 9 0 0,70-26-2 0,-34 17-4 16,-36 9-1-16,75-18 3 0,-35 5 0 15,-2 3 0-15,1-5 2 0,26-5-1 0,-3 4-2 0,-19 6 8 16,-1 2-6-16,3-3-2 0,23-3 3 0,-24 5-5 16,3 6 3-16,-47 3-7 0,111-19 5 0,-70 14 1 15,5-2-2-15,0 0-2 0,-46 7 1 0,88-13-1 16,-45 5 1-16,-3 1-2 0,-40 7 1 0,87-14-3 16,-43 5-1-16,1-1 0 0,0 2 3 0,23-4 3 15,-28 4-3-15,28-2-2 0,0-3 4 0,0 0 0 16,-2 5 2-16,7-1-1 0,-4-4 1 0,5 5-4 15,-6 1 6-15,3-1-2 0,1 1-3 0,0-1 0 16,-2 3 16-16,1 2-2 0,-3 1-2 0,-1 0 0 16,-67 2-3-16,91 0-4 0,-21 2 5 0,-24 1-5 15,32-3 0-15,-32 2-4 0,22 1 2 0,2-1 1 16,-4 1-1-16,-17 2-2 0,-49-5 0 0,125 6 0 16,-47-6-2-16,-5 2 2 0,4 2-3 0,-1 2 2 15,1-1-1-15,-8 1-1 0,2 5-1 0,-1-5 1 16,-22 2 0-16,25 1-3 0,-10 2 2 0,1 3-1 15,-14-6-1-15,19 3 2 0,8 1 0 0,-12-1-1 16,-19-4 2-16,20 3 4 0,7 1-8 0,-7 1 2 16,5 0 0-16,0-2-1 0,0 2 0 0,-3-6-2 15,2 7 4-15,1-3-5 0,-7 3 5 0,4-3-1 16,-6 5-2-16,4 5 0 0,-20-10 1 0,20 11-1 16,-24-9 1-16,24 11-2 0,2-4 5 0,-6 0-3 15,-16-5 0-15,20 10 0 0,-2-2 2 0,-2-4-2 16,7 3-2-16,-4-3 4 0,6-1 0 0,0 3-2 15,-2-2 3-15,-24-4-3 0,21 4 3 0,2 2-4 16,4-1 0-16,-8 1-2 0,-2 0 2 0,3 3 1 16,-6 0 1-16,3 0-2 0,-3 0 0 0,3-3 3 15,-24-5-2-15,27 7 1 0,0-2-2 0,5 3 2 16,-6-5-2-16,-2 2 3 0,3 1 0 0,0-1-4 16,0 2 1-16,-3-3-1 0,-1 5 0 0,1-2 1 15,-3 3-1-15,0-5 2 0,0 3 2 0,-4 4-3 16,-15-11 4-16,23 8-2 0,-1 0 1 0,-4 0-3 15,1 0 2-15,-3-1-2 0,-15-6 0 0,23 5 2 16,-22-6-1-16,18 6 1 0,-18-6 4 0,22 4-4 16,-2-3-2-16,-3 4 1 0,-18-6-1 0,18 7 2 15,2-2-3-15,-21-6 0 0,20 5 4 0,-20-3-3 16,-3-3 1-16,1 5 2 0,5-1-4 0,-3 1 1 16,15 8 0-16,-21-6 3 0,0 0-3 0,0 3-2 15,-2 1 0-15,-7 2 2 0,5-1 0 0,-4 3 2 16,1-1-2-16,8 14-1 0,-10-13 4 0,0-1 0 15,-2 3-2-15,9 12 2 0,-11-14 1 0,8 12-4 0,-8-10 2 16,-2-2-4-16,0 2 4 0,6 11 2 16,-5-13-2-16,-9 3 0 0,7-1-6 0,-5 1 5 15,1-1 1-15,2 0 2 0,-16-30-3 0,19 55 2 16,-7-30-3-16,-12-25 0 0,22 51 3 0,-22-51-6 16,13 33 1-16,-13-33-16 0,14 26-11 0,-14-26-17 0,0 0-15 15,16 31-25-15,-16-31-34 0,0 0-25 0,0 0-41 16,24 24-46-16,-24-24-120 0,0 0-380 15,0 0 168-15</inkml:trace>
  </inkml:traceGroup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40:47.610"/>
    </inkml:context>
    <inkml:brush xml:id="br0">
      <inkml:brushProperty name="width" value="0.13333" units="cm"/>
      <inkml:brushProperty name="height" value="0.13333" units="cm"/>
      <inkml:brushProperty name="color" value="#9966CC"/>
      <inkml:brushProperty name="fitToCurve" value="1"/>
    </inkml:brush>
  </inkml:definitions>
  <inkml:traceGroup>
    <inkml:annotationXML>
      <emma:emma xmlns:emma="http://www.w3.org/2003/04/emma" version="1.0">
        <emma:interpretation id="{F4A6BF21-8E7B-42B1-BFCF-E4ED56EACE33}" emma:medium="tactile" emma:mode="ink">
          <msink:context xmlns:msink="http://schemas.microsoft.com/ink/2010/main" type="writingRegion" rotatedBoundingBox="23839,2889 26779,3207 26638,4513 23697,4195">
            <msink:destinationLink direction="with" ref="{E681E8A5-3ECB-4485-A297-1D18BC6AA4CC}"/>
          </msink:context>
        </emma:interpretation>
      </emma:emma>
    </inkml:annotationXML>
    <inkml:traceGroup>
      <inkml:annotationXML>
        <emma:emma xmlns:emma="http://www.w3.org/2003/04/emma" version="1.0">
          <emma:interpretation id="{1294D36A-0760-437C-8366-6BC2AA1D343B}" emma:medium="tactile" emma:mode="ink">
            <msink:context xmlns:msink="http://schemas.microsoft.com/ink/2010/main" type="paragraph" rotatedBoundingBox="23839,2889 26779,3207 26638,4513 23697,419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25CF47C-2CD4-44C1-901D-67B433418E9B}" emma:medium="tactile" emma:mode="ink">
              <msink:context xmlns:msink="http://schemas.microsoft.com/ink/2010/main" type="line" rotatedBoundingBox="23839,2889 26779,3207 26638,4513 23697,4195"/>
            </emma:interpretation>
          </emma:emma>
        </inkml:annotationXML>
        <inkml:traceGroup>
          <inkml:annotationXML>
            <emma:emma xmlns:emma="http://www.w3.org/2003/04/emma" version="1.0">
              <emma:interpretation id="{A5C9EDFE-D568-429F-8EA3-5998808E57F1}" emma:medium="tactile" emma:mode="ink">
                <msink:context xmlns:msink="http://schemas.microsoft.com/ink/2010/main" type="inkWord" rotatedBoundingBox="23839,2889 26779,3207 26638,4513 23697,4195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1772-22 39 0,'0'0'103'0,"0"0"-1"0,0 0-1 16,0 0-4-16,0 0-4 0,0 0-3 16,0 0-1-16,0 0 1 0,0 0 3 0,0 0-5 15,0 0 4-15,0 0-8 0,0 0-7 0,0 0-6 0,0 0 1 16,0 0-10-16,0 0 3 0,0 0 0 0,0 0 0 16,0 0-6-16,0 0-4 0,0 0-8 0,0 0 11 15,42-31 2-15,-42 31-7 0,0 0-7 0,0 0 4 16,0 0-5-16,0 0 3 15,0 0-9-15,0 0 4 0,-32-66 2 0,32 66-5 16,0 0 2-16,-30-27-3 0,30 27-4 0,0 0-4 16,-37-17 1-16,37 17-7 0,-41-12 1 0,41 12 11 15,0 0-4-15,-53-9-4 0,53 9 0 0,0 0 0 16,0 0 1-16,0 0-3 0,-89 12-6 0,89-12 0 16,-38 15-1-16,38-15 1 0,-37 13-1 0,37-13 0 15,-34 23 2-15,34-23-7 0,-31 25 14 0,31-25 2 16,-38 37-4-16,38-37 2 0,-24 32-2 0,8-7 5 0,16-25 2 15,-25 50-3-15,18-27 5 0,7-23-4 0,-17 55 5 16,10-27 2-16,7-28 0 0,-16 61-1 16,10-30-4-16,-2-2-1 0,8-29 3 0,-10 60-1 15,0-29 3-15,10-31 4 0,-8 59-9 0,5-29 1 0,3-30-10 16,-4 58-2-16,0-28 0 0,4-30 0 0,-2 54-7 16,2-54-3-16,-1 55 4 0,1-29 0 0,0-26-6 15,-2 50 1-15,2-50-1 0,2 36 1 0,-2-36-1 16,7 35-2-16,-7-35 1 0,0 0 11 0,16 45-15 15,-16-45 0-15,19 25 5 0,-19-25-11 0,0 0 5 16,24 26-2-16,-24-26 1 0,0 0-3 0,27 18 2 16,-27-18-4-16,0 0 8 0,0 0-1 0,45 10-1 15,-45-10-5-15,0 0 5 0,0 0-3 0,0 0-1 16,0 0 4-16,95-26-4 0,-95 26 3 0,40-23-3 16,-40 23-1-16,29-25-5 0,-29 25 6 0,30-27-3 15,-30 27-2-15,22-31 10 0,-22 31-7 0,18-34 0 16,-18 34 12-16,8-35-4 0,-8 35-6 0,5-33-1 15,-5 33 5-15,0 0-8 0,3-46 5 0,-3 46-4 16,0 0 5-16,0 0-1 0,-15-43-1 0,15 43-1 16,0 0 2-16,-28-24-2 0,28 24 3 0,0 0 9 15,-34-15-1-15,34 15 1 0,0 0-8 0,0 0-3 16,-66 0 9-16,66 0-4 0,0 0-9 0,-70 16 0 16,70-16-7-16,-37 17-20 0,37-17-9 0,0 0-20 15,-48 26-32-15,48-26-39 0,-28 23-35 0,28-23-36 16,-20 22-51-16,20-22-37 0,-19 27-166 0,19-27-494 15,0 0 218-15</inkml:trace>
          <inkml:trace contextRef="#ctx0" brushRef="#br0" timeOffset="-1118.624">0 204 134 0,'0'0'159'16,"0"0"-5"-16,0 0-2 0,0 0 0 0,0 0-7 16,0 0-1-16,0 0-8 0,0 0 0 0,0 0-12 15,0 0-3-15,0 0-7 0,0 0-6 0,0 0-2 0,0 0-4 16,0 0-6-16,0 0-7 0,0 0 0 15,0 0-13-15,0 0-5 0,0 0-7 0,0 0-3 16,0 0-10-16,0 0-4 0,34-85-5 0,-34 85-1 16,36-30-2-16,-36 30-11 0,42-34 2 0,-14 17-3 0,-28 17-5 15,42-23 1-15,-42 23-1 0,40-20-7 0,-40 20 2 16,41-22-4-16,-41 22-6 0,40-18 3 16,-40 18 0-16,0 0-5 0,38-13 6 0,-38 13-6 15,0 0-3-15,0 0 5 0,0 0-2 0,0 0-3 0,52-4 1 16,-52 4 0-16,0 0-2 0,0 0 4 0,0 0 0 15,37 41-1-15,-37-41-2 0,0 0 2 0,13 42-3 16,-13-42 2-16,-7 45-2 0,7-45 1 16,0 0-1-16,-21 58-1 0,14-35 3 0,7-23 0 0,-18 40-6 15,18-40 3-15,-25 33 11 0,25-33-8 0,-22 41-4 16,22-41 3-16,-27 30 0 0,27-30-2 0,-22 30 4 16,22-30 0-16,-19 23-4 0,19-23 0 0,-24 22-2 0,24-22 6 15,0 0 1-15,0 0-5 0,0 0 2 0,-28 25 0 16,28-25 3-16,0 0 0 0,0 0 5 0,0 0 1 15,0 0 3-15,0 0-3 0,0 0-7 16,0 0 7-16,0 0-6 0,0 0 3 0,0 0-1 0,0 0 1 16,0 0-3-16,0 0-4 0,0 0 4 0,0 0-1 15,0 0-2-15,0 0 3 0,89-76 1 0,-89 76-3 16,35-16-3-16,-35 16 3 0,0 0-2 0,41-16 1 16,-41 16-2-16,0 0 0 0,51-5 2 0,-51 5 1 15,0 0-3-15,0 0 0 0,0 0 3 0,73 19-3 16,-73-19 3-16,30 23-1 0,-30-23 1 0,27 25 0 15,-27-25-4-15,23 29 1 0,-23-29 3 0,19 34-3 16,-19-34 1-16,14 37-2 0,-14-37 1 0,10 37 4 16,-10-37 4-16,4 43-10 0,-4-43 4 0,-6 39 1 15,6-39-1-15,-11 48 2 0,11-48-2 0,-17 43 3 16,6-18-1-16,11-25 7 0,-25 46-3 0,7-21 6 16,18-25 0-16,-28 33-3 0,9-10 2 0,19-23 3 15,-37 35 0-15,13-15 5 0,24-20 0 0,-38 28 6 16,38-28 1-16,-37 23-5 0,37-23-6 0,-53 27 2 15,53-27 3-15,-40 18-2 0,40-18 1 0,-43 12-8 16,43-12-1-16,0 0 4 0,-50 11 0 0,50-11 8 16,0 0-5-16,0 0-3 0,0 0-1 0,-62-6-1 15,62 6-5-15,0 0 3 0,0 0-1 0,0 0-1 16,0 0 1-16,-47-19-2 0,47 19-5 0,0 0-1 16,0 0 3-16,0 0-9 0,-20-25-11 0,20 25-10 15,0 0-19-15,0 0-26 0,0 0-35 0,0 0-43 16,0 0-41-16,0 0-36 0,0 0-31 0,14-49-203 15,-14 49-497-15,0 0 220 0</inkml:trace>
          <inkml:trace contextRef="#ctx0" brushRef="#br0" timeOffset="850.599">2087 778 126 0,'0'0'271'0,"0"0"-12"16,0 0-16-16,0 0-22 0,70-21-18 0,-70 21-14 15,41-17-18-15,-41 17-15 0,42-18-5 0,-42 18-13 16,51-24-2-16,-29 11-16 0,-22 13-13 15,61-34-14-15,-38 23-2 0,13-7-10 0,-36 18-11 0,56-35-8 16,-29 15-3-16,-7-3-5 0,2 0-3 0,2-5-7 16,-3-2 2-16,8-11-15 0,-2-2-4 0,-10 13-4 15,3 1 3-15,-4-2-1 0,-3 2-4 0,-13 29-3 16,21-55 0-16,-15 31-2 0,-6 24-4 0,16-37 0 16,-16 37-5-16,0-38 2 0,0 38 2 0,0 0-5 15,0-40 4-15,0 40 2 0,0 0 5 0,-19-32 2 16,19 32-2-16,0 0 0 0,0 0 1 0,-34-18-6 15,34 18 1-15,0 0-2 0,0 0 1 0,0 0-3 16,-67 5-2-16,67-5 2 0,0 0 2 0,-63 27 0 16,63-27 4-16,-46 27-1 0,46-27-1 0,-35 30-2 15,14-8 2-15,-3 3 14 0,24-25 2 0,-29 40 13 16,16-13 3-16,-5 0 0 0,18-27-4 0,-28 56 3 16,21-24-4-16,-11 11 18 0,9-13-13 0,0 1 5 15,9-31-6-15,-15 59 4 0,6-27-7 0,4 0 2 16,5-32-13-16,-5 60 6 0,5-29-1 0,0-31 4 15,5 62-2-15,-1-33-11 0,-4-29 0 0,7 61-13 0,-2-31 6 0,-5-30-2 0,1 53 2 16,-1-53 1-16,3 44-9 0,-3-44 4 16,9 37-1-16,-9-37 0 0,9 36-3 0,-9-36-3 15,12 35-5-15,-12-35 5 0,0 0 0 0,20 43-7 0,-20-43 7 16,26 23-2-16,-26-23-7 0,29 20 8 0,-29-20 4 16,0 0-6-16,35 15-3 0,-35-15 5 0,0 0-7 15,0 0 1-15,58 10-1 0,-58-10-1 0,0 0 2 16,61-3 1-16,-61 3-2 0,0 0 2 0,0 0-4 15,69-20 8-15,-69 20-3 0,32-20 4 0,-32 20-2 16,34-20-9-16,-34 20 8 0,39-26-9 0,-39 26-1 16,32-27-4-16,-32 27-4 0,30-26 1 15,-30 26 1-15,28-25 8 16,-28 25 5-16,20-28-13 0,-20 28-2 0,20-24 7 16,-20 24-3-16,11-31 0 0,-11 31 1 0,0 0 6 15,0 0 5-15,11-43-14 0,-11 43 18 0,0 0-2 16,0 0-1-16,-13-45 0 0,13 45-7 0,0 0 16 0,0 0 1 0,-24-28 5 0,24 28-3 15,0 0 9-15,0 0 4 0,-36-16-10 16,36 16-4-16,0 0 6 0,0 0-1 0,0 0-2 16,-72-1-3-16,72 1 7 0,0 0-8 0,0 0 4 0,-75 24 2 15,75-24-16-15,-46 17-13 0,46-17-16 0,-37 22-25 16,37-22-24-16,-38 25-37 0,8-6-47 0,1-3-51 16,29-16-76-16,-46 44-78 0,18-24-247 0,3 1-661 15,6 3 292-15</inkml:trace>
        </inkml:traceGroup>
      </inkml:traceGroup>
    </inkml:traceGroup>
  </inkml:traceGroup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40:31.520"/>
    </inkml:context>
    <inkml:brush xml:id="br0">
      <inkml:brushProperty name="width" value="0.13333" units="cm"/>
      <inkml:brushProperty name="height" value="0.13333" units="cm"/>
      <inkml:brushProperty name="color" value="#9966CC"/>
      <inkml:brushProperty name="fitToCurve" value="1"/>
    </inkml:brush>
    <inkml:brush xml:id="br1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3473D21C-CF1D-4C99-AB73-23F5EBB54421}" emma:medium="tactile" emma:mode="ink">
          <msink:context xmlns:msink="http://schemas.microsoft.com/ink/2010/main" type="writingRegion" rotatedBoundingBox="1180,3877 29095,3204 29250,9605 1334,10279"/>
        </emma:interpretation>
      </emma:emma>
    </inkml:annotationXML>
    <inkml:traceGroup>
      <inkml:annotationXML>
        <emma:emma xmlns:emma="http://www.w3.org/2003/04/emma" version="1.0">
          <emma:interpretation id="{485ED0E7-DBA4-4E61-BA9F-6EE6CFA92FB3}" emma:medium="tactile" emma:mode="ink">
            <msink:context xmlns:msink="http://schemas.microsoft.com/ink/2010/main" type="paragraph" rotatedBoundingBox="9962,3817 14544,3546 14614,4725 10032,4996" alignmentLevel="2"/>
          </emma:interpretation>
        </emma:emma>
      </inkml:annotationXML>
      <inkml:traceGroup>
        <inkml:annotationXML>
          <emma:emma xmlns:emma="http://www.w3.org/2003/04/emma" version="1.0">
            <emma:interpretation id="{397C808C-266F-4FD1-927B-A555EFF542E7}" emma:medium="tactile" emma:mode="ink">
              <msink:context xmlns:msink="http://schemas.microsoft.com/ink/2010/main" type="inkBullet" rotatedBoundingBox="10007,4581 10947,4525 10951,4595 10012,4651"/>
            </emma:interpretation>
            <emma:one-of disjunction-type="recognition" id="oneOf0">
              <emma:interpretation id="interp0" emma:lang="" emma:confidence="0">
                <emma:literal>-</emma:literal>
              </emma:interpretation>
            </emma:one-of>
          </emma:emma>
        </inkml:annotationXML>
        <inkml:trace contextRef="#ctx0" brushRef="#br0">7808 3721 61 0,'0'0'257'15,"0"0"-1"-15,0 0-12 0,0 0-12 0,0 0-14 16,0 0-12-16,0 0-23 0,0 0-13 0,0 0-1 15,0 0 1-15,0 0-9 0,0 0 1 0,0 0-3 16,0 0-9-16,0 0-9 0,0 0-6 0,107-34-9 16,-107 34 7-16,68-12-17 0,-26 7-1 0,-42 5-5 0,87-10-6 15,-40 5-8-15,-1 1-5 0,20-4-2 16,-66 8-9-16,92-11-7 0,-48 6 2 0,0 0-6 16,-44 5-5-16,81-8-11 0,-42 4-2 0,-39 4-9 15,57-5-1-15,-57 5 1 0,0 0-12 0,61-6-11 0,-61 6-9 16,0 0-28-16,0 0-17 0,0 0-23 15,55 0-18-15,-55 0-17 0,0 0-32 0,0 0-36 0,0 0-46 16,0 0-53-16,0 0-32 0,0 0-39 0,0 0-178 16,0 0-549-16,0 0 244 0</inkml:trace>
      </inkml:traceGroup>
      <inkml:traceGroup>
        <inkml:annotationXML>
          <emma:emma xmlns:emma="http://www.w3.org/2003/04/emma" version="1.0">
            <emma:interpretation id="{26420A51-DF94-49B3-AFCF-CCF5CF507EA1}" emma:medium="tactile" emma:mode="ink">
              <msink:context xmlns:msink="http://schemas.microsoft.com/ink/2010/main" type="line" rotatedBoundingBox="11625,3719 14544,3546 14614,4725 11695,4898"/>
            </emma:interpretation>
          </emma:emma>
        </inkml:annotationXML>
        <inkml:traceGroup>
          <inkml:annotationXML>
            <emma:emma xmlns:emma="http://www.w3.org/2003/04/emma" version="1.0">
              <emma:interpretation id="{DAF9534D-0878-4D51-AEB4-35A8AA579B3C}" emma:medium="tactile" emma:mode="ink">
                <msink:context xmlns:msink="http://schemas.microsoft.com/ink/2010/main" type="inkWord" rotatedBoundingBox="11625,3719 14544,3546 14614,4725 11695,4898">
                  <msink:destinationLink direction="with" ref="{277C2D66-559C-4593-A50E-B6210D5F56AE}"/>
                </msink:context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625.026">9458 3401 102 0,'0'0'202'0,"0"0"-5"16,0 0-5-16,55-38-13 0,-55 38-8 0,32-24-17 16,-32 24-6-16,43-27-17 0,-43 27-9 0,50-32-9 0,-31 18-10 15,11-4-14-15,-30 18-7 0,47-35-7 0,-20 14-9 16,-2 1-5-16,-25 20-7 0,32-30-3 0,-32 30-8 16,33-41-12-16,-33 41 4 0,16-35-4 0,-16 35-6 15,19-31-2-15,-19 31 1 0,12-30-3 0,-12 30-2 16,0 0-3-16,6-34 0 0,-6 34-1 0,0 0-4 15,0 0 2-15,0 0 1 0,0 0 5 0,0 0 1 16,-37-36 4-16,37 36-8 0,0 0 5 0,0 0-8 16,0 0-1-16,0 0 3 0,-35-13-3 0,35 13 0 15,0 0-4-15,0 0 3 0,0 0 2 0,0 0 1 16,0 0-1-16,0 0 1 0,0 0-3 0,-71 57 8 16,71-57-1-16,-19 31 8 0,19-31-1 0,-14 36 10 15,1-10-3-15,13-26 3 0,-9 45-2 0,9-45 3 16,-19 52 6-16,16-23-4 0,3-29 4 0,-10 55 10 15,10-27-12-15,0-28 2 0,-3 58 1 0,3-58 4 16,0 54-7-16,-6-28-6 0,6-26 8 0,-8 53-3 16,8-53 2-16,-2 45-5 0,2-45 1 0,0 54 1 15,0-54-5-15,-6 46-4 0,6-46-3 0,-5 44-6 16,5-44 3-16,-9 37-2 0,9-37-3 0,-6 37-8 16,6-37 8-16,-10 34-4 0,10-34 3 0,-9 31 6 15,9-31-18-15,0 0-4 0,-13 37-9 0,13-37-8 16,0 0-16-16,0 0-21 0,-10 28-23 0,10-28-13 15,0 0-35-15,0 0-33 0,0 0-35 0,0 0-32 16,0 0-28-16,0 0-219 0,0 0-510 0,0 0 226 0</inkml:trace>
          <inkml:trace contextRef="#ctx0" brushRef="#br0" timeOffset="1562.5184">10475 3076 133 0,'0'0'233'0,"0"0"-7"0,0 0-10 16,0 0 0-16,0 0-7 0,0 0-3 0,0 0-18 16,0 0-11-16,0 0-13 0,0 0-11 0,0 0-10 15,0 0-8-15,-8-54-14 0,8 54-12 0,0 0-7 16,0 0 6-16,38-37-22 0,-38 37-7 0,22-20-8 16,-22 20-3-16,35-22-13 0,-35 22-3 0,33-23-7 15,-33 23 2-15,44-16-11 0,-44 16-3 0,39-16 3 16,-39 16-6-16,41-14-4 0,-41 14-4 0,38-13-2 15,-38 13-4-15,0 0 4 0,56-10-5 0,-56 10-3 16,0 0 7-16,0 0-8 0,0 0 0 0,0 0-1 16,0 0 1-16,70 18 3 0,-70-18 3 0,0 0 2 15,7 34 0-15,-7-34 11 0,0 0-4 0,-13 48-2 16,13-48 2-16,-16 42 3 0,16-42 2 0,-19 37 6 16,19-37-10-16,-26 43 5 0,10-21-1 0,16-22 2 15,-23 31 4-15,2-9-12 0,21-22 10 0,-30 29-17 16,30-29 3-16,-32 37 10 0,32-37-2 0,-22 26-4 15,22-26-3-15,-25 24 7 0,25-24-8 0,0 0 4 16,-27 22-11-16,27-22 8 0,0 0-5 0,0 0-4 0,0 0 6 16,0 0-2-16,0 0 9 0,0 0-8 15,0 0-5-15,0 0-10 0,0 0 4 0,0 0 8 16,0 0-6-16,0 0-5 0,0 0-2 0,0 0 14 16,0 0-13-16,0 0 0 0,0 0-1 0,0 0 7 0,118-63-12 15,-118 63 6-15,39-11-1 0,-39 11 4 0,0 0-6 16,62-9 2-16,-62 9-10 0,47-8 10 0,-47 8 0 15,0 0-5-15,62 0 1 0,-62 0 3 0,0 0-2 16,54 13 8-16,-54-13-10 0,0 0 10 0,45 25-5 16,-45-25 6-16,35 20-8 0,-35-20 2 0,28 27-3 15,-28-27-3-15,27 29 1 0,-27-29-1 0,22 30-2 16,-22-30 14-16,16 28-4 0,-16-28-9 0,11 36 18 16,-11-36-11-16,8 32 1 0,-8-32-6 0,5 36 5 15,-5-36-2-15,0 0-2 0,-8 52 8 0,8-52-7 16,-16 34 7-16,16-34-10 0,-19 34 7 0,19-34-5 15,-25 31 7-15,25-31-4 0,-36 30 4 0,13-9 6 16,23-21-10-16,-50 30 0 0,23-15 6 0,27-15-11 16,-53 27 7-16,29-15-2 0,24-12 0 0,-60 22 3 15,60-22 3-15,-52 18-8 0,52-18 9 0,-52 14 6 16,17-8 2-16,35-6 4 0,-56 8 15 0,56-8 1 16,0 0 10-16,-58 4 21 0,58-4 13 0,0 0 9 15,0 0-4-15,0 0-6 0,-62-2 4 0,62 2-3 0,0 0 4 16,0 0 0-16,0 0-5 0,0 0-5 15,0 0-12-15,0 0-5 0,-38-20-6 0,38 20-4 16,0 0-5-16,0 0-5 0,0 0-5 0,0 0-13 16,0 0-19-16,0 0-18 0,0 0-29 0,0 0-22 0,0 0-30 15,0 0-37-15,0 0-35 0,66-58-32 0,-66 58-45 16,0 0-44-16,0 0-56 0,0 0-40 0,0 0-292 16,0 0-737-16,0 0 325 0</inkml:trace>
          <inkml:trace contextRef="#ctx0" brushRef="#br0" timeOffset="3698.4953">11680 3515 26 0,'0'0'132'15,"62"-59"-4"-15,-62 59-4 0,43-38-6 0,-16 17-16 16,-2-4 6-16,3 2-7 0,-2-4-3 0,16-8-13 0,-14 9-12 15,-2-1 3-15,1 1-19 0,-5-4-2 0,13-9-6 16,-18 12-3-16,-1 1-8 0,4-17 1 0,-9 16 0 16,-11 27-11-16,19-57-5 0,-9 28 3 15,-4-4-5-15,-6 33-4 0,3-62-5 0,0 33 8 0,-3 29-6 16,-6-53-11-16,6 53 11 0,-6-36-4 0,6 36 0 16,-13-33-2-16,13 33-2 0,0 0 1 0,-19-31-4 15,19 31 5-15,0 0-1 0,0 0 2 0,-28-22 1 16,28 22-5-16,0 0 3 0,0 0 1 0,0 0-2 15,0 0 0-15,0 0 3 0,0 0 3 0,-95 46-4 16,95-46 3-16,-25 30 2 0,12-4 8 0,13-26 1 16,-22 48-3-16,13-24 6 0,9-24 1 0,-19 51 4 15,8-22 4-15,1-2 10 0,-3 6 2 0,13-33-5 16,-16 62 9-16,10-33 5 0,-3 16-2 0,3-14 1 16,6-31 2-16,-10 58-2 0,5-25-1 0,-1 12-5 15,6-45 4-15,-6 60-2 0,6-29 0 0,0-31-1 16,0 58 4-16,0-28-9 0,0-30 1 0,0 67-4 15,6-38 1-15,-6-29-9 0,8 59-4 0,-2-32 1 16,-6-27-4-16,11 44-4 0,0-19 8 0,-11-25-3 16,10 33-1-16,-10-33-2 0,16 30-1 0,-16-30-7 15,19 25 0-15,-19-25-2 0,0 0 2 0,23 26-4 16,-23-26-1-16,0 0-1 0,0 0-3 0,35 22 3 16,-35-22-2-16,0 0-1 0,0 0 3 0,52 5-4 15,-52-5-5-15,0 0 5 0,0 0-3 0,0 0 3 16,94-20 1-16,-94 20-4 0,37-21 2 0,-37 21-6 15,38-26 7-15,-38 26-3 0,42-29-3 0,-16 10 2 16,-26 19-1-16,37-36-2 0,-20 20 0 0,-17 16 3 16,26-30 0-16,-26 30-4 0,22-28 2 0,-22 28-1 15,15-33 0-15,-15 33 2 0,10-32 0 0,-10 32-2 16,0 0 3-16,8-46-4 0,-8 46 5 0,0 0-8 16,-9-45 1-16,9 45 2 0,0 0 2 0,-12-38-1 15,12 38-3-15,0 0 6 0,-22-36-1 0,22 36 0 16,0 0-2-16,-31-20 4 0,31 20-2 0,0 0-1 15,-36-12 1-15,36 12 1 0,0 0-2 0,0 0 1 16,-57-5-3-16,57 5 2 0,0 0-2 0,0 0 1 16,0 0 0-16,-78 17 1 0,78-17 2 0,0 0 0 15,-45 27-4-15,45-27-4 0,-32 24 2 0,32-24-14 16,-22 27-22-16,22-27-20 0,-17 26-14 0,17-26-23 16,-11 33-31-16,11-33-27 0,0 0-55 0,10 53-30 15,-10-53-184-15,0 0-456 0,12 50 202 0</inkml:trace>
        </inkml:traceGroup>
      </inkml:traceGroup>
    </inkml:traceGroup>
    <inkml:traceGroup>
      <inkml:annotationXML>
        <emma:emma xmlns:emma="http://www.w3.org/2003/04/emma" version="1.0">
          <emma:interpretation id="{A9F57E6A-C998-49BD-9EB6-C6BF1C7C0898}" emma:medium="tactile" emma:mode="ink">
            <msink:context xmlns:msink="http://schemas.microsoft.com/ink/2010/main" type="paragraph" rotatedBoundingBox="1289,8422 29205,7749 29250,9605 1334,1027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AD65C76-B967-43FA-A1A9-04B0BFF033D4}" emma:medium="tactile" emma:mode="ink">
              <msink:context xmlns:msink="http://schemas.microsoft.com/ink/2010/main" type="inkBullet" rotatedBoundingBox="1289,8422 2373,8396 2417,10252 1334,10279"/>
            </emma:interpretation>
            <emma:one-of disjunction-type="recognition" id="oneOf2">
              <emma:interpretation id="interp2" emma:lang="" emma:confidence="0">
                <emma:literal>1)</emma:literal>
              </emma:interpretation>
              <emma:interpretation id="interp3" emma:lang="" emma:confidence="0">
                <emma:literal>1,</emma:literal>
              </emma:interpretation>
              <emma:interpretation id="interp4" emma:lang="" emma:confidence="0">
                <emma:literal>1</emma:literal>
              </emma:interpretation>
              <emma:interpretation id="interp5" emma:lang="" emma:confidence="0">
                <emma:literal>“</emma:literal>
              </emma:interpretation>
              <emma:interpretation id="interp6" emma:lang="" emma:confidence="0">
                <emma:literal>л)</emma:literal>
              </emma:interpretation>
            </emma:one-of>
          </emma:emma>
        </inkml:annotationXML>
        <inkml:trace contextRef="#ctx0" brushRef="#br1" timeOffset="-53810.1792">-891 8458 118 0,'0'0'177'0,"0"0"-5"0,0 0 5 16,19 2 0-16,-19-2-16 0,24-7-5 0,-2-1 0 16,-3-1-5-16,3 0-11 0,3-1-8 0,6-5-9 15,2 2-9-15,-1-6-16 0,-2 3-2 0,4 0-12 16,-6-2-8-16,0-2-9 0,3 0-6 0,-5 2-8 15,3-3-7-15,-4 2 0 0,-3-4-3 0,-6 8-9 16,-1-3-9-16,-2 1-3 0,2 1-2 0,4-9-3 16,-10 8-2-16,-2 1-5 0,-1 1 1 0,-1 0-6 0,-1 5 3 15,0 0-4-15,1-5-3 0,-5 5 0 16,0 1 0-16,-2 0-1 0,2 9 0 0,-4-13 0 16,3 6 0-16,1 7 0 0,-8-10 2 0,8 10-6 15,-9-6 3-15,-3 1-4 0,12 5 3 0,-11-2 0 0,11 2 3 16,-15 1-1-16,15-1 0 0,-18 2 0 0,18-2 2 15,-18 9-3-15,14-3 0 0,-8 5 0 16,6-3 4-16,-4 7-2 0,3 0 5 0,2-2 0 16,2 3 2-16,-1 3 8 0,1-3 1 0,7 2 1 0,-4 1 3 15,0 7 0-15,6 2 7 0,-1-5 1 0,-4 6 4 16,2-2 0-16,4 4 5 0,-4 1-2 0,5-2-7 16,-4 3 2-16,1-2 4 0,3 0 0 0,0 1-9 15,-2 1 0-15,-5 10 3 0,2-13-2 0,-3-4-6 16,-1 2 3-16,4 0-4 0,1-2 2 0,-5-7-5 15,4-1 1-15,-5 1 1 0,7 5 0 0,-7-7-4 16,4 1-1-16,-2 0 1 0,1-1-6 0,3-3-2 16,-5-5 1-16,1 7-4 0,-2-6-10 0,2-10-17 15,-4 15-14-15,4-10-18 0,0-5-22 0,-1 10-29 16,1-10-24-16,0 0-45 0,0 0-36 0,0 0-18 16,0 0-192-16,0 0-454 0,0 0 201 0</inkml:trace>
        <inkml:trace contextRef="#ctx0" brushRef="#br1" timeOffset="-53149.2068">-476 7482 5 0,'0'0'149'15,"41"14"1"-15,-23-6-1 0,0 2 0 0,2 1-6 0,1 3 3 16,11 6 0-16,-14-8-9 0,10 8 7 0,-1 0-11 16,2 3 4-16,-7-2-9 0,5 1-2 0,1-2-5 15,-3 1-11-15,0 2-7 0,0 0-6 0,-4 0-13 16,1 2-3-16,-1 3-8 0,-2 2-6 0,-1-1-7 0,-2-5 2 15,0 5-4-15,-1 3 1 0,0 9-6 16,-5-16-1-16,-2 6-7 0,2 1 7 0,-1-1-7 16,1-1-1-16,2 14-5 0,-9-13 7 0,4 13-4 15,1-12 0-15,-3 15 9 0,0-16-2 0,-4 2 0 0,7 13-3 16,-5-1 0-16,0-15 5 0,0 4 0 0,-2-5-11 16,-1 4 3-16,0-1 1 0,-6 12-4 15,5-14 1-15,1 2 3 0,-2 1-11 0,-4-2 14 16,0-1-20-16,1 1 0 0,0 0-1 0,-1-3-7 0,-1 0 7 15,-5-1-5-15,2 0-5 0,-1-3 4 0,-2 1 2 16,3-9-7-16,-2 2-3 0,2 1 11 0,-7 3-9 16,0 1 0-16,8-7-4 0,-6-3 14 15,5 1-17-15,-4-1-1 0,1 0 4 0,0-4 3 0,-1 0-7 16,1 1 14-16,1-2-17 0,2-4-3 0,1 1 4 16,2-1-4-16,7-4 1 0,-13 7-26 0,13-7-16 15,-11 2-25-15,11-2-17 0,0 0-29 0,-16-1-45 16,16 1-56-16,0 0-43 0,-10-9-35 0,10 9-225 15,0-12-559-15,0 12 247 0</inkml:trace>
      </inkml:traceGroup>
      <inkml:traceGroup>
        <inkml:annotationXML>
          <emma:emma xmlns:emma="http://www.w3.org/2003/04/emma" version="1.0">
            <emma:interpretation id="{469C2806-404E-4B2A-8BA9-6E0C6ECE9630}" emma:medium="tactile" emma:mode="ink">
              <msink:context xmlns:msink="http://schemas.microsoft.com/ink/2010/main" type="line" rotatedBoundingBox="3385,8471 29207,7848 29244,9352 3422,9975"/>
            </emma:interpretation>
          </emma:emma>
        </inkml:annotationXML>
        <inkml:traceGroup>
          <inkml:annotationXML>
            <emma:emma xmlns:emma="http://www.w3.org/2003/04/emma" version="1.0">
              <emma:interpretation id="{1544563D-5339-48A1-BB75-F40BA1AA975D}" emma:medium="tactile" emma:mode="ink">
                <msink:context xmlns:msink="http://schemas.microsoft.com/ink/2010/main" type="inkWord" rotatedBoundingBox="3386,8508 9549,8360 9584,9826 3422,9975">
                  <msink:destinationLink direction="with" ref="{49101C3E-397B-4218-AAD3-39CEE5F2EC2A}"/>
                  <msink:destinationLink direction="with" ref="{012E1897-AB19-4722-8B4E-0F1EA26D73FD}"/>
                </msink:context>
              </emma:interpretation>
              <emma:one-of disjunction-type="recognition" id="oneOf3">
                <emma:interpretation id="interp7" emma:lang="" emma:confidence="0">
                  <emma:literal>м</emma:literal>
                </emma:interpretation>
                <emma:interpretation id="interp8" emma:lang="" emma:confidence="0">
                  <emma:literal>л</emma:literal>
                </emma:interpretation>
                <emma:interpretation id="interp9" emma:lang="" emma:confidence="0">
                  <emma:literal>М</emma:literal>
                </emma:interpretation>
                <emma:interpretation id="interp10" emma:lang="" emma:confidence="0">
                  <emma:literal>“</emma:literal>
                </emma:interpretation>
                <emma:interpretation id="interp11" emma:lang="" emma:confidence="0">
                  <emma:literal>«</emma:literal>
                </emma:interpretation>
              </emma:one-of>
            </emma:emma>
          </inkml:annotationXML>
          <inkml:trace contextRef="#ctx0" brushRef="#br1" timeOffset="-51440.8062">1496 7834 75 0,'0'0'99'0,"17"-7"-10"0,-17 7-6 16,6-10 3-16,-2 5-3 0,2-5 0 0,-3 0-6 15,-2 0-11-15,5-3 7 0,-3-4-7 0,2 2-5 16,-4-1-5-16,1 0-12 0,-5 1-16 0,-3 0 32 16,1 2-8-16,1-1 3 0,-2 0 5 0,-3 2-19 15,2 2 1-15,-4-1-5 0,1 4-6 0,0 0 2 16,-2 1 3-16,2 3-1 0,-1 2-6 0,11 1-1 16,-16-4 1-16,16 4-4 0,-28 6-2 0,7-1 1 15,7 5-7-15,-1 2 8 0,3 2-7 0,-3 1 9 0,0 7 1 16,4-4-4-16,-6 7-4 0,3 1 0 0,3 0 6 15,-1 4 5-15,5 0 0 0,3 2-2 16,-1-1 6-16,-8 20 3 0,6-6-1 0,2-15 5 16,5 14 5-16,-3-11 1 0,5 12 3 0,2 3-2 0,-10-2 0 15,5-17-2-15,1 22-6 0,4-7 6 0,-1-11-9 16,1 16-3-16,1-17-1 0,2 11-4 0,1-12-2 16,-1 1-2-16,-4 1-1 0,3 14-1 15,1-17 2-15,4 0-2 0,-5-2-1 0,2 2 0 0,3-2 2 16,1 0-8-16,-2-2-1 0,-6-9-2 0,10 7 9 15,-4-8-7-15,2 0 0 0,-2 1-5 0,2 1 5 16,3-3-5-16,-6-3 7 0,4 1-7 0,-1 0-1 16,-4-6-3-16,3 0 0 0,1-2 0 0,1-1 2 15,-4-2 0-15,4 1-2 0,-13-3-4 0,27-2 8 16,-13 0-5-16,6-4 0 0,-4-4-3 0,3-1 2 16,0 1 1-16,-1-4-5 0,-3 0 3 0,2 3 3 15,-2-6-3-15,-2 3 2 0,5-12-2 0,-2 2-1 16,-4 7 0-16,-1-2-2 0,8-6 1 0,-12 8 3 15,8-8-5-15,-6 1 6 0,-2 6-5 0,1 0-3 16,0-7 2-16,-5 7 0 0,-3 0 3 0,0 1-1 16,0-1 0-16,-3 0 2 0,-1 1-4 0,-2-2 3 15,0 1 0-15,-3 3-3 0,0-3 1 0,1 1-2 16,-3 2 1-16,1 2 8 0,-2-1-9 0,-3 3 3 16,7 3 4-16,-3 0 7 0,1 1 2 0,1 0 0 15,0 0-1-15,-3 3 4 0,0 2 0 0,4-1-3 16,8 3-1-16,-21 0 1 0,21 0-6 0,-22 5 5 15,9 2 1-15,-1 4-12 0,-1 1 29 0,2 1-4 16,1 1-3-16,-1 2-2 0,3 0-6 0,-1-1-2 16,4 2-6-16,3-1-19 0,-1 2-7 0,2-1-16 15,3 2-28 1,2 6-25-16,1-7-33 0,0-1-38 0,3 1-49 0,4-3-44 16,2 2-189-16,1-2-473 0,5 0 210 0</inkml:trace>
          <inkml:trace contextRef="#ctx0" brushRef="#br1" timeOffset="-50925.1938">2382 8541 78 0,'-1'8'214'0,"4"6"-8"0,-5 1-6 0,2 1-12 16,-1 3-13-16,8 5-2 0,-5-5-8 0,-1 0-10 15,4 9-8-15,-2-9-7 0,0-1-7 0,8 7-8 16,0 0-9-16,-4-5-6 0,2-5-9 15,-2 1-8-15,5 1-4 0,-2-3-10 0,4 0-6 0,1-2-7 16,-2-2-8-16,5 1-5 0,-1-4-5 0,-5-3-5 16,3-1-2-16,-2-2-4 0,8-2-1 0,1-2 1 15,-1-6-4-15,-1 2-6 0,-2-4 1 0,3-2 0 16,-2-3-2-16,6-8 10 0,-1 1 3 0,-2-2 2 16,-2-6-1-16,0 3-2 0,-6-4-6 0,11-12 1 15,-14 14-5-15,-1 3-1 0,-5-4-2 0,-2 1 1 16,-5 0-6-16,-2 4 7 0,-2 0 20 0,-3 1-1 15,-1 7-3-15,-2 3-1 0,-2 0 3 0,-2 4 2 16,-2 0 7-16,-1 1-8 0,-4 3-10 0,-1 2 2 16,2 4-6-16,-2 1-5 0,1 2 3 0,-2 2-8 15,5 0 0-15,-2 2-4 0,2 2-36 0,2-1-10 16,9 0-19-16,-7 3-20 0,1 3-20 0,3 0-23 16,2 0-32-16,2 4-24 0,2-5-15 0,1 0-30 15,5-1-15-15,3-1-21 0,1-3-11 0,2-1-166 16,-2 2-458-16,8-1 202 0</inkml:trace>
          <inkml:trace contextRef="#ctx0" brushRef="#br1" timeOffset="-50675.1906">2846 8451 175 0,'0'0'196'0,"7"-4"-5"0,-7 4-5 15,0 0-9-15,0 0 1 0,0 0-1 0,20 6-4 16,-15 0-2-16,3 4 7 0,-1-2-10 0,2 6 1 15,3 1-8-15,-3 1-11 0,4 8 2 0,-6-5-7 16,2-2-10-16,0 1-3 0,1-1-20 0,-1 0-3 16,2 8-16-16,-2-7-8 0,-2 0-13 0,0 0-9 15,2 0 1-15,-1 0-6 0,0 1-3 0,3-5-16 16,-5 0-16-16,1 1-17 0,-1 1-23 0,1-3-17 16,-1-6-28-16,-3 1-26 0,2 0-21 0,-2 1-66 15,-3-9-50-15,3 10-43 0,2-5-202 0,-5-5-508 16,0 0 225-16</inkml:trace>
          <inkml:trace contextRef="#ctx0" brushRef="#br1" timeOffset="-50284.5606">3742 8415 207 0,'16'0'227'0,"-16"0"6"0,23 0-15 0,-3-1-18 16,2-1-8-16,2 2-5 0,3-4-4 0,-2-2-4 16,16 5-3-16,0-3-5 0,1 1-14 0,-14 1-5 0,16-1-14 15,-5 3-8-15,-1-5-15 0,-10 2-10 0,0 3-14 16,-1 0-4-16,-1 0-7 0,-2 0-10 16,-2-1-7-16,-3-1-29 0,2 3-20 0,-5-1-22 15,-7-1-22-15,-9 1-22 0,19 1-27 0,-19-1-30 0,12 0-28 16,-12 0-47-16,0 0-36 0,0 0-212 0,0 0-468 15,0 0 207-15</inkml:trace>
          <inkml:trace contextRef="#ctx0" brushRef="#br1" timeOffset="-49987.6805">4167 8088 2 0,'0'0'204'16,"0"0"-6"-16,0 0-5 0,0 0-2 0,15 35-1 15,-9-18-2-15,-3 2-3 0,4 1 1 0,-1 3-1 16,2 7-5-16,-5-2-13 0,4-3-3 0,-4 1-10 16,3 1-16-16,-2 3-11 0,-1-4-12 0,2-1-10 15,-2 1-9-15,3 1-14 0,0-3-4 0,-4-6-11 16,3 0-8-16,4-1 6 0,-3 0-21 0,-2 1-28 15,-1-5-16-15,4 5-25 0,-1-4-18 0,-1-4-19 16,-2-4-25-16,4-1-23 0,-7-5-31 0,12 8-33 16,-3-7-24-16,-9-1-27 0,19-4-161 0,-19 4-418 15,25-18 185-15</inkml:trace>
          <inkml:trace contextRef="#ctx0" brushRef="#br1" timeOffset="-49112.6672">5365 7953 208 0,'-6'-5'219'0,"2"-3"-18"0,-5-4-7 16,1-1-12-16,8 4-12 0,2-2-19 0,-1-5-16 15,8 1-13-15,0-3-14 0,6 2-6 0,5-6-10 16,6 3-9-16,6-1-9 0,-1 1-7 0,2 3 4 16,2 1-7-16,0 5-2 0,-9 1-2 0,-1 2-4 15,-2 3-4-15,1 0-4 0,-1 2 1 0,-8 2-4 0,-1 2-2 16,0 2 1-16,4 3 2 0,-5 4 0 15,-2-5 6-15,0 7 5 0,-6 0 3 0,-1 4 1 16,-2-2-5-16,-2 1-5 0,-8 3 4 0,2 5-6 16,-4 2 12-16,1 1 5 0,-4 0 1 0,0 3 13 0,-15 12 1 15,13-19-9-15,0 7 12 0,-10 13-14 0,0 1-7 16,7-14-1-16,-10 11-20 0,6 3 9 16,-2-1-4-16,5-15-8 0,-1 18-1 0,-7-5-3 15,9-11-7-15,1 1 0 0,-6 12-6 0,1 2 3 0,10-17-7 16,-4 2 2-16,3 1-10 0,8-2 16 0,0-1-10 15,2-2 2-15,3 4-13 0,-3-11 3 0,0 5 2 16,4-5-7-16,1-2 3 0,4 0 1 0,-1-1 1 16,3-2-7-16,2 0-1 0,2-2 0 0,0 1 2 15,3-3-5-15,1 0 6 0,-1-7-5 0,4 2 1 16,-6-4-3-16,3 1 5 0,9-3 3 0,-4-3-5 16,0-2-2-16,5 1-2 0,-4-5 2 0,1 2-4 15,-3-2-4-15,2-2-2 0,9-4 5 0,-14 1-8 16,2-6-2-16,0 7 3 0,-6-2 2 0,4 1 3 15,0-1 3-15,7-6 1 0,-12 7 0 0,-2-4 1 16,-4 2-2-16,4 0-4 0,-2-8 8 0,-7 7 1 16,2-7-1-16,-6 7-1 0,-3 0 3 0,-3-10-2 15,-1 12 3-15,0-2-1 0,4-1-1 0,-13-5-2 16,10 5 5-16,-10-4-2 0,5 10 0 0,1-2 0 16,-3 0 6-16,0 2 4 0,-1-2-11 0,-2 3 5 15,1-1 16-15,1 1-13 0,-3 1-3 0,-6-6-4 16,8 9 7-16,-1-1 3 0,0-2-4 0,0 2-5 15,-1-2 5-15,1 0-3 0,-3 4-3 0,1-3 1 16,2 2 5-16,1-2-4 0,-2 0-2 0,1 2 7 0,1-1-7 16,2-1 1-16,-1-6-1 0,1 7-2 15,4-3-2-15,-2 3 6 0,8 0-2 0,0 0 0 16,-2 2 14-16,2-2 3 0,1 4-2 0,3-5-4 16,2 10 3-16,-4-15 3 0,4 6 0 0,1-5-5 0,-1 7 12 15,3-1-9-15,2-3-11 0,3 0 8 0,3-2-5 16,-2 1 1-16,1 3-4 0,3-5 3 15,3 4 13-15,1-1-14 0,-4 6-31 0,2-2-38 16,-3 2-33-16,-8 1-46 0,-4 4-62 0,12-3-80 0,-12 3-71 16,0 0-204-16,0 0-607 0,0 0 268 0</inkml:trace>
          <inkml:trace contextRef="#ctx0" brushRef="#br1" timeOffset="-47919.6886">6725 8496 160 0,'16'-28'165'0,"-10"20"-15"0,1 1-2 16,8-6-3-16,-5-2-15 0,4-1-3 0,6-7-12 0,4-1-8 16,-5-2-8-16,3 0 1 0,2-1-11 15,-2 0-6-15,0 1-6 0,8-15-13 0,-10 18-2 0,0-2-10 0,6-16-6 16,-10 16 0-16,-5-6-4 0,-2 4-5 0,-3-3-6 16,-5 2 2-16,-1-2-7 0,0 2-1 0,-4 0-4 15,4-1-2-15,-3 10-5 0,-3 0 0 0,-2 0 0 16,2 1-2-16,-4 1-2 0,1 1 0 0,-1 1-2 15,1 4 0-15,-1 0 0 0,-5 1 1 0,2-2 2 16,5 8 2-16,2 1 8 0,6 3-6 0,-19-5-2 16,19 5 1-16,-16-1-2 0,16 1-1 0,-16 3-2 15,16-3 1-15,-22 8-2 0,11 0-1 0,5 1 3 16,-8 4 4-16,3 3-2 0,1 0-1 0,-3 8 3 16,4-8 1-16,1 3 0 0,4 7 8 0,-3 0 8 15,1-1-9-15,6 3 1 0,0 2 4 0,3 0-1 16,-3-1 8-16,6 5 0 0,-2 12 3 0,0-15 0 15,7-4-3-15,-1 7-2 0,2 8-4 0,1 2 5 16,-3-13-4-16,7 11-2 0,-8-13-3 0,2 2 1 16,4 0-2-16,0-3-2 0,1 2-2 0,-5-2 2 15,0-2-7-15,6-1 6 0,-7-6-6 0,9 2 0 16,-6-5-1-16,2-1 1 0,-2 1-2 0,1-2-1 16,2-1-3-16,-3 0 0 0,2-2 0 0,1-2 1 0,-7-2-4 15,1-2 0-15,1 1-1 0,-2-3 2 16,1 0-1-16,-10-3 5 0,18 3-8 0,-18-3 8 15,17-5-6-15,-5 0-2 0,2-1 5 0,2-5-2 16,-3 0-2-16,3-2 2 0,-4-1 0 0,1 0 0 0,-1-3-4 16,-4 0 3-16,0-2-1 0,3 0 2 0,-8 3 6 15,3 1-10-15,-5 1-1 0,2-4 11 16,-1 2-8-16,-2 3-3 0,1-1 0 0,-8-2 1 16,4 3 3-16,-3-1-3 0,-5 1-4 0,3 1 9 0,0 3-1 15,-1 0-2-15,-4-5 6 0,3 7 0 0,1-2 3 16,-4 3 3-16,1-2 4 0,1 5 0 0,-3-2 0 15,0 2 0-15,-2 1-1 0,16 2-5 0,-26 3 1 16,11 2 4-16,2 0-9 0,-4 3 0 0,1 0 3 16,1-1-4-16,0 4-3 0,7-4 2 0,-7 5-2 15,7-4-5-15,3 0-6 0,0 2-4 0,2-1-8 16,3 1-16-16,0-10-11 0,3 12-17 0,3-4-16 16,4 0-15-16,7 2-21 0,-7-5-23 0,12 1-35 15,-7-5-25-15,6 0-26 0,1 2-192 0,-3-3-448 16,3-1 198-16</inkml:trace>
        </inkml:traceGroup>
        <inkml:traceGroup>
          <inkml:annotationXML>
            <emma:emma xmlns:emma="http://www.w3.org/2003/04/emma" version="1.0">
              <emma:interpretation id="{23A704E1-440D-4BF1-9CED-A1187467EB76}" emma:medium="tactile" emma:mode="ink">
                <msink:context xmlns:msink="http://schemas.microsoft.com/ink/2010/main" type="inkWord" rotatedBoundingBox="10384,8385 13784,8303 13816,9616 10416,9698">
                  <msink:destinationLink direction="with" ref="{49101C3E-397B-4218-AAD3-39CEE5F2EC2A}"/>
                </msink:context>
              </emma:interpretation>
              <emma:one-of disjunction-type="recognition" id="oneOf4">
                <emma:interpretation id="interp12" emma:lang="" emma:confidence="0">
                  <emma:literal>+3</emma:literal>
                </emma:interpretation>
                <emma:interpretation id="interp13" emma:lang="" emma:confidence="0">
                  <emma:literal>+13</emma:literal>
                </emma:interpretation>
                <emma:interpretation id="interp14" emma:lang="" emma:confidence="0">
                  <emma:literal>„13</emma:literal>
                </emma:interpretation>
                <emma:interpretation id="interp15" emma:lang="" emma:confidence="0">
                  <emma:literal>„3</emma:literal>
                </emma:interpretation>
                <emma:interpretation id="interp16" emma:lang="" emma:confidence="0">
                  <emma:literal>113</emma:literal>
                </emma:interpretation>
              </emma:one-of>
            </emma:emma>
          </inkml:annotationXML>
          <inkml:trace contextRef="#ctx0" brushRef="#br1" timeOffset="-47607.2043">8200 8263 103 0,'0'0'196'0,"13"-4"-6"0,-3 3-1 0,10-7-3 16,-9 8-10-16,6-2-11 0,6 2-8 0,2-2-14 15,3 1-9-15,8-3-4 0,-9 0-10 0,1 2-16 16,14-1-8-16,0-2-10 0,2 1-5 0,-1 1-11 15,-15-1-9-15,-2 2-23 0,5 0-21 0,-8 0-29 16,0-1-28-16,-4 3-30 0,-4-2-60 0,-4 1-36 16,-11 1-172-16,0 0-365 0,0 0 161 0</inkml:trace>
          <inkml:trace contextRef="#ctx0" brushRef="#br1" timeOffset="-47310.3251">8550 7960 151 0,'0'0'163'0,"0"0"-4"0,0 0-9 0,0 0-6 16,0 0-2-16,0 0 7 0,-6 19 2 0,3-3 1 15,6 1-4-15,-6 1-1 0,3 9-10 16,3-9-5-16,0 8-6 0,-3 1-9 0,0 2-5 15,3-2-5-15,-3 1-3 0,0 0-3 0,-3-2-5 0,0 1-3 16,3-1-8-16,0-9-1 0,0 3-11 0,-3 5-8 16,6-9-8-16,-3 2-2 0,0-1-6 0,0-4-8 15,3 0-8-15,-3-3-15 0,3-1-20 16,-3-9-22-16,4 10-24 0,-4-10-25 0,9 3-36 0,-9-3-41 16,0 0-45-16,38-14-34 0,-18 6-190 0,-4-6-453 15,3 0 201-15</inkml:trace>
          <inkml:trace contextRef="#ctx0" brushRef="#br1" timeOffset="-46482.1869">9545 7683 206 0,'0'0'234'16,"-6"-5"-20"-16,6 5-7 0,-10-8-12 0,7 3-12 15,-3-5-9-15,1 3-11 0,5 7-11 0,-3-16-11 16,3 6-7-16,6-5-10 0,-4-3-13 0,1 3-11 15,6 2-11-15,1-1-5 0,3-2-11 0,-1 4-3 16,1 1-10-16,7-4 3 0,2 0-12 0,0 3-2 16,0 0-7-16,-4 1-5 0,4 2-6 0,3 3-5 15,-3 0 2-15,0 1-3 0,-8 5-3 0,9 0-1 16,-8 3 4-16,-5 0 3 0,2 4 0 0,1 4 3 16,-2 3 0-16,-2 0 11 0,-4 4 2 0,0 8-2 15,-2 1 3-15,0 2 10 0,-3 1-14 0,-3 2 3 16,-3-3 2-16,-1 16 0 0,4-15-1 0,-11-1-5 15,5-2 2-15,2 2 0 0,-9 15 9 0,-2-19 14 16,5 3-10-16,0-1 6 0,-1 0 12 0,2 1-9 16,2-12-7-16,1 1 3 0,2 0 0 0,-5 0-3 0,5-5-5 15,-5 3-5-15,7-6-12 0,0-4 0 16,2 2 0-16,3-7-4 0,-6 6 6 0,6-6-7 16,0 0-14-16,0 0 4 0,0 0-5 0,0 0 0 15,0 0 2-15,0 0-8 0,16-37-6 0,-4 21 2 0,-2 0-6 16,6 0-14-16,1 5 5 0,-3-3-9 0,3 1-2 15,2 0 2-15,0 0 20 0,3 4-18 16,-6 0-3-16,6-1-2 0,-8 4 7 0,-1 0 6 16,3 4-9-16,6-1 0 0,-8 3 11 0,8 2-11 0,-6 1 15 15,3 5-8-15,3-2 8 0,-2 2-6 0,-4 1 4 16,0 3 0-16,6 8-4 0,-2 1 3 0,-4 2 9 16,-3-7-1-16,-4 0-5 0,4 10-1 0,-2-3-5 15,0 3 7-15,-3 2-1 0,1 0 8 0,-6-2-3 16,-1-1-7-16,-2 3 2 0,0-1 1 0,-2 2 4 15,-1-3 1-15,-5 1 0 0,-1-2-2 0,0 1 4 16,-7-3-2-16,0 2 2 0,9-7 18 0,-16 4-1 16,9-6-4-16,-10 6 7 0,-1-2-9 0,3-7 4 15,-5 8 10-15,5-9-14 0,-13 1 0 0,2 1 2 16,11-4-4-16,-16 4 6 0,11-7-8 0,-11 1 14 16,10-3-14-16,3 0 2 0,-2-1-1 0,2-2 3 15,3 0 3-15,2-2-7 0,4 0-5 0,16 0 5 16,-19-1-13-16,19 1 5 0,-10 1-11 0,10-1-14 15,0 0-22-15,-14-6-14 0,14 6 2 0,0 0-29 16,8-15-10-16,-2 6-23 0,1 1-26 0,9-3-43 16,-1 0-29-16,1 0-43 0,9-1-41 0,-4 3-261 15,-2-4-607-15,3 1 268 0</inkml:trace>
          <inkml:trace contextRef="#ctx0" brushRef="#br1" timeOffset="-46044.6826">10642 8336 126 0,'0'9'207'0,"0"-9"-3"15,4 14 0-15,-4 0-8 0,-4 0-7 0,4 1-9 16,4 4-10-16,-2-1-9 0,2-2-5 0,7 9-7 0,-2 0-4 15,-4-8-12-15,12 7-6 0,-8-8-14 16,7 7-8-16,-6-9-10 0,5 0 1 0,1 0-14 16,2-1-11-16,3 0-7 0,-5-2-9 0,1 0-1 15,4-1-9-15,0-5-5 0,1 0-2 0,-3-2-3 0,0 2-4 16,-5-7-2-16,3-1-2 0,4-2-5 0,-2-3 4 16,3-4-7-16,-2-2 1 0,6-4-5 0,-11 5-1 15,7-9 7-15,-1-1-11 0,-4-3-1 0,-3 2 2 16,-7-4 5-16,2-2 7 0,-2 0 0 0,-4-1 0 15,-3 1 2-15,0-1-1 0,-10-12 7 0,4 18 8 16,5 6 3-16,-4 3-4 0,-5 1 10 0,-1 2 6 16,-3-2-7-16,0 1-9 0,-2 0-1 0,0 6-2 15,-3 1 2-15,8 3 1 0,-3 0-10 0,0-2-1 16,-2 5-10-16,0 3-7 0,3 1-18 0,-4-1-22 16,3 1-24-16,0 0-28 0,2 6-34 0,-1-4-48 15,-3 6-45-15,10-6-53 0,-4 2-45 0,-1 1-187 16,3 0-535-16,5 1 236 0</inkml:trace>
          <inkml:trace contextRef="#ctx0" brushRef="#br1" timeOffset="-45779.0529">11258 8271 154 0,'3'9'244'0,"4"7"6"0,-4-1 8 16,9 0-5-16,-3 0-3 0,0 1-16 0,-1 1-14 16,3 6-12-16,1-8-13 0,-2 2-18 0,3-1-5 15,-1 2-16-15,4 6-22 0,-7-6-14 0,3-2-3 16,-3 1-17-16,5-3-9 0,1 1-7 0,2-1-14 16,-6 2-19-16,9-6-19 0,-4-1-25 0,3 0-20 15,-4 0-32-15,-2-1-49 0,-3-3-63 0,7 1-67 16,-3-4-75-16,-9 1-159 0,8 2-496 0,-13-5 220 15</inkml:trace>
        </inkml:traceGroup>
        <inkml:traceGroup>
          <inkml:annotationXML>
            <emma:emma xmlns:emma="http://www.w3.org/2003/04/emma" version="1.0">
              <emma:interpretation id="{59BC9AC9-7735-45AD-8ADE-3BD04B6C0442}" emma:medium="tactile" emma:mode="ink">
                <msink:context xmlns:msink="http://schemas.microsoft.com/ink/2010/main" type="inkWord" rotatedBoundingBox="14557,8201 22746,8004 22777,9294 14588,9491">
                  <msink:destinationLink direction="with" ref="{933304F9-119D-4EA1-AE7F-1DE5731438A5}"/>
                  <msink:destinationLink direction="with" ref="{012E1897-AB19-4722-8B4E-0F1EA26D73FD}"/>
                </msink:context>
              </emma:interpretation>
              <emma:one-of disjunction-type="recognition" id="oneOf5">
                <emma:interpretation id="interp17" emma:lang="" emma:confidence="0">
                  <emma:literal>14</emma:literal>
                </emma:interpretation>
                <emma:interpretation id="interp18" emma:lang="" emma:confidence="0">
                  <emma:literal>44</emma:literal>
                </emma:interpretation>
                <emma:interpretation id="interp19" emma:lang="" emma:confidence="0">
                  <emma:literal>#4</emma:literal>
                </emma:interpretation>
                <emma:interpretation id="interp20" emma:lang="" emma:confidence="0">
                  <emma:literal>КШ</emma:literal>
                </emma:interpretation>
                <emma:interpretation id="interp21" emma:lang="" emma:confidence="0">
                  <emma:literal>4</emma:literal>
                </emma:interpretation>
              </emma:one-of>
            </emma:emma>
          </inkml:annotationXML>
          <inkml:trace contextRef="#ctx0" brushRef="#br1" timeOffset="-45037.9008">12368 7881 99 0,'0'0'238'0,"0"0"-1"0,10-11 3 0,-10 11-4 15,23-3-11-15,-1 0-8 0,1-1-14 0,2 2-5 16,3-2-10-16,11 0 3 0,-1-2-12 0,2 4-15 16,-3-1-30-16,-9-1-14 0,9-1-6 0,-9 5-15 15,-3 0-6-15,3 0-11 0,-4 0-10 0,4 0-3 0,-3-3-7 16,-3 4-11-16,-1-1-9 0,-5-1-22 0,0 1-20 16,1 0-23-16,-17 0-24 0,19 3-30 15,-12-3-44-15,-7 0-43 0,0 0-43 0,19 0-44 16,-19 0-197-16,0 0-484 0,0 0 214 0</inkml:trace>
          <inkml:trace contextRef="#ctx0" brushRef="#br1" timeOffset="-44291.729">13690 7594 95 0,'-15'-5'202'0,"15"5"-4"0,-14-2-1 0,6-1-9 15,8 3-7-15,-12-6-4 0,6 1-9 0,6 5-16 16,-13-9 0-16,8-2-14 0,-1 5-15 0,0-5 3 15,-1-4-20-15,4 2-9 0,2-2-10 0,-1-3-8 16,2 3-7-16,6-2-6 0,-2-3-3 0,4 3-6 16,7-11-2-16,-1 12-9 0,0 1 4 0,6-7-8 15,-2 10-6-15,-2-3 0 0,5 3-2 0,1 4-2 16,-4-2-4-16,-1 0-3 0,3 4-5 0,2-2-4 16,0 5 0-16,-1 0-1 0,2 0 8 0,1 2-9 15,-2 5-2-15,-1 0 8 0,1 1-12 0,-1 3 0 16,1 4 1-16,-2 3-1 0,5 3 0 0,-7 8 1 15,0-1-3-15,0 4 4 0,4 13 1 0,-9 6-1 16,-4-2 8-16,-6-13 3 0,3 16 0 0,-5 0-6 16,-1-3 0-16,2 3-3 0,1-17-2 0,-8 19 1 15,-2-3 0-15,5 0 6 0,-6-3-8 0,0-2 2 0,1-13-1 16,-7 14-4-16,6-12 1 0,-6-2-2 0,1 1 1 16,-9 14 0-16,6-14 7 0,4 0-4 15,-7-4 7-15,-1 1 13 0,0 1 0 0,-4-2-6 16,3-4 4-16,-2 0-2 0,1-3-4 0,0-7 3 0,1-1-7 15,0-2 1-15,-4-2-5 0,12-3 4 0,-8 0-3 16,0-3-1-16,-1-1-3 0,8-3 1 0,-10-1-3 16,3-2 4-16,9 1-9 0,-5-5 3 0,1-5 0 15,4-2-4-15,-2 3-3 0,6-5 5 0,-1-8-4 16,9 9 1-16,4-3 4 0,1 2-8 0,2 0 0 16,-1 1 3-16,6-2 0 0,4-3 3 15,0 8-4-15,3-1-1 0,2 4-1 0,-6-1 8 16,5 2-5-16,3 1 0 0,-1 4 10 0,-8 1-11 15,9 4 4-15,-1 2-6 0,-2 2-1 0,1 1 5 16,1 3 8-16,-3 1-6 0,-1 3 1 0,1 2 3 16,-2-2 8-16,0 1-8 0,7 6-2 0,-6-7-5 15,-1 1 6-15,-2 0-1 0,3 0-6 0,1 0-9 16,-3-2-12-16,-2 0-21 0,3-1-18 0,-2-2-31 16,-6-1-36-16,0-4-39 0,0 1-47 0,4-2-31 15,-13-2-44-15,16 0-163 0,-16 0-488 0,18-6 216 16</inkml:trace>
          <inkml:trace contextRef="#ctx0" brushRef="#br1" timeOffset="-43729.2222">14605 8099 109 0,'10'-8'219'0,"-2"0"-7"0,11-1-9 16,-3-2-5-16,0 3-10 0,-1-4-17 0,1 1-14 16,4 0-2-16,-6 2-9 0,6-3-4 0,-3-1-17 0,2 0-10 15,4-8-9-15,-10 5-9 0,8-7-10 0,-2-1-9 16,1 1-7-16,-12 6-4 0,1-11-12 0,-2 2-3 16,3-1-6-16,-4-1-2 0,5-3 1 0,-13 1-16 15,4-1 1-15,-7 2-2 0,1 1-5 0,-1 2-1 16,-1-1 2-16,-2 4-2 0,3 3 4 0,1 4-1 15,-5 1 7-15,1-2 3 0,0 3 13 0,0 1 3 16,1 4-8-16,-4-4 2 0,7 6 7 0,-2 1 4 16,-1-1-5-16,-2 4-3 0,9 3-5 0,-12-3 0 15,12 3 1-15,-13-4-3 0,13 4 12 0,0 0-18 16,0 0-4-16,0 0-5 0,0 0 2 0,-19 6-4 16,19-6 11-16,-5 15-7 0,5-9 7 0,0 8 0 15,0 3 4-15,0 0 0 0,3 4 5 0,-3 6 9 16,3 0 1-16,0 3-1 0,-1-1-11 0,2 2 7 15,2 2-9-15,-3-4 4 0,4 1-3 0,2 15-3 16,1-17 5-16,-2 6-2 0,-1-3-7 0,-1-3 3 16,6 15 0-16,-5-14-3 0,2-2 1 0,1 2-1 15,-10 1-1-15,11 0 2 0,-1 1 6 0,-1 1-10 16,-5-4-11-16,4 0 4 0,1 2-1 0,-11-2-2 16,10-3-9-16,0-7 4 0,-5 0-1 0,6 0-2 15,-3 1 0-15,-3-3-3 0,3-1-2 0,-5 0-12 16,2-2-24-16,3-5-18 0,0 1-26 0,-6-3-25 15,0-6-18-15,6 7-24 0,2-2-21 0,-8-5-33 0,0 0-30 16,0 0-34-16,1 8-25 0,-1-8-25 0,0 0-244 16,0 0-596-16,0 0 264 0</inkml:trace>
          <inkml:trace contextRef="#ctx0" brushRef="#br1" timeOffset="-42927.0345">15596 8187 2 0,'16'-11'250'0,"3"1"-8"0,0 1 1 0,1-2-13 16,0-2-21-16,1-1-12 0,-3-1-18 0,-1-1-11 15,10-2-9-15,-5-4-8 0,2 3-14 0,-1-1-16 16,-5-2-7-16,1-6-16 0,-1 0-8 0,4 0-8 16,-6-2-10-16,12-16-9 0,-7-2-7 0,-3 5-5 15,-9 12 2 1,2-14-10-16,-2 15-4 0,2 0-3 0,-3-1-2 16,-3 3-9-16,1 3 0 0,-6 6 1 0,0 0-2 0,3 1-5 15,-6 1 3-15,0-2 1 0,3 5 5 0,-6-1-1 16,0 5-3-16,2 1 1 0,1-1 2 15,0 3-6-15,-2-1-4 0,5 8-2 0,-9-10 4 16,6 4 0-16,3 6-2 0,-4-9 0 0,4 9-3 0,-10-5-3 16,10 5 9-16,0 0-11 0,0 0 0 0,0 0 0 15,-25 13 1-15,14-1 1 0,-5 3 4 0,9-2 3 16,-4 4 2-16,-1-2 0 0,8 1 6 0,-9 10-5 16,1-9-4-16,2 9-6 0,-1 1 3 0,5 4 1 15,-1-3 2-15,3 1-6 0,-1-1 10 0,5 3 2 16,-1 13-8-16,2-19 2 0,5 5 6 0,-3 0-5 15,0-2 5-15,4-1 9 0,-2 2-15 0,4 2-10 16,-2-3 11-16,-3 1-5 0,4 0 4 0,2 1-4 16,0-6 0-16,-1 7-1 0,-1-5-1 0,2 2 2 15,-1-1-7-15,1-9 3 0,1 7 3 0,11-3-1 16,-16-6-5-16,4 2 3 0,5 7 7 0,0-11-12 16,-2 2-1-16,3-3-1 0,0 1 8 0,1 1-1 15,-9-7-10-15,12 3 8 0,-6-7-9 0,0 0 1 16,0 1-1-16,6-2-3 0,0-1 7 0,-5-2 2 15,0-5-5-15,5 0 0 0,1-2 2 0,0-3 0 16,1 0-10-16,0-2 0 0,-1 0-4 0,5-7-9 16,-11 4 2-16,0 1-1 0,1 0 7 0,-4 1 2 15,1-3-2-15,-5 1 6 0,0-2-5 0,-3 0 0 16,-4 0 5-16,4-1-1 0,-8 0 1 0,1 1 2 0,-2 4 1 16,-2 2 1-16,-1-3 5 0,-1-1-3 15,-1 7 6-15,-1-4 10 0,-2 5 0 0,3-1 0 16,-1 0 0-16,-6-2 15 0,0 1-7 0,2 4 4 15,0 1 2-15,0-1 0 0,14 5 1 0,-32-7-4 0,17 7 2 16,15 0 10-16,-24 2-17 0,24-2 5 0,-34 7 5 16,20-5-17-16,2 4-6 0,0-4 10 15,-1 3-8-15,2 1 5 0,-2-2-16 0,6 2-9 0,-2 2-15 16,1 0-18-16,4-1-13 0,-2 1-22 0,3 1-25 16,-3-1-25-16,2 0-39 0,5 2-35 0,-1-10-36 15,5 13-24-15,1-6-39 0,-2-2-174 0,-4-5-514 16,22 10 227-16</inkml:trace>
          <inkml:trace contextRef="#ctx0" brushRef="#br1" timeOffset="-42583.2805">17174 7905 88 0,'0'0'300'0,"0"0"-27"16,15 1-21-16,-15-1-11 0,25-1 2 0,-3 1 1 15,-6-2-14-15,5 0-13 0,3 1-2 0,7-1-15 16,7 2-9-16,-10-1-10 0,15 1-7 0,-5 1-22 16,2-5-8-16,-10 3-19 0,-4 1-3 0,4-1-29 0,-7 2-35 15,1-4-27-15,-9 5-30 0,4-1-34 0,-6 1-54 16,-5 1-69-16,-8-3-91 0,19 2-295 0,-19-2-588 16,7 3 261-16</inkml:trace>
          <inkml:trace contextRef="#ctx0" brushRef="#br1" timeOffset="-41598.3797">18385 7146 13 0,'0'0'147'0,"-2"-10"1"16,2 10-11-16,0 0-8 0,0 0 0 0,0 0-7 15,0 0 13-15,0 0 3 0,0 0 2 0,0 0-16 16,-4 46 0-16,2-17-6 0,2-1-2 0,-2 3-2 16,3-1-2-16,-1 21-3 0,3-6-5 0,-3 2 0 15,0 2-5-15,-2 0-9 0,2 3 4 0,0-5-11 16,-1 2 0-16,0 1-11 0,1-3-1 0,-3 6-5 16,3-6-7-16,-6 2-4 0,4-2-2 0,-1-2-2 15,-1 0-3-15,2-13-7 0,-2 12-2 0,4-13-7 16,-2-2-4-16,-4 3-2 0,6-5-3 0,-1 2 0 15,1-10-1-15,0-1-11 0,1 0-8 0,-1-4-19 16,2 1-11-16,-1-1-20 0,2-5-21 0,-3-3-28 16,0-6-32-16,3 9-22 0,-3-9-28 0,0 0-16 15,0 0-24-15,0 0-168 0,0 0-418 0,17-34 185 16</inkml:trace>
          <inkml:trace contextRef="#ctx0" brushRef="#br1" timeOffset="-41070.7793">18800 7255 16 0,'-5'29'197'16,"2"0"-13"-16,0-1-1 0,3 2-4 0,-5-3-4 16,-3 17 2-16,7-17-13 0,1 2-1 0,-2-1-16 15,-2-1-10-15,4 4-9 0,-2 0-14 0,1-5 0 0,-8 1-8 0,7 0-3 0,1-1-10 16,-2-7 5-16,3-1-4 0,-3 1-11 0,2 0 0 15,-2-3-14-15,1-1-6 0,-1 2 4 0,-3-2-10 16,3-1-6-16,0-4-10 0,0 0-2 0,0-1-3 16,-1-1-4-16,3 3-4 0,1-1-1 0,0-10 2 15,1 10-6-15,-1-10-5 0,0 10 0 0,0-10-1 16,0 0 0-16,4 8-4 0,-4-8-4 0,0 0 1 16,15 4-2-16,-15-4 3 0,14 1 3 0,-14-1 1 15,26-6 3-15,-7-1-6 0,2 1-1 0,-2 1 0 16,2-4-6-16,-2 1 2 0,5-1 3 0,1 0-6 15,0-1 1-15,-3 1-5 0,2 1 5 0,-1-3-8 16,-2 3-10-16,0-2-9 0,-1 3-12 0,1-1-13 16,-3 1-10-16,1-3-13 0,-3 2-18 0,-3 1-22 15,-4 1-25-15,3 0-25 0,-3-2-10 0,-3 1-30 16,1 1-18-16,-7 6-151 0,9-8-399 0,-7 1 176 16</inkml:trace>
          <inkml:trace contextRef="#ctx0" brushRef="#br1" timeOffset="-40711.4005">19222 7465 90 0,'0'0'182'0,"0"0"-7"0,0 0-6 15,0 0 3-15,0 0-3 0,0 0 11 0,0 0-8 0,-3 25-11 16,2-10-9-16,2-1 5 0,-1 5-5 0,0-2-7 15,0 1 3-15,0 1 1 0,0 6-10 0,0-7-5 16,2 9-7-16,-2-9-8 0,0 2-2 16,0 6-8-16,3 0-2 0,-2-1-13 0,0 1-6 0,1-10-7 15,4 3-7-15,-3-2-7 0,0 1-12 0,3 12-5 16,-2-7 3-16,2-3-4 0,1 5-8 0,-4-7-5 16,3 8-2-16,2-1-1 0,-5-7-14 0,1-1 5 15,-3 3-4-15,1 6-4 0,1-11 5 0,0 3-4 16,-2-9-7-16,2 7 18 0,-1 3-30 0,-2-5-14 15,0 1-7-15,-3-5-9 0,1-1-22 0,2 2-17 16,0-11-23-16,-1 15-21 0,1-7-34 0,0-8-30 16,3 10-26-16,-3-10-14 0,0 0-22 0,12 6-17 15,-12-6-156-15,0 0-447 0,0 0 199 0</inkml:trace>
          <inkml:trace contextRef="#ctx0" brushRef="#br1" timeOffset="-40241.4941">19745 7931 105 0,'0'0'201'16,"0"0"5"-16,-14 35-5 0,19-21-13 0,-5 3-9 15,3-3-10-15,3 5-1 0,-3-2-12 0,1 3-5 16,3 4-12-16,-1-5-3 0,0-3-6 0,5 0-9 16,-1 1-14-16,5 6-11 0,-6-8-8 0,2 1-8 15,1-2-7-15,0-3-5 0,0 0-5 0,6-1 0 16,-1 2-3-16,1-4-7 0,-8-2-2 0,7-1-7 16,-4-2-4-16,9-3-4 0,-7 3 7 0,4-6 3 15,0 0 0-15,2-4-6 0,-2-4-3 0,0 1-3 16,-3-4-2-16,5 1-5 0,4-8-2 0,-4-1-4 0,-6 5-1 15,1-9-2-15,-1 3-3 0,-2-2 1 0,-10 7-6 16,4 1 4-16,-1-3 5 0,-4-7-2 0,-1 9 0 16,1-7 8-16,-7 8 2 0,1 1-4 0,-2-1 8 15,-7 0-9-15,2 3 13 0,-2 2 10 0,-2-1 3 16,-4 1-6-16,3 2 13 0,-3 2-11 0,-1 1-5 16,-5 4-12-16,2 0 11 0,0 3-7 0,3-5 0 15,1 7-15-15,2-1-1 0,-2 4-7 0,4-1-11 16,2 2-18-16,-5 4-21 0,4 0-21 0,-1 0-16 15,3 3-23-15,0-1-33 0,0 1-34 0,7 2-48 16,2-6-36-16,0 7-34 0,0-1-197 0,3 4-523 16,1-10 231-16</inkml:trace>
          <inkml:trace contextRef="#ctx0" brushRef="#br1" timeOffset="-39960.2602">20349 7937 111 0,'0'0'226'0,"14"5"-6"15,-14-5-6-15,6 9-17 0,3-1-3 0,1 4-5 16,-2 1-1-16,-1 0-17 0,2 4-1 0,-3-4-12 16,1 5-13-16,4 7-11 0,-5-7-10 0,1 0-9 15,2 1-13-15,-2-2-10 0,1 7-4 0,3-6-8 16,-5-1-14-16,0-1-7 0,3 1-3 0,0-3-7 15,0 1-4-15,-3-4-4 0,-2-2-6 0,2-1-13 0,0 0-16 16,1 0-20-16,-5-1-21 0,-2-7-23 16,6 10-37-16,-6-10-38 0,4 7-40 0,-4-7-30 15,0 0-38-15,9 4-151 0,-9-4-422 0,0 0 186 16</inkml:trace>
        </inkml:traceGroup>
        <inkml:traceGroup>
          <inkml:annotationXML>
            <emma:emma xmlns:emma="http://www.w3.org/2003/04/emma" version="1.0">
              <emma:interpretation id="{74E42DC3-2530-45F9-BA07-B159D69F7DCA}" emma:medium="tactile" emma:mode="ink">
                <msink:context xmlns:msink="http://schemas.microsoft.com/ink/2010/main" type="inkWord" rotatedBoundingBox="23414,8050 29209,7910 29241,9257 23447,9397"/>
              </emma:interpretation>
              <emma:one-of disjunction-type="recognition" id="oneOf6">
                <emma:interpretation id="interp22" emma:lang="" emma:confidence="0">
                  <emma:literal>+4 а</emma:literal>
                </emma:interpretation>
                <emma:interpretation id="interp23" emma:lang="" emma:confidence="0">
                  <emma:literal>+49</emma:literal>
                </emma:interpretation>
                <emma:interpretation id="interp24" emma:lang="" emma:confidence="0">
                  <emma:literal>+40,</emma:literal>
                </emma:interpretation>
                <emma:interpretation id="interp25" emma:lang="" emma:confidence="0">
                  <emma:literal>+40)</emma:literal>
                </emma:interpretation>
                <emma:interpretation id="interp26" emma:lang="" emma:confidence="0">
                  <emma:literal>+409</emma:literal>
                </emma:interpretation>
              </emma:one-of>
            </emma:emma>
          </inkml:annotationXML>
          <inkml:trace contextRef="#ctx0" brushRef="#br1" timeOffset="-39616.5049">21229 7878 184 0,'14'-3'246'0,"1"3"-8"16,6-2 0-16,-9-1-18 0,2 3-16 0,9-3-13 15,0 1-20-15,-1 2-11 0,6-1-11 0,-3 2-16 0,-1-1-9 16,4 0-17-16,-6 2-7 0,0 0-12 0,4-4-1 16,-3 4-15-16,1-1-8 0,-9-1-6 0,5 0-7 15,-2-1-11-15,-18 1-18 0,22-2-16 16,-7 2-20-16,-15 0-17 0,19 0-23 0,-19 0-22 0,13 0-25 15,-13 0-20-15,0 0-31 0,12-2-27 0,-12 2-27 16,0 0-131-16,0 0-365 0,0 0 163 0</inkml:trace>
          <inkml:trace contextRef="#ctx0" brushRef="#br1" timeOffset="-39350.3402">21499 7587 198 0,'0'0'201'0,"0"0"8"15,0 0 5-15,0 0-12 0,-3 22-9 0,4-9-5 16,1 0-11-16,2 6-5 0,2 1 2 0,-4 6-6 16,5-2-5-16,-3 2 3 0,-1-7-25 0,5 9-7 15,-4-3-7-15,1 1-11 0,1-9-10 0,1 7-13 16,0-5-7-16,-4-1-9 0,3-3-9 0,2 1-3 15,-3 0-10-15,-2-2-3 0,3 0-22 0,2-1-18 16,-1 0-24 0,-2-3-19-16,-3-2-27 0,3 6-40 0,1-6-58 0,0-3-59 0,1 3-67 0,-7 0-175 15,5-1-493-15,-5-7 219 0</inkml:trace>
          <inkml:trace contextRef="#ctx0" brushRef="#br1" timeOffset="-38239.5911">22602 7087 101 0,'0'0'163'0,"-9"24"-16"0,7-8-4 0,-3 3 2 16,-1 8-8-16,1 4-2 0,1 0-10 0,8 14-2 15,-7 0-3 1,3-12-2-16,-3 16-9 0,3-1-4 0,-6-3-11 16,5 2-7-16,-1-2 1 0,-2-12-6 0,3 12-7 15,-1 1-1-15,-8-15-12 0,-2 13-3 0,2-13-5 0,-2-3-3 16,7 0-4-16,-5 0-2 0,7-3-4 0,-4-5 0 15,4 5-9-15,-5-9-1 0,-1-3-7 0,5 1 1 16,-3-1-3-16,1 2-2 0,1-5 2 0,1-1-6 16,4-3-3-16,0-6-1 0,0 0 1 15,-3 8-3-15,3-8-2 0,0 0 0 0,0 0 0 16,12 4 4-16,-12-4 6 0,0 0 4 0,37-12 0 16,-18 4 0-16,0-4-3 0,9-5 1 15,-9 6-3-15,3-1-3 0,2 1-2 0,-2-3-1 0,0 1 1 16,6-3-4-16,-7 4-4 0,1 4 0 0,-3-4-9 15,2 1-14-15,-2 3-22 0,0 0-16 0,1 1-23 16,-3-2-19-16,-5 5-29 0,1-2-32 0,4-2-21 16,-10 3-31-16,1 0-133 0,2-2-374 0,-4 2 165 15</inkml:trace>
          <inkml:trace contextRef="#ctx0" brushRef="#br1" timeOffset="-37847.9469">22990 7518 117 0,'0'0'172'16,"0"0"-8"-16,0 0-16 0,0 0-5 0,-6 31-5 15,6-16 12-15,2 5-3 0,-4 0-8 0,2-2-7 16,-1 11 1-16,-4-2 2 0,5 0-10 0,-1 5-3 15,-2-1-3-15,0-1-2 0,-2 2-4 0,5 2 11 16,-4 12-17-16,1-15-11 0,-1 2-5 0,1-2-6 16,-2 2-9-16,2-5-10 0,2 2-7 0,1-1-6 15,0 0-2-15,-5-2-6 0,7-7-5 0,-4 5 2 16,2-8-7-16,3 0-9 0,-3 1-1 0,3-2-1 16,0 0-2-16,-3-2-7 0,3-3-6 0,0-5-16 15,-3-6-18-15,2 12-24 0,-2-12-26 0,3 7-28 16,-3-7-40-16,0 0-16 0,0 0-27 0,0 0-26 15,22-16-28-15,-16 5-128 0,4-5-399 0,-3-1 177 16</inkml:trace>
          <inkml:trace contextRef="#ctx0" brushRef="#br1" timeOffset="-37427.0815">23612 7521 7 0,'0'0'186'0,"-5"29"-15"16,1-15-18-16,4 3-17 0,-3 9-4 0,1 1-9 16,-2-1 6-16,1 1-5 0,2-1-7 0,1 2-11 15,4 0-9-15,-5 2-10 0,1-4-8 0,1 1-4 0,0 1-4 16,7-3-7-16,-4-9-7 0,5-1-8 15,-1 2 6-15,2-9-2 0,5 5 1 0,-5 1-6 16,3-3-3-16,1-5 2 0,8-2 8 0,-8-2-2 16,3-4 1-16,-1-2-1 0,5-1 1 0,1-6-9 0,4 4 4 15,-5-9-1-15,7-3-3 0,-1-2-1 0,-4-2 4 16,-4 0-4-16,10 1-9 0,-12-4-1 0,2 3 3 16,-2-3-3-16,-4 0 0 0,0 0-2 15,2 0 2-15,-12 7 0 0,1 1 0 0,1-10-1 0,4 5-1 16,-8 3 3-16,-2 1 1 0,-8 2-6 0,6-1 1 15,-6 1 11-15,0 4-1 0,-1 0 4 0,-5 1-6 16,2 2 1-16,-1 3-2 0,-3-2-12 0,-8 4-2 16,4 5 7-16,-1-2-5 0,-2 2-5 0,2 2-3 15,1 3-2-15,-1 5-18 0,3-2-8 0,1 2-20 16,-2 0-23-16,-1 1-14 0,8 1-27 0,-1 3-37 16,1 0-46-16,3-1-35 0,1-1-36 0,-1 3-210 15,-2-3-496-15,7-4 220 0</inkml:trace>
          <inkml:trace contextRef="#ctx0" brushRef="#br1" timeOffset="-37004.2002">23988 7556 101 0,'9'8'157'16,"-6"-3"-16"-16,1 4 3 0,5 0-6 0,-1 0-6 15,2 4-5-15,-1 3-1 0,-2-2-10 0,2 2-9 16,3 2-1-16,-3-1-4 0,-2 1-2 0,5-2-5 16,-5 3-3-16,2-1-1 0,-4 0-7 0,9 5-6 15,0 0-1-15,-5-4-9 0,-2 1-3 0,2-4-5 16,0 1-7-16,1 7-3 0,-4-5-7 0,0 0 1 15,0 9 3-15,-5-10-1 0,1-1-9 0,-1 4-1 16,-4 6-3-16,2-2 7 0,-4-6-5 0,1-2 2 16,-1 0 8-16,0 1-2 0,-3 8-1 0,-10-4 0 15,10-4-5-15,-7-2-1 0,2 8 5 0,2-10 2 16,-4 0 1-16,-1 0-8 0,0-3-1 0,-2 0-7 16,2-1 3-16,0-2 0 0,2-3-8 0,1-2-1 15,1 1 0-15,-1-2-4 0,4 0-4 0,9-2-3 16,-22 2 0-16,13-1-3 0,9-1 1 0,0 0-10 15,-22-1-23-15,22 1-25 0,-9-5-34 0,9 5-45 16,-9-6-50-16,9 6-36 0,0 0-50 0,9-15-160 0,-9 15-458 16,11-13 203-16</inkml:trace>
          <inkml:trace contextRef="#ctx0" brushRef="#br1" timeOffset="-36161.4407">24825 8004 163 0,'9'-7'181'16,"3"1"-9"-16,4-6-20 0,-4 2-9 0,9-3-8 16,-6 0-5-16,8-7-5 0,-5 7 9 15,6-8-11-15,-7 7-10 0,5-9-11 0,2 1-9 16,-3-3-10-16,-8 0-7 0,6 1-9 0,2 0-1 0,-2 0-4 16,-1-7-11-16,-6 2-7 0,-4 1-1 0,3 0-6 15,-1-3 1-15,-1 4-8 0,-5 0-2 0,1 0-3 16,1-1-1-16,-5 10-6 0,4 2 7 15,-10-1 6-15,2 4-5 0,0-1 1 0,-1 5 1 0,2 0 4 16,2 9-3-16,-8-12 2 0,2 6 7 0,6 6 1 16,-15-4 4-16,2 3-4 0,13 1-5 0,-21 5-1 15,8 0-4-15,-7 3-1 0,3 2-7 0,3 1 6 16,1 1-2-16,-2 3 1 0,4 1 7 0,-4 1-4 16,6 1 0-16,0 7 2 0,-1 3 4 0,-2 0-3 15,6 0-1-15,-4 0 1 0,4 2-1 0,3 1 5 16,3-2 2-16,0 18-10 0,0-19 9 0,-2 4-4 15,4 0-6-15,-5-4 3 0,1 15-2 0,4-17 1 16,2-8-9-16,1 13 0 0,-4-5 10 0,5 3-11 16,0-5-2-16,1 2 0 0,5-1 0 0,-7-6-2 15,3 6 1-15,4-5-1 0,-1 3-5 0,-1-5 0 16,-1 0-4-16,-2-1 1 0,2 0-5 0,0-2-1 16,3 1 2-16,-2-3 1 0,2 0-3 0,1 0-1 15,-1-1 3-15,0-2-4 0,1-2 2 0,2-1-1 16,0-2 3-16,-7-3 3 0,4 1-9 0,2 1 1 15,-4-3 7-15,5-1-5 0,-15 0 0 0,25-3 0 16,-10-1 1-16,4-2 0 0,-2-3 0 0,1 1 1 16,3-2-5-16,-3 2 6 0,-2-4 3 0,2 1 4 15,-4-1-9-15,3 1-1 0,-4-2 1 0,0 0-5 16,0 0 2-16,-2 5 5 0,-2-5-4 0,1-1 2 0,-1 0 2 16,-2-1 3-16,2 1-5 0,-6-5 2 15,1 4 0-15,2-1-6 0,-1-2 3 0,-1 1 10 16,-1 0-8-16,-4 0 0 0,-1 6-2 0,1 2 8 0,-5-7 1 15,3 8 0-15,-5-2 2 0,4 5 21 0,-6-8-3 16,-1 5 5-16,-2 4 0 0,0 0-5 0,-1-1-4 16,-2 5 2-16,-6 0-3 0,0 2-1 15,0 2-1-15,6 0-11 0,-4 2 4 0,-3 1-2 16,4-2-3-16,4 1 3 0,-1 2-5 0,2 0 1 0,4-1-14 16,-5 3-12-16,8-1-12 0,1-3-23 0,1 4-21 15,5-4-20-15,-1 8-28 0,1-5-40 0,3 0-44 16,0 1-36-16,-3-10-37 0,7 12-231 15,-4-6-549-15,3-1 244 0</inkml:trace>
          <inkml:trace contextRef="#ctx0" brushRef="#br1" timeOffset="-35848.9358">26246 7900 141 0,'0'0'259'16,"18"-3"-18"-16,-18 3-4 0,25-2-12 0,-12 0-18 16,11 1-20-16,-1 1-18 0,-7 1-16 0,10-1-2 15,3 1-6-15,1 1-14 0,-1-3-9 0,-1 2-11 16,0 1-15-16,-1-2-5 0,-4-2-9 0,4 2-5 15,0 2-11-15,-1-4-6 0,-4 0-7 0,2 4-14 16,-9-2-27-16,1 2-26 0,-3-2-33 0,3 3-33 16,-2-2-17-16,-1 1-22 0,0-1-63 0,-13-1-62 15,14 4-135-15,-14-4-410 0,7 3 181 0</inkml:trace>
          <inkml:trace contextRef="#ctx0" brushRef="#br1" timeOffset="-35598.9313">26321 8105 2 0,'0'0'262'0,"0"0"-8"0,-9 3-14 16,9-3-11-16,0 0-10 0,0 0-17 0,0 0 2 16,49 9-24-16,-33-8-1 0,9 1-11 0,3-4 0 15,-1 1-5-15,14-1-15 0,-2 1-4 0,-14-2-23 0,1 2-11 16,1-2-4-16,0-1-15 0,1 3-10 15,-3 0-12-15,0-6-8 0,1 1-2 0,1 3-25 16,-2-2-17-16,-1 2-24 0,1-4-23 0,1 3-23 16,-4 4-42-16,1-6-40 0,-4 3-40 0,4 1-32 15,0-2-40-15,-7 5-180 0,0-4-464 0,0 3 206 0</inkml:trace>
        </inkml:traceGroup>
      </inkml:traceGroup>
    </inkml:traceGroup>
  </inkml:traceGroup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41:25.433"/>
    </inkml:context>
    <inkml:brush xml:id="br0">
      <inkml:brushProperty name="width" value="0.13333" units="cm"/>
      <inkml:brushProperty name="height" value="0.13333" units="cm"/>
      <inkml:brushProperty name="color" value="#9966CC"/>
      <inkml:brushProperty name="fitToCurve" value="1"/>
    </inkml:brush>
  </inkml:definitions>
  <inkml:traceGroup>
    <inkml:annotationXML>
      <emma:emma xmlns:emma="http://www.w3.org/2003/04/emma" version="1.0">
        <emma:interpretation id="{E681E8A5-3ECB-4485-A297-1D18BC6AA4CC}" emma:medium="tactile" emma:mode="ink">
          <msink:context xmlns:msink="http://schemas.microsoft.com/ink/2010/main" type="inkDrawing" rotatedBoundingBox="23010,1708 28662,2334 28273,5851 22620,5224" hotPoints="28057,3755 25738,6075 23418,3755 25738,1435" semanticType="enclosure" shapeName="Circle">
            <msink:sourceLink direction="with" ref="{F4A6BF21-8E7B-42B1-BFCF-E4ED56EACE33}"/>
            <msink:destinationLink direction="with" ref="{277C2D66-559C-4593-A50E-B6210D5F56AE}"/>
          </msink:context>
        </emma:interpretation>
      </emma:emma>
    </inkml:annotationXML>
    <inkml:trace contextRef="#ctx0" brushRef="#br0">514 2358 115 0,'0'0'114'0,"0"0"-11"0,0 0-7 0,0 0 2 0,0 0 11 15,0 0-18-15,0 0-1 0,0 0-8 16,63 108-1-16,-63-108-2 0,27 36-3 0,-27-36-3 16,38 45 3-16,-38-45-8 0,42 55 6 0,-15-25-11 0,-1 3 1 15,2-5-1-15,-28-28-3 0,54 56-7 0,-26-30 3 16,2 4-4-16,3-3-2 0,-1-1 1 0,-32-26-4 15,66 57 1-15,-36-29 0 0,-30-28-6 16,62 45-3-16,-27-13-4 0,19 13-1 0,-23-20-6 0,7-6-1 16,-3 5-6-16,4 4 3 0,-1-2-1 0,0-3-1 15,2 0-4-15,-40-23-3 0,76 38 1 0,-34-19-3 16,-4-1-1-16,6 1-2 0,-1-2 2 0,0-1-3 16,4 3-3-16,28-1 0 0,-26-3 3 0,23 5 3 15,-23-10-3-15,-3-3 2 0,33 8-2 0,-3-2-2 16,-2 0-1-16,0-5 1 0,2-5 1 0,3 6-2 15,7-7-3-15,-4-2 0 0,-6 0-1 0,12 4 3 16,-9 1-3-16,-3-5 3 0,0 3-3 0,-25-4 1 16,31 2-6-16,-11-1 1 0,-19 2 1 0,30-2 3 15,-82 0-1-15,128 1-1 0,-50-4-1 0,-29 2 0 16,25-3 1-16,-74 4-1 0,99-5-1 0,-19 1 2 16,-28-2 2-16,-52 6-3 0,121-7 3 0,-72 3-3 15,4-3 1-15,-53 7 1 0,123-18-3 0,-76 14 1 16,2-4-1-16,-3-6 7 0,-46 14-1 0,90-26 0 15,-44 10-7-15,3-1 6 0,-3-2-1 0,20-13 2 16,-23 16 1-16,-5-5-2 0,4-3 0 0,0-2-1 16,18-13-2-16,-26 15-4 0,3 3 8 0,2-9-3 15,-1-1-1-15,-2 4 3 0,18-15-3 0,-25 9-2 0,5-1 4 16,1 2 0-16,14-13-2 0,-17 10 2 0,12-16-1 16,-20 18-2-16,-1-4 0 0,0 4 4 15,-4-12 0-15,-19 45-1 0,30-74-3 0,-19 32 0 16,-3 0-2-16,-8 42 5 0,1-83-2 0,-2 37 1 0,1 46-4 15,-5-78 7-15,5 78-2 0,-7-111-2 0,0 73-3 16,2-5 8-16,5 43-5 0,-16-88 0 0,7 43-2 16,9 45 2-16,-5-82-3 0,-6 39 0 15,11 43-7-15,-10-87 1 0,1 44-1 0,9 43-3 0,-13-81-2 16,7 38 2-16,-5-4-1 0,11 47 0 0,-26-81 4 16,12 37-5-16,2 3 4 0,-6-3-1 0,2 0 5 15,16 44-3-15,-31-80 3 0,9 38 0 0,3 4 0 16,-3 1 4-16,22 37-1 0,-38-72 0 0,17 35-2 15,1 1-5-15,4-3 2 0,16 39-1 0,-43-59 1 16,19 22-2-16,-9 7 4 0,3-3-2 0,2 3 1 16,28 30 8-16,-43-40-5 0,10 17 0 0,33 23-1 15,-71-46 3-15,36 23 1 0,0 3 0 0,35 20-2 16,-63-33 1-16,28 11-3 0,0 1 7 0,35 21-3 16,-61-42 1-16,21 26 3 0,1 1-7 0,39 15 0 15,-76-37 5-15,47 23-3 0,29 14 2 0,-75-37-2 16,30 19-2-16,4 3-6 0,-3-1 5 0,44 16-1 15,-87-29-1-15,40 15-3 0,-2-4 6 0,-22-1 0 16,28 8 1-16,43 11-3 0,-95-27 3 0,48 14-3 16,1 1 6-16,-5 0-5 0,51 12-4 0,-95-25 8 15,46 11-11-15,-25-1-1 0,20 7 0 16,4 2 2-16,50 6 0 0,-100-9-3 0,26 2 6 0,28 7-3 16,46 0 1-16,-101-18-4 0,49 13 6 0,-22 0 1 15,21 3 3-15,53 2-3 0,-124-3 0 0,75 3 2 0,49 0 1 0,-102 1-1 0,25-7-1 16,25 7 0-16,52-1-2 0,-123 0 8 0,75 5-2 15,-1 2 1-15,-24 0-3 0,73-7 1 0,-98 7 5 16,57-3-5-16,41-4 3 0,-99 10 1 0,51-2-2 16,48-8 1-16,-99 15-2 0,29-1 5 0,23-9 0 15,-2 8-7-15,-2-3-2 0,-20 6 5 0,25-6 3 16,-3 3-3-16,-1 1-1 0,50-14 8 0,-98 23-6 16,49-8-2-16,-18 11-2 0,18-15 1 0,7 4 1 15,-2 3 5-15,1 1-6 0,-5-5 3 0,3 4-2 16,-3-1 6-16,48-17-6 0,-77 36 4 0,34-16 1 15,5 1-1-15,2 4 0 0,36-25 0 0,-67 47-1 16,33-20 0-16,2 2-1 0,-4-3 2 0,3 5-2 16,-4 0 2-16,9 1-1 0,-4 0-1 0,-9 21 5 15,11-16-3-15,2-4 0 0,1 7-1 0,-14 18 1 16,11-20-2-16,-5 24 4 0,11-22-3 0,-4 21 7 16,7-2-5-16,10-13-3 0,-6 1 2 0,6-5 0 15,11-42 3-15,-10 112 5 0,10-72-3 0,0-40 7 16,11 86-4-16,-3-43-2 0,11 22 0 0,-8-24-1 15,5 22 4-15,1-19-3 0,12 19 0 0,-12-18-3 16,13 17 5-16,2-3-4 0,-9-14-6 0,11 15-9 16,-11-17-14-16,7 19-9 0,10-2-31 0,-2 0-10 15,3-8-32-15,-13-12-23 0,17 24-144 0,-12-2-294 16,9-11 131-16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7:02.247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254073C9-3171-4B2F-9A17-335680BC3ABF}" emma:medium="tactile" emma:mode="ink">
          <msink:context xmlns:msink="http://schemas.microsoft.com/ink/2010/main" type="writingRegion" rotatedBoundingBox="1614,3424 32840,3862 32701,13761 1475,13322"/>
        </emma:interpretation>
      </emma:emma>
    </inkml:annotationXML>
    <inkml:traceGroup>
      <inkml:annotationXML>
        <emma:emma xmlns:emma="http://www.w3.org/2003/04/emma" version="1.0">
          <emma:interpretation id="{3C18ED69-A111-49EA-BAD7-74614A525109}" emma:medium="tactile" emma:mode="ink">
            <msink:context xmlns:msink="http://schemas.microsoft.com/ink/2010/main" type="paragraph" rotatedBoundingBox="1933,3428 32840,3862 32770,8826 1863,839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64AD555-7373-43FC-8DB6-0BEC88C27FD1}" emma:medium="tactile" emma:mode="ink">
              <msink:context xmlns:msink="http://schemas.microsoft.com/ink/2010/main" type="line" rotatedBoundingBox="1933,3428 32840,3862 32770,8826 1863,8393"/>
            </emma:interpretation>
          </emma:emma>
        </inkml:annotationXML>
        <inkml:traceGroup>
          <inkml:annotationXML>
            <emma:emma xmlns:emma="http://www.w3.org/2003/04/emma" version="1.0">
              <emma:interpretation id="{6598C15B-420F-4F59-B762-9C0DFAD18D67}" emma:medium="tactile" emma:mode="ink">
                <msink:context xmlns:msink="http://schemas.microsoft.com/ink/2010/main" type="inkWord" rotatedBoundingBox="1933,3428 8518,3520 8449,8485 1863,8393"/>
              </emma:interpretation>
              <emma:one-of disjunction-type="recognition" id="oneOf0">
                <emma:interpretation id="interp0" emma:lang="" emma:confidence="0">
                  <emma:literal>„К</emma:literal>
                </emma:interpretation>
                <emma:interpretation id="interp1" emma:lang="" emma:confidence="0">
                  <emma:literal>«к</emma:literal>
                </emma:interpretation>
                <emma:interpretation id="interp2" emma:lang="" emma:confidence="0">
                  <emma:literal>«К</emma:literal>
                </emma:interpretation>
                <emma:interpretation id="interp3" emma:lang="" emma:confidence="0">
                  <emma:literal>«Ко</emma:literal>
                </emma:interpretation>
                <emma:interpretation id="interp4" emma:lang="" emma:confidence="0">
                  <emma:literal>«Ка</emma:literal>
                </emma:interpretation>
              </emma:one-of>
            </emma:emma>
          </inkml:annotationXML>
          <inkml:trace contextRef="#ctx0" brushRef="#br0">2419 2811 165 0,'0'0'313'0,"0"0"13"0,109-23-2 16,-109 23-21-16,62-10-9 0,-20-4-15 0,-42 14-13 15,92-16-11-15,-48 9-8 0,-44 7 2 0,94-18-27 16,-45 14-24-16,-49 4-16 0,87-11-22 0,-46 7-17 16,-41 4-20-16,74-3-11 0,-74 3-32 0,54-4-36 15,-54 4-35-15,0 0-38 0,0 0-39 0,64 0-43 16,-64 0-45-16,0 0-63 0,0 0-74 0,0 0-277 15,0 0-617-15,0 0 273 0</inkml:trace>
          <inkml:trace contextRef="#ctx0" brushRef="#br0" timeOffset="281.2729">2833 2249 104 0,'0'0'326'0,"0"0"0"16,0 0 0-16,0 0 1 0,0 0-5 0,-16 106-3 16,16-106-11-16,18 83 3 0,-18-83 0 0,22 107 3 15,-16-59 1-15,10 18-10 0,-7-21-8 0,9 24-9 16,2 2-22-16,-12-3-4 0,10-5-14 0,-4-18-15 16,0 19-23-16,-3-18-11 0,0-2-22 0,2 1-35 15,-13-45 4-15,19 80-14 0,-6-40-20 0,-13-40-12 16,14 66-20-16,-14-66-19 0,11 45-35 0,-11-45-42 15,0 0-50-15,0 0-53 0,14 44-58 0,-14-44-100 16,0 0-116-16,0 0-135 0,0 0-359 0,0 0-960 16,0 0 425-16</inkml:trace>
          <inkml:trace contextRef="#ctx0" brushRef="#br0" timeOffset="1250.0182">4401 1296 65 0,'0'0'210'0,"0"0"-18"0,0 0-18 0,0 0-16 15,0 0-10-15,0 0 0 0,0 0 14 0,0 0 8 16,0 0-2-16,0 0-15 0,0 0 5 0,0 0 11 16,13 151-5-16,-13-151-5 0,14 117-1 0,-3-72 0 15,-3 30 1-15,0-2-9 0,4 2-3 0,-1 5-6 16,-1 5 1-16,-2-10 0 0,-5 19-4 0,-6-3-11 15,14 5-16-15,-2-5-2 0,-2-2-13 0,-7-7 0 16,8 4-10-16,-8-6-4 0,-8-5 2 0,4 11-3 16,4-17 5-16,-14 4-5 0,-5-5-4 0,-1-6-2 15,-4 0-2-15,3 1-5 0,7-21-3 0,0-2-7 16,-5-2-1-16,19-38-3 0,-24 49-8 0,24-49-5 16,0 0-7-16,-23 45-1 0,23-45 0 0,0 0-2 15,0 0-5-15,0 0-1 0,0 0 15 0,0 0 3 16,0 0-4-16,0 0 2 0,0 0-6 0,98-92-3 15,-98 92-4-15,63-58-1 0,-30 36-1 0,0-8-1 16,0 0 0-16,5 2-4 0,0 0 1 0,19-18-8 16,-19 20 4-16,2 0-3 0,-1 2-3 0,1 4 8 0,-1-4-6 15,2 1-3-15,0 1-1 0,2-4-14 16,-43 26-11-16,77-34-27 0,-39 17-23 0,-38 17-26 16,54-32-15-16,-54 32-27 0,51-26-29 0,-51 26-29 0,46-24-29 15,-46 24-37-15,31-20-45 0,-31 20-46 0,0 0-25 16,36-26-257-16,-36 26-682 0,0 0 302 0</inkml:trace>
          <inkml:trace contextRef="#ctx0" brushRef="#br0" timeOffset="1656.2909">5371 2157 59 0,'0'0'249'0,"0"0"-4"16,0 0-11-16,0 0-9 0,-17-74-18 0,17 74-16 16,0 0-4-16,0 0 3 0,0 0 7 0,0 0-7 15,0 0 10-15,0 0 21 0,0 0-17 0,0 0-1 16,0 0-7-16,49 147-7 0,-36-106 5 0,-2 26-5 16,3-1 5-16,-5-2-11 0,2 6 0 0,4 0-5 15,0 5-7-15,3 2 2 0,-6-1-6 0,4 18-6 16,5-7-8-16,-5 4-7 0,6 10-3 0,-10-5-5 15,6 4 7-15,-2-9-7 0,4-4-8 0,-6-4-3 16,1-9 1-16,2-4-4 0,0-5-8 0,-6-2-8 16,-4-14-8-16,1-4-10 0,-5 27-5 0,9-27-5 15,-12-45-5-15,10 89-5 0,-5-51 8 0,-5-38-21 16,1 67-7-16,-1-67-8 0,0 0 2 0,-5 58-1 16,5-58-6-16,0 0-3 0,0 0-11 0,0 0-13 15,0 0-23-15,0 0-24 0,-25 36-28 0,25-36-30 16,0 0-38-16,0 0-52 0,0 0-44 0,0 0-45 15,0 0-54-15,0 0-39 0,-60-113-45 0,60 113-35 16,-12-85-31-16,-4 39-295 0,3-19-835 0,8 20 370 16</inkml:trace>
          <inkml:trace contextRef="#ctx0" brushRef="#br0" timeOffset="-1062.5123">-671 2058 101 0,'0'0'225'16,"0"0"-13"-16,0 0-4 0,0 0-8 0,0 0 5 15,0 0 0-15,0 0-1 0,0 0-2 0,0 0-6 16,0 0-20-16,0 0-5 0,-91 28 1 0,91-28-12 15,0 0-15-15,0 0-5 0,0 0-19 0,0 0-9 16,0 0-10-16,-10-103-9 0,10 103-14 0,0 0 0 16,41-100-6-16,-17 65-7 0,0-1-8 0,-2-3-2 15,6 1 2-15,1 0-3 0,1-1-6 0,6 5-8 16,-1 1-2-16,0 3-6 0,-4 1 1 0,-31 29-4 0,73-41-3 16,-40 19 6-16,-33 22-9 0,57-20-5 15,-57 20-1-15,59-6-3 0,-59 6 7 0,0 0-7 16,77 18 4-16,-77-18-3 0,41 34-1 0,-41-34 6 15,38 56 16-15,-21-24 1 0,-17-32 9 0,21 87 9 0,-12-21-6 16,-5-18 4-16,-4-48-3 0,-7 117 2 0,-2-51 0 16,2-19 4-16,-4 25-16 0,2-8 16 0,-1-15 1 15,-2 20 22-15,-4 1-4 0,-1-4-1 16,7-22-9-16,-10 24-5 0,-4 2 5 0,2-11 1 0,4-14-5 16,-10 20-5-16,7-21-2 0,-7 22-3 0,15-22-3 15,-7-2-5-15,-12 17-4 0,15-22-4 0,-4 3-3 16,21-40 0-16,-33 72-6 0,17-48 3 0,16-24-10 15,-24 46 4-15,24-46-6 0,0 0 2 0,-18 33-2 16,18-33-5-16,0 0 3 0,0 0 1 0,0 0 0 16,0 0 1-16,0 0 0 0,0 0-1 0,0 0-4 15,0 0-3-15,0 0 1 0,0 0-9 0,0 0 6 16,0 0 0-16,0 0-1 0,52-139-3 0,-30 107-1 16,5-4 3-16,-27 36-6 0,68-52 1 0,-35 19 5 15,5 5-4-15,1 11-3 0,-39 17-2 0,75-37-2 16,-36 21 5-16,-39 16-1 0,77-17-1 0,-34 15 2 15,-43 2 0-15,70 2-1 0,-70-2-1 0,60 10 2 16,-60-10 1-16,72 13-5 0,-30 5 4 0,-8 4-1 16,3 5 3-16,-1 0 0 0,-1 5-2 0,-5 7 3 15,-3 2 0-15,14 22-1 0,-24-18-1 0,16 23 2 16,-12 3-1-16,4-7-1 0,-7 7 1 0,-1-1-2 16,-4 0 4-16,-6-4-3 0,5 1 2 0,-9-1 0 15,0 0-4-15,-3 0 3 0,-6 1 3 0,6 6-2 16,-12 3 5-16,-5-5-2 0,3-26 5 0,-4 21 3 15,-2-6 0-15,-12 5 0 0,17-21 0 0,-16 19 3 16,6-18 3-16,-24 13 0 0,0-12-3 0,0 2 2 16,11-15 1-16,0-5-5 0,-3 0 4 0,-3-6-3 15,-5-4 0-15,-19 3-1 0,22-9 2 0,0 3-2 16,46-15 2-16,-94 11 2 0,45-6 6 0,49-5 10 16,-92-1 9-16,92 1-1 0,-73-7-4 0,73 7-8 15,-60-16-9-15,60 16 16 0,-42-15-6 0,42 15-6 16,-38-28 0-16,38 28-14 0,0 0 12 0,-32-49-8 15,32 49-10-15,0 0-11 0,-11-51-15 0,11 51-27 16,0 0-28-16,8-64-31 0,-8 64-38 0,0 0-47 16,27-69-45-16,-27 69-78 0,23-51-58 0,-4 9-82 0,-19 42-400 15,26-67-925-15,0 5 409 0</inkml:trace>
          <inkml:trace contextRef="#ctx0" brushRef="#br0" timeOffset="-343.7531">146 485 11 0,'0'0'274'0,"0"0"-14"0,-69-46-3 0,69 46-16 16,-27-32-15-16,27 32-7 0,-27-33-15 0,27 33-10 15,0 0-20-15,-24-52-15 0,24 52 10 0,0 0-6 16,0-62-22-16,0 62-14 0,0 0-13 0,31-71-13 0,-31 71-4 16,37-52-10-16,-14 31-8 0,8-9-9 15,-31 30-11-15,73-44-2 0,-34 29-7 0,-1-1-8 16,-38 16-1-16,87-12-2 0,-87 12-6 0,81 2 9 15,-81-2-16-15,84 22-3 0,-45-4 1 0,-1 1 5 0,-38-19-3 16,60 48 8-16,-35-19 1 0,-1 1-3 0,-24-30 0 16,40 66-3-16,-23-29 8 0,-3 1-5 0,-14-38-2 15,11 82 4-15,-8-39 4 0,-3-43 6 16,-4 85-11-16,-3-39-8 0,7-46 12 0,-19 83-5 16,5-38 4-16,-3 0-5 0,3-1 13 0,-7 1-7 0,-3-4-10 15,2-1 5-15,0 4 0 0,-2-7-4 0,-3 2-2 16,27-39 0-16,-41 63-2 0,26-42 1 0,15-21-2 15,-30 37-10-15,30-37-11 0,-26 32 13 16,26-32 1-16,0 0-3 0,0 0-3 0,0 0-2 0,-11 47 3 16,11-47-3-16,0 0 13 0,0 0 8 0,0 0 5 15,0 0-9-15,0 0 12 0,73 38-3 0,-73-38 3 16,0 0-1-16,99-7-7 0,-99 7 1 0,89-15-5 16,-45 4 0-16,-44 11-5 0,97-26 1 0,-48 14-8 15,-4-1 7-15,1 1-12 0,-46 12-5 0,84-21-24 16,-44 16-14-16,-40 5-16 0,52-9-28 0,-52 9-23 15,0 0-30-15,63-4-38 0,-63 4-26 0,0 0-33 16,0 0-35-16,66 23-45 0,-66-23-38 0,0 0-214 16,46 31-606-16,-46-31 268 0</inkml:trace>
        </inkml:traceGroup>
        <inkml:traceGroup>
          <inkml:annotationXML>
            <emma:emma xmlns:emma="http://www.w3.org/2003/04/emma" version="1.0">
              <emma:interpretation id="{235342B4-3B1D-4152-9C45-839718659473}" emma:medium="tactile" emma:mode="ink">
                <msink:context xmlns:msink="http://schemas.microsoft.com/ink/2010/main" type="inkWord" rotatedBoundingBox="10505,5506 12003,5528 11993,6304 10494,6283"/>
              </emma:interpretation>
              <emma:one-of disjunction-type="recognition" id="oneOf1">
                <emma:interpretation id="interp5" emma:lang="" emma:confidence="1">
                  <emma:literal/>
                </emma:interpretation>
              </emma:one-of>
            </emma:emma>
          </inkml:annotationXML>
          <inkml:trace contextRef="#ctx0" brushRef="#br0" timeOffset="2659.1618">7827 2156 2155 0,'0'0'132'0,"0"0"-81"0,0 0-6 16,0 0 40-16,0 0 18 0,103 5 5 0,-103-5 5 0,0 0 17 16,76-17-6-16,-32 8 19 0,-44 9 11 0,79-19 4 15,-31 14 9-15,-48 5 21 0,90-9 21 0,-43 0-10 16,8 4-9-16,18-2-15 0,-73 7-15 0,100-9-11 31,-53 12-16-31,-47-3-15 0,128 11-8 0,-81-6-13 0,6 2-8 16,0-1-8-16,-53-6-17 0,94 20-32 0,-47-11-24 15,-7 5-39-15,-40-14-39 0,74 21-42 0,-74-21-49 16,49 22-50-16,-49-22-62 0,0 0-60 0,30 26-52 16,-30-26-298-16,0 0-739 0,0 0 327 0</inkml:trace>
          <inkml:trace contextRef="#ctx0" brushRef="#br0" timeOffset="2909.1453">8173 2788 3071 0,'0'0'110'0,"0"0"-91"0,0 0-9 0,0 0 43 16,0 0 14-16,0 0 28 0,49 56 14 0,-49-56 18 16,0 0 1-16,144-24 31 0,-144 24 29 0,93-16 10 15,-14 0-5-15,-7-7-7 0,0 13-11 0,-2-8-12 16,-16 11-15-16,-5 3-16 0,22-12-14 0,-25 9-9 15,-46 7-15-15,88-13-20 0,-88 13-27 0,82 3-39 16,-82-3-42-16,62 0-43 0,-62 0-47 0,0 0-61 16,73 6-57-16,-73-6-93 0,41 20-105 0,-41-20-284 15,0 0-785-15,0 0 347 0</inkml:trace>
        </inkml:traceGroup>
        <inkml:traceGroup>
          <inkml:annotationXML>
            <emma:emma xmlns:emma="http://www.w3.org/2003/04/emma" version="1.0">
              <emma:interpretation id="{6615BA48-496C-40C1-A7F4-87136B0F99EB}" emma:medium="tactile" emma:mode="ink">
                <msink:context xmlns:msink="http://schemas.microsoft.com/ink/2010/main" type="inkWord" rotatedBoundingBox="13029,4174 20642,4281 20596,7568 12983,7461"/>
              </emma:interpretation>
              <emma:one-of disjunction-type="recognition" id="oneOf2">
                <emma:interpretation id="interp6" emma:lang="" emma:confidence="1">
                  <emma:literal/>
                </emma:interpretation>
              </emma:one-of>
            </emma:emma>
          </inkml:annotationXML>
          <inkml:trace contextRef="#ctx0" brushRef="#br0" timeOffset="7378.3777">16731 819 56 0,'0'0'244'0,"0"0"-11"0,0 0-14 16,0 0-4-16,0 0-3 0,0 0 10 0,0 0 6 16,0 0 0-16,0 0-3 0,0 0-15 0,0 0 0 15,0 0-12-15,57 123 5 0,-46-77-3 0,-3 1 0 16,5 21-6-16,-2-2-9 0,10 2 15 0,-9-3-5 15,6 5 4-15,-3 5-5 0,9-4-3 0,-10-5-6 0,-1 10 0 16,1 0-8-16,-3 0-13 0,-4 2-6 0,0-3-9 16,-2 4-11-16,-2-6-4 0,-3 4-12 15,0 7-9-15,5-17-10 0,-13-3-11 0,5 2-9 16,3-18-1-16,0-48-9 0,-16 110-5 0,13-77-4 0,-8 10 1 16,11-43-5-16,-13 77-4 0,13-77-9 0,-4 51-1 15,4-51-4-15,0 0-4 0,-8 45-4 0,8-45-4 16,0 0-2-16,0 0-5 0,0 0 0 0,0 0 2 15,0 0 8-15,0 0 11 0,0 0 7 0,0 0 2 16,0 0-2-16,46 33-4 0,-46-33-5 0,0 0-1 16,0 0 11-16,0 0-22 0,98-71 10 0,-65 47-13 15,0-3 4-15,-33 27-9 0,65-48-5 0,-31 26 1 16,0-2-10-16,-1 0-14 0,-33 24-23 0,57-42-20 16,-57 42-25-16,57-40-44 0,-38 22-30 0,-19 18-21 15,50-31-12-15,-50 31-51 0,49-28-47 0,-49 28-30 16,44-30-23-16,-44 30-52 0,32-26-46 0,-32 26-19 15,0 0-332-15,40-30-847 0,-40 30 375 0</inkml:trace>
          <inkml:trace contextRef="#ctx0" brushRef="#br0" timeOffset="7753.3642">17703 1640 149 0,'0'0'287'0,"0"0"-11"0,0 0-13 0,0 0-12 0,0 0 1 15,0 0-2-15,0 0-1 0,0 0-2 0,0 0-19 16,0 0-7-16,0 0 4 0,27 121 0 0,-27-121 8 16,14 89 1-16,-7-41-4 0,1 18 1 15,-4-22 0-15,7 31-11 0,-7-9-1 0,2 4-12 0,0 0-13 16,10 0-2-16,-13 1-10 0,2 3-8 0,1-3-16 15,-4-1-13-15,1 0-3 0,7-4 1 0,-6-19 3 16,7 18 2-16,-4-18-16 0,5 21-2 0,-1-24-4 16,-4 3-13-16,-7-47-9 0,14 84-9 0,-5-42-8 15,-9-42-21-15,13 78 13 0,-13-78-23 0,6 62-10 16,-6-62-13-16,0 64-26 0,0-64-15 0,0 0-16 16,-4 62-17-16,4-62-19 0,0 0-29 0,-10 46-30 15,10-46-34-15,0 0-42 0,0 0-41 0,0 0-45 16,0 0-37-16,0 0-31 0,0 0-17 0,0 0-28 15,0 0-42-15,0 0-324 0,0 0-823 0,0 0 364 16</inkml:trace>
          <inkml:trace contextRef="#ctx0" brushRef="#br0" timeOffset="6018.9669">14942 2276 3648 0,'0'0'220'0,"0"0"-183"16,0 0-48-16,0 0-17 0,0 0 0 0,0 0 27 16,0 0 15-16,0 0 24 0,60-30 3 0,-60 30 41 15,0 0 25-15,65-13 11 0,-65 13 17 0,73 0 9 16,-73 0 14-16,95-11-2 0,-45 5 0 0,2 0-4 16,-52 6-14-16,102-11-18 0,-52 6-12 0,2 0-10 15,-52 5-11-15,94-7-15 0,-52 4-25 0,-42 3-30 16,67-2-25-16,-67 2-38 0,0 0-39 0,74-5-46 15,-74 5-46-15,0 0-46 0,0 0-41 0,0 0-41 16,0 0-51-16,52-5-35 0,-52 5-250 0,0 0-692 16,0 0 307-16</inkml:trace>
          <inkml:trace contextRef="#ctx0" brushRef="#br0" timeOffset="6268.9684">15375 1736 112 0,'0'0'307'16,"0"0"-20"-16,0 0-6 0,0 0 5 15,0 0 9-15,0 0 23 0,-56 77 9 0,56-77 11 16,-5 69 2-16,5-69-3 0,-2 104-1 0,1-58 8 0,1 22-9 16,-4-19-11-16,4-49-19 0,-1 119-24 0,-4-53-19 15,4-22-35-15,1 22-17 0,0-66-20 0,11 105-21 16,-13-65-31-16,2-40-31 0,6 87-52 0,-2-43-45 15,-4-44-63-15,3 84-79 0,6-44-98 0,-9-40-104 16,-1 64-126-16,1-64-426 0,0 0-959 0,3 73 425 16</inkml:trace>
          <inkml:trace contextRef="#ctx0" brushRef="#br0" timeOffset="4423.8831">10416 1560 5 0,'0'0'290'0,"0"0"-23"0,0 0-7 0,0 0 2 16,0 0-23-16,0 0-23 0,0 0-18 0,0 0-20 0,-74-61-10 15,74 61-19-15,0 0-5 0,17-71-17 0,-17 71-9 16,33-74-11-16,-12 34-8 0,3 2 0 16,1-1-7-16,2 1 3 0,4-1-10 0,14-15-3 15,-11 19-7-15,0 4-9 0,-34 31-7 0,58-41-6 0,-37 26 0 16,-21 15-14-16,0 0-3 0,55-21-2 15,-55 21-11-15,0 0 5 0,0 0 27 0,0 0-6 16,66 47-4-16,-66-47 7 0,26 44 0 0,-26-44 12 16,7 70-2-16,-7-70 5 0,4 80 11 0,-8-35 4 0,4-45-5 15,-14 90-1-15,5-45 4 0,-1 19 14 0,-1-20-2 16,-3 18-5-16,4-21-6 0,-7 25-3 0,9-23 0 16,8-43-8-16,-27 82-1 0,16-44-5 15,-5 2-6-15,16-40-3 0,-23 63-4 0,9-26-6 0,14-37-6 16,-21 41 3-16,21-41-6 0,0 0-4 0,-28 42-3 15,28-42-3-15,0 0 0 0,0 0-3 0,0 0 0 16,0 0 1-16,0 0 2 0,0 0 16 0,0 0-4 16,0 0-8-16,0 0-2 0,0 0-2 0,0 0 0 15,0 0-2-15,0 0-5 0,0 0-3 0,0 0-2 16,0 0-2-16,99-108-1 0,-99 108 0 0,44-35-1 16,-15 11-1-16,-29 24-3 0,55-30-1 0,-55 30-2 15,57-18 2-15,-57 18-4 0,59-15 0 0,-59 15 0 16,61 7 0-16,-61-7-1 0,81 26 2 0,-81-26 1 15,68 44 0-15,-37-13 3 0,1 4-6 0,-2 4-1 16,14 19 6-16,-26-17 0 0,12 21-3 0,-16-19 4 16,3 1-1-16,4 24-3 0,-7-5 1 0,-1-19 3 15,-5 24 0-15,-5-2 8 0,3-1-1 0,-6-65 1 16,-6 116 4-16,-7-46-1 16,8-2 6-16,-10 1-1 0,3-24 2 0,-14 25 2 15,0-6 0-15,6 0 0 0,-7 2 2 0,2-4-3 16,2-19 10-16,-11 20 3 0,-6-7-1 0,16-19 0 15,-2-1 0-15,-3 1-1 0,-4-3 6 0,6-2 5 16,-5-4 1-16,-1 0-5 0,33-28-4 0,-60 36 3 16,25-20 0-16,35-16-3 0,-56 21 1 0,56-21-3 15,-56 10-6-15,56-10 6 0,0 0-7 0,-82-3 7 16,82 3 16-16,0 0 11 0,-65-23-10 0,65 23 3 16,-31-20-11-16,31 20-3 0,0 0 4 0,-38-43 4 15,38 43-10-15,0 0 0 0,-21-54-5 0,21 54-11 16,0 0-4-16,0 0-3 0,-5-55-1 0,5 55-8 15,0 0-6-15,0 0-31 0,0 0-15 0,18-65-28 16,-18 65-30-16,0 0-37 0,0 0-44 0,0 0-29 16,36-42-53-16,-36 42-39 0,0 0-33 0,37-21-33 0,-37 21-46 15,34-26-38-15,-34 26-41 0,45-30-256 0,-11 2-811 16,1-2 360-16</inkml:trace>
          <inkml:trace contextRef="#ctx0" brushRef="#br0" timeOffset="4752.0119">12183 2260 152 0,'0'0'431'0,"0"0"20"0,0 0 10 15,0 0 12-15,0 0-7 0,0 0-16 0,0 0-23 16,0 0-22-16,0 0-33 0,0 0-37 0,0 0-29 16,0 0-32-16,0 0-24 0,0 0-32 0,0 0-39 15,0 0-42-15,0 0-45 0,0 0-48 0,0 0-59 16,0 0-54-16,0 0-69 0,0 0-68 0,0 0-58 15,0 0-67-15,0 0-73 0,0 0-346 0,0 0-812 16,0 0 360-16</inkml:trace>
          <inkml:trace contextRef="#ctx0" brushRef="#br0" timeOffset="5690.8552">12997 1449 39 0,'0'0'315'0,"0"0"-8"0,0 0-3 15,0 0 9-15,0 0-1 0,-92-7-27 0,92 7-26 16,0 0-16-16,0 0 4 0,-36-32 1 0,36 32-8 16,0 0-18-16,-27-38-26 0,27 38-19 0,0 0-6 15,-3-58-11-15,3 58-14 0,0 0-10 0,12-78-16 16,-12 78-9-16,18-52-14 0,-18 52-11 0,33-62-11 0,-11 27-5 16,-3-1-3-16,-19 36-5 0,49-63-8 0,-16 38-9 15,0 0 0-15,-33 25 0 0,48-36 0 0,-48 36-8 16,54-30 5-16,-54 30-16 0,45-16 1 15,-45 16-1-15,51-7-6 0,-51 7 1 0,0 0-5 0,0 0 5 16,85 23 6-16,-85-23 13 0,46 33-1 0,-46-33 5 16,30 47 7-16,-12-8 2 0,-3 1 1 0,1 2-6 15,-16-42 1-15,8 84-2 0,-5-35-5 0,2 17 0 16,-5-1-2-16,0-65 1 0,-13 112-1 0,7-66 7 16,1 28 1-16,-12-4 2 0,1 4-1 0,0-3 0 15,-6-9 5-15,6-14 4 0,-4 16 0 0,-9 1 8 16,9-23-2-16,-7 17-4 0,8-19 2 0,0-1 4 15,2-4-8-15,17-35 1 0,-35 74 2 0,35-74-13 16,-24 43-3-16,24-43 4 0,0 0-11 0,-17 42-5 16,17-42 2-16,0 0-7 0,0 0-2 0,0 0-1 15,0 0-2-15,0 0-5 0,0 0 2 0,0 0-5 16,0 0 2-16,0 0-10 0,0 0 0 0,0 0-10 16,0 0-11-16,0 0-8 0,0 0 2 0,0 0-1 15,95-134-6-15,-72 102 8 0,7 6-4 0,4-4-1 0,5-1-2 16,-4 4 0-16,-35 27 3 0,73-36 4 15,-39 16-5-15,-34 20 2 0,56-20 3 0,-56 20 1 16,55-16 2-16,-55 16 0 0,58-9 2 0,-58 9 0 16,0 0 5-16,79 15-2 0,-79-15 4 0,56 18 2 0,-56-18 0 15,66 38 4-15,-44-20-1 0,-22-18 2 0,45 55 2 16,-27-17 12-16,9-5-2 0,-6 4-2 16,1-1 6-16,-5 6-1 0,-17-42-7 0,40 100 5 15,-27-58-2-15,12 22 5 0,-16-22-2 0,1 27-2 0,-1-23 5 16,-9-46-5-16,15 120 1 0,-12-44 2 0,0 0 7 15,-8-5 1-15,0 0 1 0,4-1-3 0,-10 2 7 16,4 1-4-16,-4-3 3 0,-9-4-3 0,-1 3 7 16,-2-8 2-16,-6 0 4 0,4-20 6 0,-15 19 0 15,1-5-7-15,6-21-2 0,-2 2 5 0,-17 11 0 16,15-24-2-16,-4 4-8 0,0-6 2 0,-5-6-6 16,2 1 6-16,44-16-6 0,-87 13-4 0,44-8 3 15,43-5 4-15,-74 2 4 0,74-2 4 0,-68-7-2 16,68 7-1-16,-50-16-4 0,50 16-9 0,-46-17-20 15,46 17 0-15,0 0 0 0,-49-30 0 0,49 30 0 16,0 0 0-16,-30-30 0 0,30 30-22 0,0 0-54 0,0 0-19 16,-13-54-40-16,13 54-36 0,0 0-53 15,0 0-38-15,32-68-57 0,-32 68-42 0,30-40-35 16,-30 40-46-16,42-47-31 0,-42 47-397 0,34-37-941 16,-7 6 416-16</inkml:trace>
        </inkml:traceGroup>
        <inkml:traceGroup>
          <inkml:annotationXML>
            <emma:emma xmlns:emma="http://www.w3.org/2003/04/emma" version="1.0">
              <emma:interpretation id="{5F4A7373-68EF-4532-AEFD-4D7E0B7349CA}" emma:medium="tactile" emma:mode="ink">
                <msink:context xmlns:msink="http://schemas.microsoft.com/ink/2010/main" type="inkWord" rotatedBoundingBox="21328,4408 28430,4508 28387,7604 21284,7504"/>
              </emma:interpretation>
              <emma:one-of disjunction-type="recognition" id="oneOf3">
                <emma:interpretation id="interp7" emma:lang="" emma:confidence="1">
                  <emma:literal/>
                </emma:interpretation>
              </emma:one-of>
            </emma:emma>
          </inkml:annotationXML>
          <inkml:trace contextRef="#ctx0" brushRef="#br0" timeOffset="11322.627">22998 1510 143 0,'0'0'155'0,"0"0"-6"0,0 0-5 16,0 0 11-16,0 0 4 0,0 0-5 0,0 0-4 16,0 0-3-16,0 0 2 0,0 0-16 0,0 0-8 15,0 0-8-15,0 0-4 0,0 0 8 0,0 0-3 16,0 0 8-16,0 0-3 0,0 0 6 0,-67 144 17 16,45-75-5-16,10 0-5 0,-3 5 18 0,-7 3-19 15,13-5 12-15,-4 1 2 0,4 5-6 0,9-2-3 16,0-3-9-16,4-7-2 0,0 2-5 0,2-20-10 15,3 20-8-15,4-21 0 0,1 0-12 0,2-3 3 16,0 1-11-16,8 16-8 0,-4-28-7 0,1 1-6 16,-21-34-10-16,47 66 2 0,-20-34-12 0,-27-32-1 15,43 31-3-15,-43-31-10 0,50 26 5 0,-50-26-2 16,55 5 0-16,-55-5-4 0,0 0-4 0,106-32-1 16,-69 12 2-16,-1-8 0 0,18-13 0 0,-19 2-2 0,7-17 4 15,9 3-1-15,-12-6-2 0,1 3-6 0,-1-7 0 16,2 5 2-16,-7-2-4 0,0-3-1 15,-4-2-2-15,8-2 2 0,-11 4-5 0,0 3-3 16,-6-5 2-16,-6 23-1 0,0-3-2 0,-4-1-1 0,1-20-1 16,-10 1-3-16,-2 65 5 0,2-78 0 0,-2 78-2 15,-12-70 1-15,3 26-1 0,9 44 1 0,-28-68 4 16,9 35 0-16,19 33 6 0,-42-42 3 16,42 42 11-16,-45-34-2 0,5 19-5 0,40 15 5 0,-80-23-3 15,80 23 5-15,-76 0-4 0,76 0-2 0,-84 14-2 16,44-2 0-16,40-12-5 0,-80 32-5 0,43-16 3 15,37-16-4-15,-52 24-1 0,52-24 0 0,-47 39-9 16,22-9-12-16,1 2-28 0,24-32-19 0,-33 71-33 16,15-38-21-16,18-33-38 0,-4 53-24 0,4-53-24 15,0 65-43-15,0-65-33 0,7 61-32 0,-7-61-41 16,24 53-21-16,-6-22-27 0,-18-31-214 0,30 38-659 16,-30-38 292-16</inkml:trace>
          <inkml:trace contextRef="#ctx0" brushRef="#br0" timeOffset="11869.5082">24066 1890 5 0,'0'0'271'0,"0"0"-1"0,0 0 4 16,0 0-14-16,0 0-14 0,0 0-10 0,0 0-19 15,0 0-14-15,0 0-15 0,0 0-14 0,0 0-3 16,0 0-1-16,0 0-12 0,0 0-9 0,0 0-17 16,0 0-4-16,0 0 11 0,0 0-2 0,0 0 6 15,0 0-13-15,0 0-6 0,0 0 0 0,0 0-6 16,11 133 0-16,-3-91-8 0,-3 24 5 0,-5-66 1 16,6 91-1-16,4-21 3 0,-2-3 4 0,-4-18-4 15,-4 18-16-15,0 7-5 0,0-4-7 0,2 7-2 0,-5 3-8 16,1-1-4-16,-1 3-9 0,-10-2-6 15,9-5-6-15,-6 9 3 0,2-7-4 0,-6 3 2 16,-3-3-3-16,4-5 4 0,0 0 5 0,-6-5-2 16,-6-2 9-16,1 2-3 0,7-22 0 0,0-7 2 0,-12 21-2 15,5-23-2-15,4-2 9 0,20-34 2 0,-43 63-4 16,26-44-6-16,17-19 3 0,-48 34 2 16,48-34-6-16,-56 24 3 0,18-8 6 0,38-16 5 15,-59 7-2-15,59-7-4 0,0 0-3 0,-87 0 5 0,87 0 6 16,-55-12-4-16,55 12 0 0,-51-14 3 0,51 14-8 15,-49-21 2-15,49 21 3 0,-41-23-25 0,41 23-51 16,-31-30 0-16,31 30 0 0,0 0 0 0,-30-38 0 16,30 38 0-16,0 0 0 0,0 0 0 0,-13-59 0 15,13 59 0-15,0 0 0 0,0 0 0 0,0 0 0 16,0 0 0-16,8-62 0 0,-8 62 0 0,0 0-15 16,0 0-130-16,0 0-31 0,0 0-45 0,44-31-42 15,-44 31-44-15,0 0-30 0,0 0-28 0,62-17-24 16,-62 17-29-16,44-15-40 0,-44 15-33 0,0 0-277 15,77-21-832-15,-77 21 368 0</inkml:trace>
          <inkml:trace contextRef="#ctx0" brushRef="#br0" timeOffset="12182.0139">24815 3195 135 0,'0'0'285'0,"0"0"0"0,0 0-4 16,0 0-10-16,76-22-14 0,-76 22-9 0,0 0-18 16,57-10-14-16,-57 10 0 0,71-8-2 0,-71 8 10 15,81-8-6-15,-81 8-12 0,91-4-7 0,-42 2 1 16,-49 2-8-16,95 3-10 0,-95-3-14 0,93 4-20 15,-45-4-13-15,-48 0-13 0,82 14-13 0,-82-14-14 16,59 11-22-16,-20-3-35 0,-39-8-32 0,0 0-49 16,0 0-52-16,68 11-41 0,-68-11-45 0,0 0-71 15,0 0-73-15,0 0-64 0,0 0-200 0,0 0-638 16,0 0 283-16</inkml:trace>
          <inkml:trace contextRef="#ctx0" brushRef="#br0" timeOffset="12478.8919">25550 2749 199 0,'0'0'242'0,"0"0"-5"0,0 0-4 16,0 0 5-16,0 0 2 0,0 0-15 0,0 0-12 15,0 0-4-15,-30 111 4 0,30-111 3 0,0 66-2 16,0-66 6-16,13 74-14 0,-13-74-3 0,6 83-9 15,-3-43-10-15,-3-40-2 0,5 91 1 0,-2-24-15 16,3-3-4-16,-4-17-11 0,-2-47-12 0,3 95-14 16,10-27-14-16,-2-3-11 0,0-20-12 0,0-4-16 0,-11-41-13 15,19 81-21-15,-11-43-25 0,-8-38-26 0,14 50-28 16,-14-50-27-16,0 0-31 0,22 52-25 16,-22-52-44-16,0 0-41 0,0 0-61 0,13 40-49 15,-13-40-50-15,0 0-240 0,0 0-657 0,0 0 291 0</inkml:trace>
          <inkml:trace contextRef="#ctx0" brushRef="#br0" timeOffset="8018.9926">18626 2766 366 0,'0'0'511'16,"0"0"-29"-16,0 0-8 0,0 0-6 0,0 0-7 16,0 0-19-16,0 0-29 0,0 0-37 0,0 0-41 0,0 0-48 15,0 0-46-15,0 0-50 0,0 0-46 0,0 0-50 16,0 0-58-16,0 0-64 0,0 0-62 0,0 0-77 15,0 0-59-15,0 0-62 0,0 0-54 0,0 0-30 16,0 0-266-16,0 0-689 0,64-36 305 0</inkml:trace>
          <inkml:trace contextRef="#ctx0" brushRef="#br0" timeOffset="8534.6426">19249 972 169 0,'0'0'278'0,"0"0"-7"0,0 0 2 0,0 0-9 15,0 0-16-15,0 0-6 0,0 0-16 0,0 0-8 16,0 0 11-16,0 0-8 0,0 0 3 0,0 0-1 16,0 0-6-16,0 0 2 0,0 0-3 0,21 190 2 15,-17-142 3-15,-1 23 0 0,4-7 3 0,-1-18-5 16,-3 31-9-16,2-7 1 0,1 1-5 0,4 1-2 0,-5-6-6 16,-2 4 4-16,6 3 0 0,4-3-5 15,-7 1-5-15,5-2-5 0,-4-3-12 0,-4 6 1 16,5-9-9-16,-7-15-9 0,2 15-14 0,5-15-10 0,-8-48-4 15,-3 85-2-15,11-16-6 0,-8-69-115 0,9 73-7 16,-9-73 0-16,5 54 0 0,-5-54 0 0,7 51 0 16,-7-51 0-16,0 0 0 0,6 68 0 0,-6-68 0 15,0 0 0-15,12 36 0 0,-12-36 0 0,0 0 0 16,0 0 0-16,0 0 0 0,0 0 0 0,0 0 0 16,0 0 0-16,0 0 0 0,0 0 0 0,0 0 0 15,0 0 0-15,0 0 0 0,138-74 0 0,-138 74 0 16,51-46 0-16,-20 19 0 0,-2-6 0 0,5 0 0 15,-4 2 0-15,2-6 0 0,-2 8-39 0,-1-5-275 16,1 0-46-16,-5-2-46 0,-25 36-31 0,39-40-31 16,-39 40-32-16,43-56-16 0,-43 56-343 0,22-41-930 15,-22 41 411-15</inkml:trace>
          <inkml:trace contextRef="#ctx0" brushRef="#br0" timeOffset="8878.3786">19946 1698 50 0,'0'0'279'0,"0"0"4"16,0 0-5-16,0 0 6 0,0 0-3 0,0 0-8 0,0 0-7 15,0 0-5-15,0 0 4 0,3 161 3 0,5-119 13 16,-8-42 14-16,19 115 12 0,-3-48 6 15,-4 0-6-15,3-3-12 0,0 8-5 0,9 7-8 0,-11 4 4 16,7-1-9-16,1 3-15 0,-5 4-23 0,1-4-16 16,4 1-15-16,-1 2-16 0,1-7-15 0,7-3-28 15,-6-5-7-15,-1-8-5 0,-1 3-20 0,-9-21-9 16,10 18-11-16,-12-24-14 0,-9-41-8 0,16 74-14 16,-16-74-28-16,10 49-14 0,-10-49-38 0,0 0-35 15,0 0-39-15,8 43-47 0,-8-43-58 0,0 0-63 16,0 0-62-16,0 0-51 0,0 0-47 0,0 0-46 15,0 0-41-15,0 0-357 0,0 0-935 0,0 0 414 16</inkml:trace>
          <inkml:trace contextRef="#ctx0" brushRef="#br0" timeOffset="9519.0293">21024 2792 381 0,'0'0'387'0,"0"0"-1"15,0 0-4-15,0 0 8 0,0 0 1 0,0 0-16 16,0 0-12-16,164-20-21 0,-118 12-14 0,-46 8-21 16,98-23-12-16,-25 5-22 0,-21 6-22 0,-2 5-23 15,23-8-25-15,-22 4-20 0,20 4-29 0,-71 7-38 0,93-4-39 16,-49 0-41-16,-44 4-45 0,79-3-52 15,-79 3-63-15,73 11-72 0,-73-11-75 0,51 16-82 16,-51-16-89-16,50 17-290 0,-50-17-793 0,49 22 350 16</inkml:trace>
          <inkml:trace contextRef="#ctx0" brushRef="#br0" timeOffset="9222.151">21117 2315 80 0,'0'0'500'0,"0"0"-50"16,0 0-25-16,0 0-11 0,66-37-8 0,-66 37-14 15,53-24-10-15,-53 24-9 0,80-23-14 0,-39 15-18 16,-41 8-26-16,89-15-17 0,-45 7-25 0,-44 8-30 0,89-9-25 16,-48 8-17-16,-41 1-18 0,85-4-29 15,-85 4-15-15,73-7-37 0,-73 7-29 0,60-2-37 16,-60 2-33-16,0 0-30 0,82 6-41 0,-82-6-44 16,0 0-46-16,63 16-43 0,-63-16-37 0,30 14-40 0,-30-14-45 15,0 0-40-15,0 0-40 0,0 0-296 0,8 58-756 16,-8-58 335-16</inkml:trace>
        </inkml:traceGroup>
        <inkml:traceGroup>
          <inkml:annotationXML>
            <emma:emma xmlns:emma="http://www.w3.org/2003/04/emma" version="1.0">
              <emma:interpretation id="{F953CDAF-357B-4733-BFC4-29E3183A8BE9}" emma:medium="tactile" emma:mode="ink">
                <msink:context xmlns:msink="http://schemas.microsoft.com/ink/2010/main" type="inkWord" rotatedBoundingBox="29561,5413 32817,5459 32788,7575 29531,7529"/>
              </emma:interpretation>
              <emma:one-of disjunction-type="recognition" id="oneOf4">
                <emma:interpretation id="interp8" emma:lang="" emma:confidence="0">
                  <emma:literal>=</emma:literal>
                </emma:interpretation>
                <emma:interpretation id="interp9" emma:lang="" emma:confidence="0">
                  <emma:literal>﻿$</emma:literal>
                </emma:interpretation>
                <emma:interpretation id="interp10" emma:lang="" emma:confidence="0">
                  <emma:literal>#Ы</emma:literal>
                </emma:interpretation>
                <emma:interpretation id="interp11" emma:lang="" emma:confidence="0">
                  <emma:literal>#Ь</emma:literal>
                </emma:interpretation>
                <emma:interpretation id="interp12" emma:lang="" emma:confidence="0">
                  <emma:literal>#Ъ</emma:literal>
                </emma:interpretation>
              </emma:one-of>
            </emma:emma>
          </inkml:annotationXML>
          <inkml:trace contextRef="#ctx0" brushRef="#br0" timeOffset="14041.4106">29264 2956 188 0,'0'0'322'0,"0"0"-4"0,0 0 2 0,0 0 0 16,85-35 5-16,-85 35-5 0,53-5-13 0,-53 5-2 16,71-4-11-16,-71 4-4 0,72-1-15 0,-72 1-19 15,97-7-22-15,-45 7-22 0,-1-8-21 0,-51 8-23 16,93 0-23-16,-93 0-26 0,87-3-28 0,-87 3-26 15,58 7-23-15,-58-7-31 0,51 4-50 0,-51-4-36 16,0 0-40-16,65 5-26 0,-65-5-35 0,0 0-40 16,0 0-42-16,0 0-40 0,0 0-20 0,0 0-263 15,0 0-628-15,0 0 278 0</inkml:trace>
          <inkml:trace contextRef="#ctx0" brushRef="#br0" timeOffset="14275.7929">29342 3218 156 0,'0'0'319'16,"0"0"-18"-16,0 0-2 0,0 0 19 0,0 0 20 15,0 0 3-15,0 0 12 0,0 0 2 0,0 0 4 16,0 0-1-16,0 0-10 0,0 0-35 0,96 41-26 16,-96-41-25-16,104-16-24 0,-33 6-24 0,-71 10-21 15,95-13-10-15,-46 4-35 0,-1 1-20 0,-48 8-20 16,87-15-24-16,-87 15-33 0,69-12-35 0,-69 12-57 15,55-10-58-15,-55 10-68 0,49-7-65 0,-49 7-61 0,0 0-77 16,60-12-49-16,-60 12-323 0,0 0-804 0,0 0 357 16</inkml:trace>
          <inkml:trace contextRef="#ctx0" brushRef="#br0" timeOffset="12932.0411">26886 1969 80 0,'0'0'210'16,"0"0"-4"-16,0 0-9 0,0 0-15 0,0 0 1 15,0 0 12-15,0 0-1 0,0 0-3 0,0 0-8 16,0 0-4-16,0 0 8 0,0 0 7 0,0 0-5 16,-4 174 10-16,14-130 1 0,-8 32-1 0,-1-5 10 15,10-1-5-15,-11 5-9 0,3-2-8 0,2 9-15 16,-2 3-2-16,0-4-10 0,4 11-5 0,1-3-12 16,-8 0-7-16,3-4-4 0,1-1-1 0,4-2-6 15,-4-4-11-15,-3-4-10 0,4-4-11 0,1 1-7 16,-3-23-4-16,-3 16-11 0,0-64-9 0,10 84-7 15,-5-39-17-15,-5-45-19 0,11 83-29 0,-11-83-30 16,3 54-37-16,-3-54-21 0,6 43-42 0,-6-43-49 16,0 0-35-16,8 52-36 0,-8-52-34 0,0 0-42 15,0 0-17-15,0 0-44 0,0 0-203 0,0 0-648 0,0 0 288 16</inkml:trace>
          <inkml:trace contextRef="#ctx0" brushRef="#br0" timeOffset="13760.157">28011 2359 73 0,'0'0'163'0,"0"0"-9"0,0 0-21 15,0 0 2-15,0 0 3 0,0 0 10 0,0 0 3 16,0 0-2-16,0 0 4 0,0 0 6 0,0 0-10 15,0 0-7-15,0 0-8 0,93 34-1 0,-93-34 8 16,0 0-5-16,0 0 1 0,0 0 5 0,0 0-2 16,0 0-9-16,0 0-15 0,0 0-5 0,0 0-10 15,0 0-12-15,43-47-7 0,-43 47-5 0,0 0-10 16,12-66-5-16,-12 66-5 0,0 0-9 0,-12-70 2 16,12 70 10-16,-21-50-10 0,21 50 1 0,-28-48 0 15,28 48-7-15,-38-42 2 0,9 11-5 0,29 31 4 16,-47-23 12-16,47 23 10 0,-47-15 1 0,47 15-6 15,0 0 0-15,-75 1-10 0,75-1 14 0,0 0 0 16,-68 40 6-16,37-15 4 0,1 8 0 0,-5 23 20 16,10-19 2-16,4 8 6 0,7 0 1 0,-8 27 8 15,4-8-1-15,-5 3 5 0,18-4 3 0,-8 3 0 16,9 6-6-16,7 5-2 0,1-9-5 0,0 7-4 16,4 2-4-16,3-2-3 0,0-1-9 0,0-3 6 15,5 7-10-15,10-5-8 0,-7-6-2 0,5-1-4 16,1 0-9-16,-4-21-3 0,14 14-8 0,-13-20-1 15,5-3-7-15,4 1-10 0,4-2 6 0,0-5-4 16,0-3-4-16,2 0 6 0,-37-27-14 0,80 42 3 0,-38-34-10 16,-1 3 3-16,-41-11 3 0,92 10-8 15,-41-12-3-15,-51 2 2 0,97-21-2 0,-29-3 0 16,-22 5-7-16,-1-2-2 0,-6-3 0 0,4 1 0 16,-7 0-6-16,-3-1-2 0,-33 24-1 0,59-58 4 0,-34 28-3 15,-25 30 1-15,32-48 1 0,-32 48 6 0,14-51-7 16,-14 51 3-16,5-67 0 0,-5 67-6 15,-16-61 11-15,16 61-1 0,-38-68-1 0,17 49 4 16,21 19-1-16,-63-52-1 0,27 30-3 0,1 2 3 0,35 20 6 16,-77-32 0-16,35 24 1 0,42 8-2 0,-85-10 9 15,44 7-6-15,41 3-9 0,-87 2 2 0,87-2 7 16,-73 7-4-16,73-7-4 0,-52 10-1 16,52-10-3-16,-49 16-22 0,49-16-16 0,-39 21-28 0,39-21-18 15,-30 30-32-15,30-30-37 0,0 0-51 0,-19 39-46 16,19-39-40-16,0 0-32 0,0 0-35 0,0 0-48 15,0 0-24-15,0 0-32 0,53 78-259 0,-53-78-782 16,49 7 345-16</inkml:trace>
        </inkml:traceGroup>
      </inkml:traceGroup>
    </inkml:traceGroup>
    <inkml:traceGroup>
      <inkml:annotationXML>
        <emma:emma xmlns:emma="http://www.w3.org/2003/04/emma" version="1.0">
          <emma:interpretation id="{1310117A-35A2-491E-98D8-CDD736D084A0}" emma:medium="tactile" emma:mode="ink">
            <msink:context xmlns:msink="http://schemas.microsoft.com/ink/2010/main" type="paragraph" rotatedBoundingBox="1491,11436 8224,10720 8466,12993 1732,1370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7D577A2-6586-4425-B9DC-E18D4CFBC0CF}" emma:medium="tactile" emma:mode="ink">
              <msink:context xmlns:msink="http://schemas.microsoft.com/ink/2010/main" type="line" rotatedBoundingBox="1491,11436 8224,10720 8466,12993 1732,13709"/>
            </emma:interpretation>
          </emma:emma>
        </inkml:annotationXML>
        <inkml:traceGroup>
          <inkml:annotationXML>
            <emma:emma xmlns:emma="http://www.w3.org/2003/04/emma" version="1.0">
              <emma:interpretation id="{B5B1D562-6E6C-46BF-AA50-9ACBEF535B44}" emma:medium="tactile" emma:mode="ink">
                <msink:context xmlns:msink="http://schemas.microsoft.com/ink/2010/main" type="inkWord" rotatedBoundingBox="1500,11530 3378,11330 3494,12418 1616,12618"/>
              </emma:interpretation>
              <emma:one-of disjunction-type="recognition" id="oneOf5">
                <emma:interpretation id="interp13" emma:lang="" emma:confidence="1">
                  <emma:literal/>
                </emma:interpretation>
              </emma:one-of>
            </emma:emma>
          </inkml:annotationXML>
          <inkml:trace contextRef="#ctx0" brushRef="#br0" timeOffset="15603.9324">-1176 8085 122 0,'39'7'242'0,"-14"-3"7"0,7-1-4 0,12 4-3 15,8-6 3-15,-1 3-6 0,26-1 0 0,-5 2-10 16,2 4 5-16,0-11-6 0,7 5-6 0,-4 0-16 15,5-2-10-15,4 4-10 0,-3-6-9 0,0 3-12 16,-6 5-16-16,-3-2-11 0,-1 0-14 0,-22 1-9 16,21 2-16-16,-19-5-16 0,-1 8 2 0,-2-7-9 15,4 0-10-15,-7 6-3 0,-2-2-5 0,-4 3-4 16,-13-6-30-16,-1 2-23 0,-2 0-22 0,-3-2-35 16,-6 1-31-16,-2 1-29 0,-7-3-26 0,4 7-36 15,-8-3-56-15,-3-8-54 0,-2 22-55 0,-9-10-213 16,-6 4-603-16,3-1 267 0</inkml:trace>
          <inkml:trace contextRef="#ctx0" brushRef="#br0" timeOffset="15933.7731">-1059 9165 305 0,'25'4'306'0,"-3"-5"-5"15,11-3 0-15,18-8-5 0,29-5 7 0,-4-5-7 16,6 5-8-16,1-10-10 0,7 0-14 0,-3 4-15 16,1-2-7-16,2 10-17 0,-6-3-16 0,-2 4-14 0,-12 2-13 15,9-3-10-15,-3-1-15 0,-4 7-15 16,-26 5-16-16,6-4-12 0,-3 5-4 0,22 4-11 0,-25-3-11 15,0 3-3-15,-6 0-10 0,-14 2-8 0,6 1-5 16,-8-2-21-16,1 3-31 0,-9-2-40 0,1 2-10 16,-1 1-29-16,1-2-53 0,-1 2-68 0,-2 1-69 15,-4-1-67-15,-1-3-77 0,-9-3-289 16,19 11-749-16,-6-5 332 0</inkml:trace>
        </inkml:traceGroup>
        <inkml:traceGroup>
          <inkml:annotationXML>
            <emma:emma xmlns:emma="http://www.w3.org/2003/04/emma" version="1.0">
              <emma:interpretation id="{4D00A86D-0548-4406-8DAA-E72AD35E7701}" emma:medium="tactile" emma:mode="ink">
                <msink:context xmlns:msink="http://schemas.microsoft.com/ink/2010/main" type="inkWord" rotatedBoundingBox="3854,12152 7091,9479 8470,11149 5234,13822"/>
              </emma:interpretation>
              <emma:one-of disjunction-type="recognition" id="oneOf6">
                <emma:interpretation id="interp14" emma:lang="" emma:confidence="0">
                  <emma:literal>2.</emma:literal>
                </emma:interpretation>
                <emma:interpretation id="interp15" emma:lang="" emma:confidence="0">
                  <emma:literal>2</emma:literal>
                </emma:interpretation>
                <emma:interpretation id="interp16" emma:lang="" emma:confidence="0">
                  <emma:literal>2-</emma:literal>
                </emma:interpretation>
                <emma:interpretation id="interp17" emma:lang="" emma:confidence="0">
                  <emma:literal>2!</emma:literal>
                </emma:interpretation>
                <emma:interpretation id="interp18" emma:lang="" emma:confidence="0">
                  <emma:literal>2,</emma:literal>
                </emma:interpretation>
              </emma:one-of>
            </emma:emma>
          </inkml:annotationXML>
          <inkml:trace contextRef="#ctx0" brushRef="#br0" timeOffset="16949.412">2288 8465 257 0,'-14'-5'251'16,"-4"2"3"-16,4-3-19 0,0 2-15 0,-7-7-4 0,1-4 0 16,9 4-8-16,-4-6-10 0,1-3-16 0,3 0-19 15,-1-3-2-15,0-4-7 0,5-10-21 16,2 11-17-16,2-14-14 0,6-2-12 0,2 14 11 16,7-14-17-16,4-3-11 0,5 2-4 0,10-16-4 15,-2 21 4-15,10-21-4 0,5 8-11 0,-10 17 0 0,18-13 4 16,-17 19 1-16,4 4-10 0,-3-2-2 0,-2 7 4 15,5 3-11-15,-10 7-5 0,1 5-1 0,-2 3 1 16,0 1 2-16,2 5 1 0,-3 2 1 16,2 7-8-16,9 9 0 0,-4 1 26 0,-5 3 12 0,4 4 2 15,-9 5 3-15,14 26-2 0,-22-22-5 0,7 24 1 16,-13-18 2-16,1 23 1 0,-5-2 15 0,-3-1-4 16,2 8-3-16,-10-3-3 0,-1 5-5 0,-5-6-5 15,-3 1-2-15,1 0 11 0,0 1-2 16,-6 0-5-16,0-1-4 0,-4-5 7 0,-3 1-3 0,0 14 8 15,-1-7-6-15,0 0 0 0,-8 0-8 0,-1-4-1 16,-4 0-4-16,1-4-3 0,-1-3-2 0,4 1-4 16,3-5-28-16,4-22 1 0,7 1-4 0,-8 1 2 15,3-2-3-15,0-7 0 0,8-8 0 16,-3-6-3-16,3 1 5 0,-1-1-2 0,2-2 2 0,3-9 0 16,-1 1-3-16,-6-5-1 0,-4 5-2 0,4-9 0 15,0-1 0-15,9-2-1 0,-2-4-3 0,5-3 1 16,-4-6-3-16,6-2 1 0,5-3-3 0,3 1 0 15,5-5-1-15,3-7-4 0,7-1 4 0,4 1-4 16,3 3 3-16,5-3-5 0,3 8 1 0,2 2 1 16,3 2-2-16,-1 4 2 0,-7 8-2 0,3 1 0 15,-1 5 0-15,10-1 2 0,6 5-2 0,-4 5 3 16,-11-3-2-16,1 6 4 0,10 3-3 0,-12 1 0 16,-2-4 3-16,-2 5-3 0,15 3 1 0,-14 0-1 15,11-1 1-15,2 0 2 0,-13-2-3 0,10 6 13 16,-8-8-2-16,9 6 1 0,-10-8-1 0,3 3 1 15,-16-4-3-15,16 0-1 0,-10 0 1 0,7-2 0 16,0 2 2-16,2-2-3 0,-4-2-8 0,-5 0-22 16,-2-3-22-16,-7 0-21 0,5-2-19 0,-2 1-28 15,3-2-43-15,5-7-48 0,2 0-49 0,0-6-46 16,1-1-33-16,7-6-67 0,-1-4-53 0,1-3-292 16,-1-1-806-16,0-2 356 0</inkml:trace>
          <inkml:trace contextRef="#ctx0" brushRef="#br0" timeOffset="17340.0415">4761 7557 188 0,'16'-9'270'0,"-6"1"-10"0,12 1-5 0,1 0 5 0,7-3-7 15,2 5-11-15,9-3-6 0,5-5-10 0,-2 6 0 16,4 1-18-16,1-2-17 0,-2-2-8 0,5 1-12 15,-1 0-18-15,-9 2-18 0,0 2-7 0,-12-1-11 16,-4 4-17-16,1 0-9 0,2 2-9 0,-6-2-23 16,-8 4-28-16,0-2-21 0,0 0-23 0,-15 0-26 15,17 1-27-15,-17-1-22 0,11 6-28 0,-11-6-38 16,0 0-47-16,0 0-47 0,0 0-47 0,-35 26-182 16,20-22-515-16,-8 3 229 0</inkml:trace>
        </inkml:traceGroup>
      </inkml:traceGroup>
    </inkml:traceGroup>
  </inkml:traceGroup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40:11.704"/>
    </inkml:context>
    <inkml:brush xml:id="br0">
      <inkml:brushProperty name="width" value="0.13333" units="cm"/>
      <inkml:brushProperty name="height" value="0.13333" units="cm"/>
      <inkml:brushProperty name="color" value="#57D200"/>
      <inkml:brushProperty name="fitToCurve" value="1"/>
    </inkml:brush>
    <inkml:brush xml:id="br1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0C0A00B6-60B5-4C2B-B64E-2CA4EEAC8E55}" emma:medium="tactile" emma:mode="ink">
          <msink:context xmlns:msink="http://schemas.microsoft.com/ink/2010/main" type="writingRegion" rotatedBoundingBox="1368,12287 22330,14013 21935,18814 973,17089"/>
        </emma:interpretation>
      </emma:emma>
    </inkml:annotationXML>
    <inkml:traceGroup>
      <inkml:annotationXML>
        <emma:emma xmlns:emma="http://www.w3.org/2003/04/emma" version="1.0">
          <emma:interpretation id="{3C744C8A-7542-4616-865F-FD574AA1F3EE}" emma:medium="tactile" emma:mode="ink">
            <msink:context xmlns:msink="http://schemas.microsoft.com/ink/2010/main" type="paragraph" rotatedBoundingBox="8933,12840 10958,13580 10601,14556 8577,13816" alignmentLevel="2"/>
          </emma:interpretation>
        </emma:emma>
      </inkml:annotationXML>
      <inkml:traceGroup>
        <inkml:annotationXML>
          <emma:emma xmlns:emma="http://www.w3.org/2003/04/emma" version="1.0">
            <emma:interpretation id="{37B8FE59-BC55-4429-BAB5-C83DB5736862}" emma:medium="tactile" emma:mode="ink">
              <msink:context xmlns:msink="http://schemas.microsoft.com/ink/2010/main" type="line" rotatedBoundingBox="8933,12840 10958,13580 10601,14556 8577,13816"/>
            </emma:interpretation>
          </emma:emma>
        </inkml:annotationXML>
        <inkml:traceGroup>
          <inkml:annotationXML>
            <emma:emma xmlns:emma="http://www.w3.org/2003/04/emma" version="1.0">
              <emma:interpretation id="{D22C8669-9311-47A1-B6EB-AACF79B52385}" emma:medium="tactile" emma:mode="ink">
                <msink:context xmlns:msink="http://schemas.microsoft.com/ink/2010/main" type="inkWord" rotatedBoundingBox="8933,12840 10958,13580 10601,14556 8577,13816">
                  <msink:destinationLink direction="with" ref="{933304F9-119D-4EA1-AE7F-1DE5731438A5}"/>
                </msink:context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6493 12723 126 0,'0'0'142'0,"0"0"-10"0,0 0-3 0,0 0-2 0,0 0-15 16,0 0 4-16,0 0-15 0,0 0-11 0,0 0-2 15,0 0 7-15,-11 26 3 0,8 1-5 16,3-1-3-16,-3 0 3 0,0 6-6 0,3-2-4 0,6 1 2 16,0 14-6-16,-1-12-1 0,3-2 14 0,3 14-4 15,-2-15-8-15,-5 1-6 0,8 2-4 0,-3-8-8 16,5 2-7-16,-9-8-3 0,8-2-6 0,-5 0-3 15,5-2-4-15,-1-2-5 0,4-5 1 0,-6-1-6 16,2-1 2-16,0-1-6 0,4-2-3 0,-1-1 3 16,1-3-5-16,3-3-2 0,2-3 2 0,-3-3-3 15,-1 1 1-15,8-10 0 0,-1-2 9 0,1-3-2 16,-3-4 3-16,11-11-7 0,-11 13-1 0,-7-3-1 16,-1 0-1-16,6-16 1 0,-14 15-4 0,4 0-1 15,-4-14 2-15,-6 15-1 0,0 1 2 0,-6-2-3 16,-1 11 11-16,-8-10-2 0,-1 5 1 0,-1 9 1 15,-8-7 9-15,7 6-5 0,-4 5 2 0,-1 2-6 16,2 1-3-16,-4-2 2 0,3 5-5 0,1 2-2 16,9 1-2-16,-4 2-1 0,-3 3-16 0,-5 2-7 15,4 7-28-15,0-7-20 0,0 9-13 0,-2 7-26 16,5-6-49-16,0 6-42 0,5-3-37 0,4 1-26 16,-2 7-180-16,-3-2-464 0,7-7 205 0</inkml:trace>
          <inkml:trace contextRef="#ctx0" brushRef="#br0" timeOffset="417.8622">6851 12840 175 0,'16'10'187'0,"-10"-4"2"0,5 3-12 15,3 4-17-15,0 0-2 0,-4 4 0 0,3-4-2 16,1 5 5-16,5 4-8 0,-3 3-9 0,-1 0-14 16,-6-7 3-16,7 8-8 0,-6-1-9 0,2 3-3 15,-2 1 0-15,1 0-12 0,-1-1-6 0,2 2-7 16,-3 0-1-16,-5 3-7 0,5-7-8 0,-9 3 0 16,4-3-6-16,-6 5 2 0,0-6-9 0,-1 3 2 15,0 2-5-15,-1-2-6 0,-2-9-1 0,-3 10-4 16,3-10 7-16,-7 8-9 0,-3-4 8 0,2-6 8 15,-5 5-1-15,6-6-7 0,-3-3 0 0,-1-1-7 16,3-1 21-16,-3 3 3 0,-5-3-26 0,3-2 25 16,0-1-4-16,-2-1-19 0,2-2 11 0,0 1-6 15,2-4-5-15,3-2 6 0,-3-3-3 0,3 1 0 0,-1-1-7 0,6-4-8 0,-4 2-4 16,0-1-1-16,4-2-13 0,-2 2-5 0,5-4-15 16,-4 4-26-16,6 0-21 0,4 6-30 0,-5-14-38 15,2 6-34-15,3-1-31 0,0 9-42 0,0 0-39 16,11-20-33-16,-5 17-261 0,-6 3-608 0,16-7 269 15</inkml:trace>
          <inkml:trace contextRef="#ctx0" brushRef="#br0" timeOffset="886.5981">7529 13424 130 0,'0'0'247'0,"0"0"-11"0,-16 25-18 15,21-12-17-15,-5 2-8 0,3 3-10 0,-1 0-9 16,4 7-7-16,0-8-7 0,0 3-11 0,1-2-7 15,-1 2-17-15,10 3-1 0,-6-8-11 0,2 0-14 16,5-2-11-16,-1-5-5 0,3 1-5 0,0-1-8 16,-7-3-3-16,9 0-3 0,-7-6 3 0,10 3-6 15,-5-3-4-15,0-1 2 0,1-3-2 0,-1-4-1 16,0-2 5-16,6-9-5 0,-3 0 3 0,-3-1-1 16,-1-3 6-16,-2 8-1 0,7-9 13 0,-6-1 6 15,-3 3 8-15,-1-2-10 0,-10 0 13 0,-3-4 2 16,-3 1-1-16,-8 2-4 0,6-2-3 0,-9 11 8 15,-11-7-7-15,9 9 5 0,-6 3-6 0,0 3-7 16,-5 0-9-16,2-1-8 0,-3 7-6 0,-12-1-4 16,12 4-10-16,3 3-4 0,-2 0-15 0,-1 4-17 15,5 0-26-15,-2 3-25 0,1 2-38 0,5 0-47 16,1-1-35-16,2 3-43 0,0-1-40 0,7 3-36 16,-2-2-29-16,11-5-29 0,0 0-257 0,0-9-649 15,0 18 287-15</inkml:trace>
          <inkml:trace contextRef="#ctx0" brushRef="#br0" timeOffset="1152.247">7843 13396 66 0,'9'8'266'0,"-4"0"-13"16,3 5 1-16,-2-4-15 0,0 4-8 0,5 2-8 15,-9 1-16-15,6-2-8 0,4 4-9 0,-5-2-5 16,6-2-1-16,-1 2-12 0,1-2-12 0,-1 2-10 15,2-6-14-15,-6-3-9 0,9 5-2 0,-1-3 6 16,3-5-9-16,-3 4 11 0,1 0-22 0,-4-3-25 16,3-2 10-16,3-2-9 0,-2 2-8 0,5-4-8 15,-3-7-5-15,0 6-11 0,0-2-10 0,0-6 11 16,4 3-28-16,-4 0-23 0,-3-1-33 0,6-1-31 16,-6 2-19-16,4-1-42 0,-1 2-65 0,0 2-67 15,0-2-25-15,2 0-49 0,-9 3-210 0,10-2-580 16,-3 0 257-16</inkml:trace>
        </inkml:traceGroup>
      </inkml:traceGroup>
    </inkml:traceGroup>
    <inkml:traceGroup>
      <inkml:annotationXML>
        <emma:emma xmlns:emma="http://www.w3.org/2003/04/emma" version="1.0">
          <emma:interpretation id="{CA3D7EA9-5C3D-48D9-834B-BD198D947BCF}" emma:medium="tactile" emma:mode="ink">
            <msink:context xmlns:msink="http://schemas.microsoft.com/ink/2010/main" type="paragraph" rotatedBoundingBox="1158,14836 22121,16561 21935,18814 973,1708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A5720CC-CBD2-40B0-BC1B-F2E7F077C00F}" emma:medium="tactile" emma:mode="ink">
              <msink:context xmlns:msink="http://schemas.microsoft.com/ink/2010/main" type="line" rotatedBoundingBox="1158,14836 22121,16561 21935,18814 973,17089"/>
            </emma:interpretation>
          </emma:emma>
        </inkml:annotationXML>
        <inkml:traceGroup>
          <inkml:annotationXML>
            <emma:emma xmlns:emma="http://www.w3.org/2003/04/emma" version="1.0">
              <emma:interpretation id="{86D14F91-A19D-425A-9848-77D3D13438C7}" emma:medium="tactile" emma:mode="ink">
                <msink:context xmlns:msink="http://schemas.microsoft.com/ink/2010/main" type="inkWord" rotatedBoundingBox="1140,15063 7396,15578 7256,17288 999,16773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1" timeOffset="78305.3493">1405 15782 39 0,'0'0'200'0,"0"0"-6"0,0 0-14 16,0 0-2-16,0 0-8 0,15-16 0 0,-15 16-16 15,23-8-8-15,-6 8-6 0,2-7-8 0,8 3-14 16,1 0-3-16,-3 4-7 0,4-1-10 0,15-4-15 16,-1 7-5-16,-10-4-11 0,13 5-2 0,0-3-11 15,-2 0 0-15,2 2-9 0,-2-5-3 0,2 3-2 16,-19-3-7-16,23 4-1 0,-21-2-2 0,-1 2-4 16,-1 2-2-16,3-1-5 0,-3-2-1 0,1 0 4 15,-2 2-14-15,-1-3-16 0,-4 0-18 0,1 3-15 16,-8 0-27-16,2-2-24 0,-4 1-35 0,4 1-39 15,-2-1-37-15,-14-1-156 0,0 0-388 0,27 1 172 16</inkml:trace>
          <inkml:trace contextRef="#ctx0" brushRef="#br1" timeOffset="79320.9694">3397 15352 152 0,'-11'22'165'0,"2"-1"-3"0,-2 5-10 15,3 0-4-15,5-2 0 0,-4 0-4 0,0 3 0 16,0 1-15-16,-5-4-5 0,2 16-7 0,-1-15-5 16,-5-2-6-16,7 14-6 0,-2-16-4 0,0 5 2 0,0-2 0 15,0 1-12-15,3-3-8 0,1-7-6 0,1-1-9 16,-3 3-7-16,4-3-5 0,0-4-6 15,2-2-3-15,3-8-3 0,-6 11-1 0,6-11-9 16,0 0-4-16,0 0 2 0,0 15-2 0,0-15-4 16,0 0-2-16,0 0 0 0,0 0-3 0,44-30-4 15,-27 18 1-15,4-2-1 0,-1 3-2 0,4 0-3 0,-5-3 1 16,3 1-1-16,5 4-4 0,1-2 9 0,-2-1-8 16,1 4 8-16,-4 2-12 0,3 2 6 15,-3 3-5-15,4-1 3 0,-5 1-3 0,5 5-1 16,-10-1 1-16,-1-2 4 0,2 5-5 0,1 4 2 15,1 2-1-15,-2 4 0 0,-1-1-1 0,-1 2 5 0,0 2 1 16,1 1-2-16,0 12 4 0,-6-8-2 0,0 3-1 16,7 6-2-16,-9 4 3 0,-1 1 2 15,-1-3 0-15,-4-7-3 0,1 13 0 0,3-2 3 16,-7-11 3-16,-3 11-4 0,-1-10 1 0,0 11 2 16,-11-3-2-16,11-9 1 0,-7 7 0 0,-4 1-1 15,6-7 1-15,-4-7 6 0,-1 15-1 0,0-14 2 0,-2-2 0 16,-3 2-5-16,5-1 1 0,-5 0 1 15,0-5 4-15,-6 2-7 0,4-2 3 0,-4-4-1 16,-4-5-1-16,1 6 0 0,0-2 2 0,-12-3 0 16,18-4 5-16,-2 2-8 0,-4-6 16 0,2 5-16 15,1-8 10-15,3-2 7 0,-2 1 2 0,2-4-5 16,6 2 0-16,2-2 12 0,3 0-7 0,-2-1-1 0,2-1-2 16,2-1-4-16,4 0 1 0,0 2-7 15,5 8 12-15,-6-18-16 0,6 18 3 0,5-19-10 16,-5 19-10-16,6-21-13 0,0 11-19 0,-1 4-23 15,8-1-27-15,-2-1-29 0,-11 8-46 0,20-14-49 16,3 6-48-16,-9 4-224 0,-14 4-523 0,17-11 233 16</inkml:trace>
          <inkml:trace contextRef="#ctx0" brushRef="#br1" timeOffset="78649.1033">3397 15304 208 0,'18'-4'218'0,"6"-3"-6"0,-2 2-14 15,6 2-12-15,2-1-9 0,11 4-5 0,0-1-9 16,-1-5-13-16,-9 5-16 0,-4-2 0 16,0 2-17-16,3-2-8 0,0 0-12 0,0 2-3 15,0-2-12-15,-1 3-16 0,-1-3-5 0,-1 0-7 0,-5 1-19 16,0-1-10-16,-4 3-20 0,-9 0-21 0,-9 0-22 16,22 0-29-16,-22 0-20 0,16 3-17 0,-16-3-26 15,8 5-26-15,-8-5-23 0,0 0-141 0,0 0-347 16,0 0 153-16</inkml:trace>
          <inkml:trace contextRef="#ctx0" brushRef="#br1" timeOffset="79773.2594">4211 16469 213 0,'0'0'220'0,"0"0"-3"0,0 0-8 0,-23 29-7 16,20-18-3-16,-2 12-4 0,2-1-6 0,-1 3-3 15,4-6-14-15,-3 2-8 0,3 2-5 0,7-5-14 16,-3 2-16-16,1 3-10 0,5-2-11 0,2-2-10 16,2-1-7-16,1-4-5 0,2 5-9 0,-3-12-11 15,8 4-2-15,8-3-6 0,-1-1-1 0,-1-9-4 16,1 4-10-16,-1-6-1 0,-1-1-2 0,16-2-6 16,-16-3 2-16,0-1-8 0,-1-1-3 15,11-5-2-15,-15-1-3 0,-6 1 0 0,1-4-8 0,-3 2 7 16,-3-6-2-16,2 2 0 0,-2 2-3 0,-8-5-6 15,-3 0-5-15,0 0 6 0,-5-4-1 0,-6-3 1 16,3 8 7-16,-3 2-2 0,-6 0-3 0,3 1-4 16,0 5 3-16,-4 0 3 0,1 4-9 0,-4 1 5 15,2 3-1-15,-1 0-5 0,-2 4-1 16,4 3-10-16,-4 1-14 0,-3 2-21 0,3 6-23 0,0 2-29 16,-1 0-36-16,5 3-45 0,-1-3-59 0,11 1-47 15,-10 8-209-15,2-1-531 0,7-6 235 0</inkml:trace>
          <inkml:trace contextRef="#ctx0" brushRef="#br1" timeOffset="80007.6336">4649 16567 6 0,'10'20'261'0,"4"0"-16"0,-5 3 11 15,2-3-3-15,-4 5-6 0,-3-4-4 0,3 2-19 16,-2 1-19-16,-1 1-3 0,3-3-22 0,-1 0-12 16,2-3-19-16,-5 3-14 0,14-1-10 0,-13-9-14 0,8 6-15 15,-4 0-11-15,3-2-8 0,-6-1-29 16,-5-15-31-16,14 17-38 0,-8-12-56 0,1 10-72 16,-7-15-78-16,19 15-250 0,-19-15-516 0,17 11 228 15</inkml:trace>
          <inkml:trace contextRef="#ctx0" brushRef="#br1" timeOffset="66602.9398">-1344 15910 3 0,'0'0'150'0,"0"0"-16"0,0 0-4 16,0 0-5-16,0 0-1 0,0 0 6 0,0 0-7 16,0 0 4-16,0 0 8 0,49 8-16 0,-25-7-2 15,-2-3 1-15,5 2-8 0,1-2-1 0,4 0-2 16,14-1-6-16,-2 3-3 0,3-2-2 0,-1 0-4 16,-3-2-8-16,8-2-8 0,-9 5-4 0,10 0-9 15,-1-6-5-15,0 6-7 0,-6-5-6 0,6 10-2 16,-8-6-5-16,-1 4-2 0,-12-2-7 0,-3-4 1 15,2 8-4-15,-6-8-6 0,-1 3 2 0,-1 1-1 16,-4 0-11-16,-2-1-16 0,-15 1-26 0,22 1-22 16,-14 0-18-16,-8-1-42 0,0 0-40 0,14 18-41 15,-13-10-197-15,-1-8-422 0,0 0 186 0</inkml:trace>
          <inkml:trace contextRef="#ctx0" brushRef="#br1" timeOffset="66947.6959">-979 16558 30 0,'24'-2'233'0,"4"-1"-9"0,15-1 7 16,-14 1-17-16,16-4-5 0,-4-2-10 0,7-5-13 15,4 6-12-15,19-10-8 0,-19 12-6 0,21-6-17 16,-3-2-12-16,-23 14-10 0,-1-12-11 0,3 5-12 16,0-4-7-16,0 1-13 0,-7-2-4 0,3 5-10 15,-3 2-7-15,-4-9-4 0,-6 9-8 0,-4-1 0 16,1 1-10-16,-1-2 5 0,-2 6-39 0,0-6-32 15,0 1-42-15,-3 1-66 0,1 2-52 0,-10 3-73 16,-3 0-155-16,-11 0-455 0,24 1 202 0</inkml:trace>
        </inkml:traceGroup>
        <inkml:traceGroup>
          <inkml:annotationXML>
            <emma:emma xmlns:emma="http://www.w3.org/2003/04/emma" version="1.0">
              <emma:interpretation id="{A5DD032E-95CE-488F-B1E8-D5C5B74EA6A9}" emma:medium="tactile" emma:mode="ink">
                <msink:context xmlns:msink="http://schemas.microsoft.com/ink/2010/main" type="inkWord" rotatedBoundingBox="8361,15438 13752,15882 13607,17640 8216,17196"/>
              </emma:interpretation>
              <emma:one-of disjunction-type="recognition" id="oneOf2">
                <emma:interpretation id="interp2" emma:lang="" emma:confidence="1">
                  <emma:literal/>
                </emma:interpretation>
              </emma:one-of>
            </emma:emma>
          </inkml:annotationXML>
          <inkml:trace contextRef="#ctx0" brushRef="#br1" timeOffset="82776.608">9531 15721 81 0,'2'15'153'16,"-2"-15"-16"-16,0 0-13 0,6 7-2 0,-6-7-7 15,0 0-3-15,0 0-5 0,0 0-3 0,0 0-9 16,0 0-9-16,0 0-8 0,0 0-7 0,0 0 1 16,17-18-2-16,-17 18-9 0,0-18-6 0,0 18-11 15,0-21 8-15,0 21-3 0,-3-23-1 0,3 11-8 16,-5-3-2-16,2 1-4 0,0-1 0 0,-6-4-3 15,-2-2 7-15,-4 5 5 0,3 0 0 0,4 5 0 16,-2 1-2-16,-1-1 1 0,-1 3 6 0,-3 4 0 16,4-2 0-16,11 6-3 0,-20-1-3 0,2 1 1 15,18 0-4-15,-26 7 6 0,-1 1-1 0,5 4 2 16,3 1-9-16,-2 3 4 0,4 3-3 0,-1 0 2 16,1 6-3-16,-4 4 1 0,-2 3-1 0,-3-1 0 15,6 6-7-15,-1 0 2 0,9-13-5 0,-14 37 2 16,3 6-1-16,10-22-4 0,-4 17-3 0,-9-2 0 15,14-15 2-15,4 2-1 0,1 20 5 16,-2-2 10-16,-5-1-10 0,7-1 3 0,11-18 10 0,-4-2-3 16,0 2 11-16,3 0 1 0,-3-3-4 15,6 0 0-15,2 0-4 0,1-6-1 0,3 3-2 0,-3-4-3 16,5 5-1-16,-7-11-2 0,7 4 11 0,-3-7-5 16,5 11-8-16,-2-13-7 0,-3 1-3 0,5 1 8 15,-8-6-14-15,4 0 8 0,3-1-2 0,-1-4 3 16,-2-4-5-16,-1 0-7 0,-4-6-4 0,4-2 5 15,3 4-6-15,2-3-1 0,1-6 12 16,4 2-10-16,-1-5 8 0,1-9-9 0,4-3 2 0,-4-1-7 16,2-10-4-16,-2 9-4 0,-4 0-1 0,4-3-3 15,-4 2-7-15,1-3 9 0,-3 0-3 0,-3-3-6 16,8-7 8-16,-14 10-2 0,2-1-7 0,-5 1 7 16,1 0 4-16,-4 0 2 0,3-1-1 15,-6 3 0-15,-1 0 1 0,-2 2 1 0,-2-3 2 0,-1 0 2 16,-2 7 2-16,4 0 2 0,-7 1 0 0,5-3 5 15,-6 8 6-15,9-1-1 0,-5 1 5 0,0 7-4 16,-2-4 3-16,13 6-1 0,-25-4-6 0,9 5-2 16,16-1 5-16,-25 9-9 0,8-7-2 15,4 4 4-15,-1 2-9 16,1 3-16-16,2-4-15 0,2 6-21 0,-6 1-8 16,7 1-32-16,-1-4-24 0,1 9-29 0,5-10-34 15,0 4-29-15,3-14-27 0,6 21-28 0,-1-8-199 16,-2 1-503-16,8-6 222 0</inkml:trace>
          <inkml:trace contextRef="#ctx0" brushRef="#br1" timeOffset="80742.3093">5874 16320 98 0,'0'0'268'16,"21"-4"-9"-16,-7 1-5 0,9 2-21 0,1-5-10 15,6 3-15-15,0-2-17 0,11 1-12 0,4-1-13 16,2 3-16-16,-19-3-15 0,17 7-10 0,-4-6-13 0,-11 3-10 0,9-2-10 15,4 2-7-15,-18 2-12 0,-7-4-8 0,5 6-10 16,-8-3-24-16,0 3-16 0,0-2-20 0,-15-1-21 0,14 4-22 16,-14-4-19-16,0 0-25 0,12 3-16 0,-12-3-24 15,0 0-26-15,0 0-11 0,0 0-9 0,0 0-16 16,0 0-130-16,0 0-351 0,0 0 155 16</inkml:trace>
          <inkml:trace contextRef="#ctx0" brushRef="#br1" timeOffset="81039.1838">6260 15885 45 0,'0'0'191'0,"-7"-6"-12"0,7 6-13 16,0 0-2-16,0 0-8 0,0 0-4 0,-22 13-5 15,19 1-3-15,3 1-1 0,-3 14-9 0,-2-6 3 16,5 3-3-16,3 13 9 0,-12 4-8 0,7 1-4 15,1 1 1-15,1-1 5 0,0 0-18 0,1-2-10 16,-2 22 2-16,2-22-9 0,1-3-5 0,1 3-15 16,-1-2-7-16,-1-13-4 0,2 3-4 0,-4-2-10 15,-1-2-1-15,4 0-15 0,-1 0 1 0,-2-4-6 0,7 0 8 16,-6-6-17-16,3 0-11 0,-1-3-15 16,1-3-25-16,-3-10-17 0,0 15-24 0,5-3-24 15,-5-12-33-15,8 9-30 0,-8-9-39 0,0 0-27 16,17-5-55-16,-17 5-152 0,20-16-461 0,-5 2 205 15</inkml:trace>
          <inkml:trace contextRef="#ctx0" brushRef="#br1" timeOffset="81868.9394">7317 15910 76 0,'0'0'254'0,"0"0"-7"0,0 0-20 0,-11-15-22 16,11 15-21-16,5-13-17 16,-5 13-10-16,9-24-16 0,-1 12-9 0,5-5-18 0,7-2-5 15,-6-1-13-15,4-1-7 0,2 1 2 0,1-1-12 16,3 3-3-16,14-6-9 0,-1 2-5 0,-2 1-2 0,2 0-1 16,4-2-12-16,-3 1 0 0,-10 12-4 0,2 0-3 15,-1 0-7-15,-3 3 0 0,-2 5-7 0,1 0-4 16,-7 4 2-16,-2 1-5 0,-2 4-2 0,-3 4 0 15,-2 1-1-15,-2 2 3 0,-3 8 5 0,0 1 3 16,-4 5 8-16,-5 16 5 0,-2-7 0 0,-2-3 1 16,-2 7 7-16,0-4-7 0,-5 7 3 0,2-7 1 15,-4 5-7-15,1-3-2 0,0-7-3 0,4-8 0 16,-7 8 4-16,2-6-4 0,1-3 5 0,3 0-7 16,-2-1-10-16,-2-7 5 0,14-1-4 0,-6-3 2 15,1-3-2-15,4-1-1 0,5-7-5 0,-6 9 1 16,6-9-1-16,0 0-1 0,0 0-4 0,0 0 3 15,0 0-3-15,0 0-9 0,0 0 7 0,0 0-5 16,30-28 4-16,-16 20-4 0,3-10 1 0,1 3 2 16,2 1-5-16,-2 1-11 0,2-4 2 0,4 5-8 15,-1-1 0-15,1 5 6 0,0 1-2 16,1-4 0-16,-1 4 1 0,4 9-6 16,-1 2 6-16,-6 2 0 0,-1 1 6 0,1 2-3 15,-1 0 3-15,-5 0 0 0,0 10 0 0,3 0 5 16,-4 0-5-16,0 4 5 0,-1 2-1 0,-2 12 0 15,-8-10 7-15,11 10-3 0,-7-1 10 0,-7 4-6 16,0 2-4-16,-4 0 3 0,-2-1 15 0,-2-1-9 0,-1 5 6 0,-9-11 4 0,4 9 2 16,-10-7-2-16,7-2 8 0,-7-1-7 0,1 2 8 15,5-11 8-15,-9 4 7 0,-1 2-2 16,11-9 6-16,-1 2-7 0,-6-8 8 0,-9 11 6 0,13-10-2 16,-2-3-5-16,1-3-5 0,1-1-8 0,-1-2 3 15,0-2 6-15,-2 4-3 0,10-8-2 0,-1 1 0 16,-4-2-6-16,1 2-7 0,17-2 1 0,-24-7-4 15,13 5-7-15,11 2 0 0,-20-9 3 16,10 5-9-16,10 4 1 0,-8-10-5 0,8 10-13 0,0 0-24 16,0 0-14-16,-14-17-20 0,13 8-33 0,1 9-29 15,0 0-37-15,1-17-42 0,-1 17-48 0,0 0-39 16,18-26-37-16,-7 19-260 0,1-7-635 0,2-2 281 16</inkml:trace>
          <inkml:trace contextRef="#ctx0" brushRef="#br1" timeOffset="83576.9102">10105 16663 45 0,'11'-7'225'16,"2"0"-8"-16,4-7-9 0,-3 6-3 0,3-5-7 16,4-4-12-16,0 3-6 0,-4-5-14 15,7 1-11-15,-4 0-12 0,9-9-10 0,-9 9-13 16,1-5-13-16,9-6-9 0,-10-3-9 0,4-3-9 0,1 2-7 15,-1-2-7-15,-3-3-8 0,2-4-6 0,-5-1-2 16,2 7-10-16,-6-6-1 0,4-3-14 0,1 8 1 16,-8-2-2-16,3-1-3 0,-1 1 0 0,-9 10-2 15,0 3-3-15,-1 0-4 0,0 0-2 16,2 3 1-16,-5-2-1 0,0 5 7 0,-5 4-12 0,2-7 1 16,0 8 2-16,-1 0-3 0,0 1 4 0,-6 1-4 15,1 2-1-15,-2-3 4 0,-4 2-8 0,1 3 6 16,2 4-5-16,1-1 4 0,11 6-3 0,-24-1 0 15,8 2-1-15,-1 1-1 0,-5 7 1 0,-5 4 0 16,3 3-3-16,7 1-1 0,-12 9 2 0,10-6 0 16,2 3 2-16,-5 5-1 0,0 9 0 0,7-5 1 15,1 3 2-15,1 5 3 0,-1-6 1 0,11 7 6 16,-11-6-1-16,14 8 5 0,-8-3 6 0,-5 4-5 16,2 0 7-16,8 0 7 0,0-3-7 0,0 4-2 15,-2-4 5-15,3 4 3 0,2-1-9 0,0 5 1 16,4-4 2-16,-1 1-4 0,0-1 2 0,0 1 1 15,5-1-5-15,-2-3-2 0,4-2 7 0,4 23-8 16,0-26 1-16,-1 7-2 0,-5-6 1 0,6 2-4 16,2-7-5-16,1 2 4 0,-3 5-1 0,7-4-2 15,3 0-2-15,-13-12 0 0,12 8 4 0,-7-13-10 16,2-1 6-16,4 2-2 0,1-2 1 0,-2-4-1 0,-4-3-4 0,4-3 2 16,-4-4 1-16,7 1-3 0,0-7 1 0,-4 2 4 15,4 0 1-15,0-9-7 0,-2-4 6 0,-2 2-5 16,1-3 8-16,-2-3-6 0,-3-3 1 15,-7 8 10-15,5-9-9 0,-1-21-8 0,-5 20-1 0,1-15 3 16,-4 11-4-16,-2-1-2 0,-3-1 2 0,-1 6-2 16,1-6 1-1,-2 1 5-15,-3 4-1 0,-4-3 5 0,1 0 7 16,-1 5-7-16,-3 2-3 0,3 0 1 0,-5 1 5 16,1 10-2-16,2-3-1 0,0 0 4 0,-3 3-3 15,1 1 6-15,-1 2-7 0,-10-1 2 0,10 3 0 16,1 2-4-16,13 1 0 0,-25 3 1 0,9 1-1 15,-1 2-23-15,-1 8-23 0,1-1-25 0,6-5-33 16,-2 11-34-16,-1-3-43 0,6-2-47 0,-1 7-59 16,2 2-179-16,4-7-506 0,0 8 224 0</inkml:trace>
          <inkml:trace contextRef="#ctx0" brushRef="#br1" timeOffset="83811.3061">11142 17315 282 0,'17'-2'352'0,"-17"2"-25"0,20-5-24 0,-20 5-26 15,16-3-13-15,-16 3-7 0,0 0-29 0,13-5-34 16,-13 5-21-16,0 0-26 0,13-1-36 0,-13 1-35 15,0 0-46-15,0 0-61 0,0 0-62 0,0 0-68 16,0 0-71-16,0 0-186 0,0 0-452 0,0 0 201 16</inkml:trace>
        </inkml:traceGroup>
        <inkml:traceGroup>
          <inkml:annotationXML>
            <emma:emma xmlns:emma="http://www.w3.org/2003/04/emma" version="1.0">
              <emma:interpretation id="{EF60A82F-0548-46A8-90FC-D355C945A36C}" emma:medium="tactile" emma:mode="ink">
                <msink:context xmlns:msink="http://schemas.microsoft.com/ink/2010/main" type="inkWord" rotatedBoundingBox="15212,15993 16986,16139 16800,18391 15027,18246"/>
              </emma:interpretation>
              <emma:one-of disjunction-type="recognition" id="oneOf3">
                <emma:interpretation id="interp3" emma:lang="" emma:confidence="1">
                  <emma:literal/>
                </emma:interpretation>
              </emma:one-of>
            </emma:emma>
          </inkml:annotationXML>
          <inkml:trace contextRef="#ctx0" brushRef="#br1" timeOffset="85356.6097">12633 17996 25 0,'0'0'144'16,"0"0"-9"-16,10-12 8 0,-10 12-11 0,8-10-3 16,-8 10-14-16,9-10 4 0,1-3-11 0,1 0 0 15,3-8-13-15,0-4 1 0,4 3-3 0,13-16-7 16,21-18-2-16,-12 5-8 0,9-5 12 0,0-10-2 15,3 1-1-15,8-2 3 0,7-6 9 16,1-6-12-16,6 1 2 0,6-4-3 0,4-7-5 16,3 5-4-16,0-7-9 0,-5 8-1 0,4-5-10 0,-3-1-2 15,1 1 1-15,3 1-5 0,-5 2-2 0,-4 6-5 16,1 12-3-16,-18-1-4 0,2 13-4 0,-10 3-3 16,-20 20-1-16,-2 4-4 0,-10 7-3 0,-2-2 0 15,-5 8-5-15,-6 4 4 0,-3-3-2 16,-5 14-4-16,9-8-2 0,-9 8-3 0,0 0 1 15,7-13-2-15,-7 13-5 0,0 0-14 0,0 0-3 0,0 0-18 16,0 0-20-16,0 0-14 0,0 0-17 0,0 0-20 16,-48 39-44-16,36-29-58 0,-3 6-44 0,3-4-138 15,-3 3-420-15,15-15 186 0</inkml:trace>
        </inkml:traceGroup>
        <inkml:traceGroup>
          <inkml:annotationXML>
            <emma:emma xmlns:emma="http://www.w3.org/2003/04/emma" version="1.0">
              <emma:interpretation id="{0CA4263A-876B-4924-A089-8429475A0731}" emma:medium="tactile" emma:mode="ink">
                <msink:context xmlns:msink="http://schemas.microsoft.com/ink/2010/main" type="inkWord" rotatedBoundingBox="17003,16391 22100,16811 21941,18748 16843,18329"/>
              </emma:interpretation>
              <emma:one-of disjunction-type="recognition" id="oneOf4">
                <emma:interpretation id="interp4" emma:lang="" emma:confidence="0">
                  <emma:literal>верно</emma:literal>
                </emma:interpretation>
                <emma:interpretation id="interp5" emma:lang="" emma:confidence="0">
                  <emma:literal>верна</emma:literal>
                </emma:interpretation>
                <emma:interpretation id="interp6" emma:lang="" emma:confidence="0">
                  <emma:literal>верю</emma:literal>
                </emma:interpretation>
                <emma:interpretation id="interp7" emma:lang="" emma:confidence="0">
                  <emma:literal>верою</emma:literal>
                </emma:interpretation>
                <emma:interpretation id="interp8" emma:lang="" emma:confidence="0">
                  <emma:literal>верны</emma:literal>
                </emma:interpretation>
              </emma:one-of>
            </emma:emma>
          </inkml:annotationXML>
          <inkml:trace contextRef="#ctx0" brushRef="#br1" timeOffset="88466.1918">14505 17408 182 0,'0'0'212'0,"0"0"-10"0,0 0-10 0,17-31-19 16,-11 23-8-16,12-9-15 0,2-1-12 0,10-8-7 15,-4 7-9-15,12-10-10 0,-1-1-1 0,27-15-10 16,-7-2-11-16,-26 14-3 0,7 1-3 0,22-17-14 16,-23 22-3-16,12-22-8 0,-16 16-6 0,-2 0-6 15,-1-4-5-15,-3 0-9 0,8-22-4 0,-14 25-16 16,-4-6-6-16,0-4-3 0,-9-3-5 0,0 5-13 15,0-3 0-15,-2 0 0 0,-4 5 0 0,-2-1-8 16,-2 12 4-16,1 0 1 0,-1 2 4 0,-4 2 3 16,0 11 0-16,-1 0 2 0,-4-5 2 0,2 12-1 15,-4-2 0-15,4 6 8 0,-4-2 5 0,13 5-7 16,-32 5 5-16,10 2-7 0,3 0 3 0,-3 8 0 16,0-2 3-16,-6 13 0 0,9-5 2 0,-2-2-2 15,-1 11 3-15,0 1 11 0,8 7 0 0,-2-2 0 16,0 9 5-16,2-3 1 0,-7 23 3 0,5-22 1 15,5 3 34-15,-3 21 2 0,-3-2 1 0,2 0 3 16,6-25-3-16,-4 5-2 0,-4 27-1 0,11 1-2 16,-1-8-8-16,-2 9-14 0,7-33 20 0,1 26-10 15,-3-22-2-15,6 20-6 0,-2 1-5 0,-3-21 0 16,6 1 0-16,-1-4-7 0,1 3-4 0,0-1-13 16,0-6 15-16,0 4-3 0,2-7 1 0,0-9 2 15,-2 15 0-15,2-19-3 0,1 7-7 0,-1-6-2 16,-2-1-1-16,8-3 2 0,-5-5 0 0,4-2-3 15,-1 0 0-15,4-1-3 0,0-1-2 0,-4-4 3 16,7-5 0-16,-2 1 0 0,8-4 11 0,0 1-19 16,0-12 5-16,7 7 4 0,-7-11-9 0,0 2 3 15,2-4 1-15,7-7 3 0,1-6-8 0,-2 6-2 16,-5-7-1-16,2 2-4 0,0-3-9 0,0-1 4 16,-2-2-7-16,-6-4 1 0,5 4-5 0,-7-4 5 15,2 3-1-15,-3 12-3 0,-5-14 4 0,2 1 0 16,-5 1-1-16,-2 12-10 0,2 1 17 0,-3-2-5 15,-4-12 2-15,-1 15-3 0,-1-3 5 0,-1 3 7 16,-4 5-1-16,1 6-1 0,-1 0 1 16,-2-2 0-16,-2 3 0 0,-4 3 3 0,3 1-1 0,-5 3 3 15,0-1-3-15,16 6 3 0,-31-7-7 0,7 10 11 16,0 3-2-16,1 4 2 0,-4 3-4 0,2-5 4 16,-2 3 2-16,3 4-2 0,0 0 2 0,1 0 1 15,0-1 2-15,3 8-8 0,-1-7 14 16,7 8 3-16,-2-5 8 0,4 4-7 0,2-4 5 15,5 8-5-15,5-4 0 0,-3 6-3 0,3-3-6 16,3-3 10-16,2 4-1 0,5-1-4 0,1 1-3 0,1-4 0 16,3 0-2-16,2 1 2 0,-1-8 3 0,4 4-6 15,1-5-3-15,-1 1 5 0,6-4 5 16,-6-3-8-16,6 0-1 0,-3-2-13 0,6-5 13 16,-1 1 2-16,15-2-4 0,-1-2 1 0,-15 1-3 15,19-13 9-15,0 2-6 0,-6 1-14 0,1-7 1 16,1 3 1-16,1-4-8 0,26-13 9 0,-27 12-3 0,-1-3-4 15,-2-2-8-15,1 0-1 0,1-5 8 16,-5 4-1-16,2-4 3 0,-3 0 0 0,3 0 1 16,-7-6 2-16,3 3-1 0,-4 0 3 0,-2-7 1 15,-4 2 4-15,-7 5 1 0,-1-2-6 0,-7 9 4 16,1 1 2-16,-4 1-1 0,-4 0-6 0,-2 0 18 16,-2 0 12-16,-4 6-5 0,0-4 1 15,-5 8 0-15,-1-4 11 0,0 8 1 0,1 0 4 16,11 10-1-16,-24-22 8 0,13 18-16 0,11 4-2 0,-17-7 0 15,17 7-7-15,0 0 12 0,-30 4-10 0,30-4 1 16,-34 17 1-16,17-4-6 0,1 3 3 16,-1 1 5-16,-1 1 9 0,4-3 5 0,0 10-4 15,1 0 0-15,-4 8 14 0,6 2 1 0,1 5 5 16,2-6 6-16,7 3 1 0,-1 0 8 0,-1 1-11 16,2 3-2-16,1 2-11 0,1-14 7 0,4 11-5 0,4 0-6 15,-1-2 3-15,0-11-9 0,6 10-5 16,-1 0-2-16,0-11 1 0,-1-1-5 0,3-1-8 15,10 8 3-15,-6-14-3 0,3 1-2 0,0-4 0 16,0-2-1-16,2 0-1 0,4-2-13 0,1-5 2 16,-2-5-11-16,0-2-13 0,3 1-11 0,-2-6-15 15,4-2-5-15,9-8-13 0,-5-1-11 0,-12-1-19 16,12-5-9-16,-4-8-26 0,-1 4-6 0,-2-4-27 16,-1-4-21-16,-2 0-6 0,0-3-12 0,12-18-15 15,-14 17-9-15,-2-1 1 0,-1-1 13 0,7-19 15 16,-9 28 30-16,-5 6 11 0,1 2 23 0,-3-1 20 15,1 3 20-15,-2-4 21 0,-3 3 10 0,3 5 36 16,-2-4 3-16,-5 6 11 0,0-5 25 0,4 10 9 16,-2-10 9-16,-2 8 10 0,-4 13 3 0,8-21 10 15,-8 21 5-15,4-36 4 0,1 24 3 0,1 1 1 16,-6 11 5-16,11-20 6 0,-11 20 9 0,7-10 4 16,-7 10 4-16,0 0 0 0,0 0-2 0,0 0-1 15,0 0 0-15,0 0-3 0,0 0-4 0,0 0 1 16,0 0 5-16,0 0-7 0,-18 52-3 0,14-26-2 15,-6 14 1-15,-1 1 6 0,5 0-10 0,-1 28-5 16,4-20-6-16,2 14-18 0,-6 3 15 0,7-20-4 16,-9 27 3-16,3-6-6 0,-2-2 2 0,1-21-5 15,-4 20 1-15,3-19 0 0,2 1 1 0,-5-4 3 16,1 0-10-16,3-3 6 0,2 3-9 0,2-16-5 16,-4 0 6-16,3 0 2 0,-1-1-10 0,3-4-7 15,-2 3 1-15,0-10-13 0,4-14 10 0,-6 18 1 16,6-18-4-16,0 0 5 0,0 0-1 0,-3 16 2 15,3-16 11-15,0 0-1 0,0 0-11 0,0 0-9 16,3-48 5-16,0 22-20 0,0-4 22 0,5-10-6 16,5-1-3-16,0 1-9 0,1-24-2 0,0-6-3 15,3 7-2-15,-2-3-12 0,-1 18-7 0,14-15 2 16,-4-8-1-16,4 12 10 0,4-3-5 0,11 9 7 16,-15 21-7-16,10-22 0 0,-8 22 6 0,0-1 5 15,2 3-1-15,1 2 2 0,-1 1 0 0,2 2-2 16,0 2 6-16,-11 8-1 0,17 0-2 0,-18 7-17 15,2 1 10-15,2 4-1 0,-2 3 1 0,0 0 5 16,-2 3 2-16,-3 8 5 0,2 1-8 0,-3 5 4 16,0 0-1-16,-7 7 6 0,0-5-3 0,-3 10-1 15,0-6 6-15,-3 2-1 0,-4 11 9 16,-4-10 9-16,-2 1-6 0,-3 7 4 0,-1-11-21 0,-1 0 21 16,-5 1 10-16,-8 6-2 0,6-6 1 0,1-6-7 15,-3 1-8-15,-1-3 3 0,2-4-1 0,-4 0-4 16,8-5 1-16,0 0 4 0,-4-4-4 0,1 1 0 15,17-4-2-15,0 0-19 0,-32-4-3 0,32 4-9 16,-15-11-9-16,7-1-18 0,8 12 5 16,-8-22-5-16,8 22-2 0,3-25-7 0,3 7-1 15,5-1-11-15,4 0-4 0,4 4 2 0,-1-4 0 0,0 0 7 0,6 0 1 0,1 1-1 0,13-3 8 0,-2-5 1 16,-3 1 7-16,5 1-6 0,3 1 18 16,-4 6-3-16,-9 1 5 0,7-5 1 0,3 5 4 15,-13-1 7-15,11-2-2 0,-9 5 2 0,-1 0-6 16,-3 0 13-16,3 2 2 0,-4-3 3 0,-6 8 7 15,-5-1 1-15,3 0 6 0,-3 1 8 0,-11 7 4 0,13-10 9 16,-13 10 3-16,11-8 9 0,-11 8-6 16,0 0 8-16,0 0 1 0,0 0-2 15,0 0-6 1,0 0-1-16,0 0 1 0,0 0 10 0,0 0 5 16,0 0 4-16,0 0-13 0,-18 51 10 0,10-29 2 15,-1 4 7-15,-10 9 7 0,6 4-4 0,7-12-13 16,-7 10 10-16,7 5-5 0,-2-7-9 0,5-5-3 15,0-5-3-15,0 4-1 0,-5-2-6 0,3-3-2 0,0-1-1 16,4 3-8-16,-3-3-16 0,4-9-17 0,-1 2-20 16,1-16-11-16,3 17-11 0,-3-17-19 0,0 12-5 15,0-12 4-15,0 0-14 0,0 0-10 16,0 0-23-16,0 0-5 0,0 0-8 0,0 0 1 16,0 0-2-16,0 0 7 0,-2-45 8 0,2 45 4 15,-3-27 12-15,3 7 8 0,-3 4 13 0,3-5 11 0,0 1 12 16,0 6 14-16,0 14 20 0,0-22 15 0,0 11 5 15,0 11 12-15,0-14 3 0,0 14 1 16,5-11 9-16,-5 11 3 0,1-15 5 0,-1 15 4 16,0 0 2-16,5-11 1 0,-5 11-2 0,0 0 9 15,18-7 2-15,-18 7-3 0,15 0-10 0,-15 0 8 16,21 4-6-16,-21-4-3 0,33 0-7 0,-33 0 9 16,36-2-3-16,-20 0-4 0,-16 2-1 0,44 0-5 15,-15 0 2-15,-5-6-1 0,3 4-2 0,-4-7-3 16,4 3 1-16,0-4 2 0,-3-2-2 0,6 4-2 15,-5 1-5-15,0-3 3 0,13-9 0 0,-17 7-3 16,2 0 0-16,-4-4-5 0,-4 9 2 0,2-6-1 16,-4 2-2-16,1-3 3 0,-5 2 0 0,1 1 1 15,-10 11 2-15,6-22 0 0,-6 22 11 0,0-16 12 16,0 16 11-16,0 0 15 0,3-18 7 0,-3 18-4 16,0 0-1-16,0 0 3 0,0 0-4 0,0 0-6 15,0 0 2-15,-19-10 7 0,19 10-4 0,0 0-3 0,0 0 12 0,-25 22 2 0,9-4-11 0,7 0 5 16,1 6 3-16,5-8 5 0,-4 10 13 0,0 1-5 15,-1-1-5-15,4 0-3 0,1 1-5 0,3 1 0 16,0-5 1-16,3-2-8 0,1 6-5 0,0-2-6 16,1 1-7-16,5 1-3 0,-3-8 0 0,0 3-4 15,5-1-6-15,-2-2-2 0,1 1 0 0,2-1-6 16,4-3-3-16,-4-7 4 0,6 5-6 0,1-4-3 16,1-5 2-16,-5 1-2 0,9-3-5 0,-9-1-2 15,7-10-9-15,-1 0-11 0,1 5-13 0,0-9-11 16,3 1-7-16,-6-5 0 0,7 0-19 15,-5-1 11-15,2-4-1 0,-4 2 6 0,-7 1-2 0,4-3 6 16,-2 2-1-16,-4 7 7 0,-5-2 9 0,3 2-3 16,-4-1 1-16,-5 13 12 0,8-16 10 0,-8 16 9 15,0 0 4-15,2-15 3 0,-2 15 2 0,0 0 5 16,0 0-4-16,0 0 0 0,0 0 0 16,0 0-5-16,0 0 16 0,0 0-2 0,0 0 3 15,0 0 3-15,-21 41-2 0,18-26-1 0,1-1 10 0,4 2-5 16,0 2-1-16,2-2 6 0,1 4-5 0,5-1-2 15,-1-7-2-15,-1 1-4 0,3 6 3 0,6-7-4 16,-6 2-2-16,10-6-3 0,-2 3 1 16,6-2 0-16,-9-6-3 0,12 3 2 0,-1-3-4 15,-1-5-6-15,2 1 5 0,-1-6-3 0,1 3 4 16,4-4-6-16,-4-5 0 0,12-3 0 0,-13 8 0 0,-2-10-2 16,2 4-2-16,-5-3 3 0,-1-3 1 0,1 5-4 15,-5-7 3-15,-3-1-2 0,1 1-4 0,-7 0 0 16,3-3 2-16,0-1 0 0,-8 0 4 15,-2 2-3-15,-2-1 3 0,-2 0-4 0,-1 3 3 16,-8-2-5-16,2 0 9 0,-5 5-9 0,-3-7 6 16,4 8-1-16,-5-5 3 0,3 6 8 0,-3 2 1 0,-3 3 6 15,2 0 1-15,-1 2-1 0,-1 3 10 0,-2-1 0 16,7 1 11-16,3 3 4 0,-10 3-2 16,0 1-6-16,2 0 1 0,0 3-5 0,0 6-3 15,0 2 1-15,3-1-4 0,-3 2-4 0,3 0 1 16,-7 7-10-16,12-2 2 0,-2 7-6 0,2-3-18 0,3-6-13 15,3 10-31-15,3 1-26 0,1 0-27 0,2 0-19 16,4-3-25-16,1 3-38 0,0-1-53 16,0 0-51-16,3-2-54 0,1 0-56 0,-9 0-266 15,5 0-725-15,2-7 321 0</inkml:trace>
        </inkml:traceGroup>
      </inkml:traceGroup>
    </inkml:traceGroup>
  </inkml:traceGroup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42:41.768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08669180-F141-4C73-9707-9FB0D0FE7F31}" emma:medium="tactile" emma:mode="ink">
          <msink:context xmlns:msink="http://schemas.microsoft.com/ink/2010/main" type="writingRegion" rotatedBoundingBox="1446,747 28427,450 28460,3441 1479,3738"/>
        </emma:interpretation>
      </emma:emma>
    </inkml:annotationXML>
    <inkml:traceGroup>
      <inkml:annotationXML>
        <emma:emma xmlns:emma="http://www.w3.org/2003/04/emma" version="1.0">
          <emma:interpretation id="{9F6699A1-ADDC-4097-AC2F-6AD479BD1DEB}" emma:medium="tactile" emma:mode="ink">
            <msink:context xmlns:msink="http://schemas.microsoft.com/ink/2010/main" type="paragraph" rotatedBoundingBox="1446,747 28427,450 28460,3441 1479,37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306434A-EA51-443B-A4AF-73AB659BF801}" emma:medium="tactile" emma:mode="ink">
              <msink:context xmlns:msink="http://schemas.microsoft.com/ink/2010/main" type="line" rotatedBoundingBox="1446,747 28427,450 28460,3441 1479,3738"/>
            </emma:interpretation>
          </emma:emma>
        </inkml:annotationXML>
        <inkml:traceGroup>
          <inkml:annotationXML>
            <emma:emma xmlns:emma="http://www.w3.org/2003/04/emma" version="1.0">
              <emma:interpretation id="{18B93499-608B-4BD4-99A9-2429C43568B6}" emma:medium="tactile" emma:mode="ink">
                <msink:context xmlns:msink="http://schemas.microsoft.com/ink/2010/main" type="inkWord" rotatedBoundingBox="1449,1030 8174,956 8204,3664 1479,3738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6135-202 58 0,'0'0'141'0,"0"0"6"16,0 0-5-16,0 0 4 0,0 0-4 0,0 0-3 16,0 0 1-16,0 0-11 0,0 0-3 0,0 0-6 15,68 84 1-15,-68-84-4 0,41 72-3 0,-20-39-3 16,2 7 4-16,3 1-7 0,10 16-4 0,-15-18-9 15,17 16-3-15,3 5-2 0,-8-1 2 0,-3 0-7 0,-6-15 0 16,9 23-12-16,-5 0-5 0,-4-4-2 0,-4 4-4 16,-2-1-5-16,2 3 0 0,-5-5-11 0,0 2 1 15,-5-3-8-15,-2 5 17 0,-3 2-15 0,-4-26 7 16,-4 34 0-16,3-6 0 0,-11-2 4 0,-2-7-1 16,-3 5-8-16,-4-2-4 0,7-18 0 0,-10 22-6 15,2-25-1-15,-15 23-2 0,7-9-7 0,1-19-5 16,-1 0-20-16,-5 20-24 0,8-21-24 0,-18 14-41 15,14-16-42-15,2-7-47 0,-1 2-43 0,29-32-59 16,-57 64-200-16,37-42-521 0,-9 7 230 0</inkml:trace>
          <inkml:trace contextRef="#ctx0" brushRef="#br0" timeOffset="-2521.5187">2104-296 13 0,'0'0'81'0,"0"0"-10"0,0 0 5 0,0 0 1 0,0 0 13 15,0 0-14-15,0 0 12 16,0 0-4-16,0 0-3 0,0 0 0 0,0 0 3 0,0 0 5 0,0 0-2 15,0 0 0-15,0 0-15 16,0 0-5-16,0 0-6 0,0 0 5 0,0 0 8 0,0 0-2 16,0 0-2-16,0 0 0 0,0 0 10 15,0 0-4-15,-45 124-1 0,45-124-4 16,-19 73 4-16,8-3 4 0,-1-3 0 0,5-20 2 0,1 28-4 16,1-7-2-16,-3 2 0 0,-1-4 3 0,6 4-7 15,-4 4-4-15,6-10-6 0,-2 2-2 0,-1 4-7 16,1-2 6-16,-5-1-15 0,7 3 2 0,-4 2 1 0,5-25-8 0,0 28-3 15,0-75-4-15,0 120-2 0,2-55 0 16,-2 5-3-16,3-25 3 0,5 23-5 0,-8-68-2 0,3 87 2 16,-3-41-3-16,0-46-5 15,9 87-1-15,-7-42 4 0,-2-45-6 0,11 76-2 0,-11-76 2 0,3 64-5 16,-3-64 0-16,5 55 0 16,-5-55-7-16,6 46-19 0,-6-46-5 0,0 0-12 0,7 58-7 15,-7-58-23-15,0 0-24 0,0 0-26 0,0 0-23 0,4 55-23 16,-4-55-28-16,0 0-39 0,0 0-182 15,0 0-444-15,0 0 197 0</inkml:trace>
          <inkml:trace contextRef="#ctx0" brushRef="#br0" timeOffset="-1954.5887">2473 471 186 0,'0'0'219'0,"0"0"-11"15,0 0-14-15,0 0-9 0,111-40-11 0,-111 40-13 16,71-16-13-16,-27 10-4 0,-44 6-7 0,97-15-8 16,-47 3-14-16,2-1-9 0,21 1-11 0,-29 1-7 15,-44 11-9-15,86-19-8 0,-44 12-8 0,-42 7-6 16,72-15-6-16,-72 15 0 0,49-9-14 0,-49 9 0 0,0 0-5 15,0 0-2-15,63-3 1 0,-63 3-5 0,0 0-3 16,0 0 6-16,0 0 7 0,0 0 7 16,0 0 7-16,0 0-1 0,0 0 12 0,0 0-11 15,0 0 9-15,0 0 0 0,3 75-6 0,-3-75 5 0,0 0 6 16,-43 91 1-16,27-52 1 0,-1 4-6 0,17-43-4 16,-30 87-2-16,11-19 4 0,6-23-3 0,-10 18-1 15,12-15-9-15,-7 18 4 0,4-3-5 16,3-19-9-16,-2 27 2 0,4-31-2 0,-2 5-1 0,-5 21 1 15,2-27-9-15,-2 7-1 0,16-46-5 0,-24 77-8 16,16-40-5-16,8-37-9 0,-15 64-5 0,15-64-34 16,-8 49-23-16,8-49-18 0,0 0-19 0,-11 47-26 15,11-47-20-15,0 0-21 0,0 0-22 0,0 0-22 16,0 0-16-16,0 0-7 0,0 0-17 0,0 0-166 16,0 0-452-16,0 0 201 0</inkml:trace>
          <inkml:trace contextRef="#ctx0" brushRef="#br0" timeOffset="-1657.6902">2666 1166 8 0,'0'0'221'0,"0"0"-15"15,0 0-8-15,0 0-1 0,0 0 9 0,0 0-10 16,0 0-7-16,0 0-17 0,0 0 1 0,0 0-14 15,0 0 5-15,0 0-7 0,125-32-8 0,-125 32-1 16,68-1 2-16,-68 1-11 0,88 1-11 0,-43-8-3 16,-45 7-10-16,76-5-13 0,-76 5-3 0,60-1-15 15,-60 1 0-15,60-6-14 0,-60 6-14 0,0 0 2 16,79-1-6-16,-79 1-3 0,0 0 11 0,61-2-28 16,-61 2-1-16,0 0-23 0,0 0-15 0,0 0-34 15,0 0-22-15,70 3-29 0,-70-3-33 0,0 0-38 16,0 0-49-16,0 0-34 0,0 0-41 0,0 0-172 15,0 0-496-15,46 14 220 0</inkml:trace>
          <inkml:trace contextRef="#ctx0" brushRef="#br0" timeOffset="-1328.7117">4016 956 98 0,'0'0'265'0,"0"0"-10"0,0 0-5 0,0 0-12 0,0 0-7 15,0 0-17-15,88-12-20 0,-88 12-15 16,54-10-14-16,-54 10-17 0,68-6-14 0,-68 6-16 0,55-9-7 16,-55 9-20-16,0 0-17 0,79-1-20 0,-79 1-18 15,46-9-36-15,-46 9-41 0,0 0-34 0,71-5-32 16,-71 5-42-16,0 0-30 0,67-11-42 0,-67 11-127 16,0 0-376-16,61-1 167 0</inkml:trace>
          <inkml:trace contextRef="#ctx0" brushRef="#br0" timeOffset="-766.222">5030 707 28 0,'0'0'247'0,"0"0"-7"0,0 0-8 0,0 0-6 15,0 0-10-15,0 0-6 0,0 0-13 0,-47 92-6 16,47-92-9-16,-8 49-4 0,8-49-11 0,-1 74-3 16,1-74-14-16,3 64-7 0,-3-64-3 0,12 78-10 15,-12-78-10-15,19 51-14 0,-4-15-9 0,-15-36-5 16,23 60-8-16,-9-24 4 0,-14-36-18 0,35 41-4 0,-35-41-2 15,43 44-4-15,-43-44-12 0,50 30-3 0,-50-30 0 16,61 15-6-16,-61-15-3 0,61 7-5 16,-61-7 3-16,73 2-9 0,-73-2 6 0,82-16 0 15,-82 16-5-15,66-22-6 0,-31 1-3 0,3 0 2 0,-38 21 1 16,73-46-14-16,-42 17 17 0,-1-3-15 0,-30 32-1 16,46-51-2-16,-28 29 8 0,-18 22-1 0,31-60-8 15,-20 24 7-15,-11 36-7 0,8-65-1 16,-8 65 3-16,3-76-11 0,-3 76 7 0,-9-72 4 0,9 72 5 15,-21-65 2-15,21 65 22 0,-28-47 1 0,9 22 11 16,19 25-2-16,-46-49 5 0,46 49 0 0,-46-31 2 16,46 31 3-16,-49-22-7 0,49 22 3 0,-55-18 1 15,55 18-3-15,-54-12-5 0,54 12-7 0,0 0-3 16,-80 1-3-16,80-1-7 0,0 0-6 0,-67 14-2 16,67-14-15-16,-46 27-16 0,46-27-18 0,-42 28-20 15,42-28-33-15,-37 34-31 0,37-34-20 0,-30 42-39 16,30-42-27-16,-20 42-39 0,20-42-38 0,0 0-33 15,-13 53-35-15,13-53-195 0,0 0-588 0,0 0 260 16</inkml:trace>
          <inkml:trace contextRef="#ctx0" brushRef="#br0" timeOffset="-467.1682">5893 705 194 0,'0'0'250'15,"0"0"-2"-15,0 0 6 0,0 0 2 0,0 0-14 16,0 0-5-16,0 0-6 0,0 0-4 0,95 47-1 16,-95-47-11-16,21 45-16 0,-21-45-12 0,25 51-15 15,-4-18-1-15,-21-33-16 0,31 60-13 0,-31-60-20 16,27 63-10-16,-27-63-8 0,21 57-14 0,-12-18-17 15,-9-39-20-15,17 47-29 0,-17-47-32 0,18 44-25 16,-18-44-27-16,0 0-29 0,20 53-31 0,-20-53-30 16,15 37-35-16,-15-37-35 0,0 0-25 0,0 0-24 15,0 0-199-15,14 45-506 0,-14-45 223 0</inkml:trace>
          <inkml:trace contextRef="#ctx0" brushRef="#br0" timeOffset="-7440.2982">22 420 157 0,'0'0'196'0,"0"0"-12"0,0 0-10 15,0 0-1-15,0 0-11 0,0 0-6 0,0 0-8 16,0 0-16-16,0 0-12 0,0 0-11 0,0 0-15 0,0 0-7 16,-22-97-8-16,22 97-7 0,0 0-8 0,52-79-3 15,-23 46-8-15,-1 5-7 0,10-2-2 16,-6 0-7-16,2 6-4 0,-34 24-3 0,57-39-2 16,-19 18-1-16,-1 6-6 0,-37 15-5 0,58-16 3 0,-58 16-4 15,55-6-3-15,-55 6-2 0,0 0 1 0,75 7-2 16,-75-7 2-16,0 0-6 0,56 36 4 0,-56-36-3 15,23 45 3-15,-23-45-4 0,17 71 3 16,-17-71-2-16,-8 70 2 0,8-70 1 0,-20 107 2 16,4-60 0-16,2-5 6 0,-10 23-5 0,2-20 1 0,0-3 0 15,-1 24 0-15,-3-25-1 0,-8 21 0 0,11-25-5 16,1-2 1-16,22-35 1 0,-35 59-1 0,16-34 1 16,19-25 0-16,-33 40-3 0,33-40 0 0,-27 34-1 15,27-34 1-15,0 0 0 0,0 0 1 0,-26 31-5 16,26-31 5-16,0 0 1 0,0 0 1 0,0 0-3 15,0 0 1-15,0 0 2 0,0 0-4 0,0 0 1 16,0 0-1-16,0 0-4 0,0 0 3 0,0 0-3 16,0 0 4-16,105-105-4 0,-105 105 3 0,60-38-5 15,-35 25 1-15,-25 13 5 0,52-24-8 0,-52 24 1 16,52-19-1-16,-52 19 0 0,54-6 0 0,-54 6 2 16,0 0-1-16,81 7 2 0,-81-7 0 0,49 21-2 15,-49-21 1-15,42 23 2 0,-42-23-2 0,40 37 1 16,-40-37 3-16,35 40-3 0,-35-40-1 0,30 46 2 15,-30-46 2-15,22 60-3 0,-22-60-2 0,9 69 4 0,-9-69-4 0,0 67 6 16,-3-24-6-16,3-43 0 0,-14 83 5 0,1-40-1 16,-3-5 4-16,1 6-5 0,15-44 3 0,-46 99 0 0,22-62 3 15,-6 0-3-15,2-5 1 0,-7 0 3 0,0 3-1 16,0-7 2-16,1 4 6 0,-7-8-3 16,3-2-2-16,38-22 3 0,-72 40 11 0,33-27 1 15,-1 1 7-15,40-14-1 0,-52 15-1 0,52-15 7 16,-57 6 20-16,57-6-1 0,0 0 1 0,-77-12-3 0,77 12-10 15,0 0 1-15,-63-26-6 0,63 26 1 0,0 0 0 16,-40-32-2-16,40 32-5 0,0 0-4 16,-22-33 0-16,22 33-5 0,0 0-5 0,0 0-1 15,0 0-7-15,0 0-20 0,-8-52-23 0,8 52-30 0,0 0-28 16,0 0-35 0,0 0-43-16,0 0-58 0,0 0-58 0,0 0-192 15,0 0-513-15,0 0 227 0</inkml:trace>
        </inkml:traceGroup>
        <inkml:traceGroup>
          <inkml:annotationXML>
            <emma:emma xmlns:emma="http://www.w3.org/2003/04/emma" version="1.0">
              <emma:interpretation id="{B27FD457-D2D0-45BF-9232-7FA54D073CB2}" emma:medium="tactile" emma:mode="ink">
                <msink:context xmlns:msink="http://schemas.microsoft.com/ink/2010/main" type="inkWord" rotatedBoundingBox="8981,1295 12145,1260 12162,2771 8998,2806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4875.4157">9198 64 64 0,'0'0'176'0,"0"0"-13"0,0 0-3 16,0 0-1-16,0 0-17 0,0 0-4 15,126-29-4-15,-126 29-9 0,86-6 0 0,-37 4-6 0,22-1-2 16,-71 3 1-16,93-5-4 0,-20-5-12 0,-19 7-4 0,18 0-9 16,-72 3-6-16,97-11-11 0,-53 6-2 15,-44 5-10-15,96-9-2 0,-55 6-5 0,-41 3-2 0,73-9-2 16,-73 9-6-16,59-3-1 16,-59 3-4-16,0 0-7 0,0 0-3 0,64 5-1 0,-64-5 2 0,0 0 5 0,0 0 12 15,0 0 2-15,0 0 4 16,0 0-1-16,27 38 2 0,-27-38 6 0,0 0-1 0,0 0 4 0,-41 109-8 15,21-69 11-15,20-40-10 16,-27 85 3-16,6-20 5 0,4 0-7 0,6-16 11 0,-7 17 2 16,-2 9-10-16,4-2 5 0,-1 1 1 15,-1-4-7-15,1 1-9 0,0-1-1 0,-4-4-6 0,4 1 0 16,4-25-9-16,2 5-1 0,-3-2-1 16,14-45-9-16,-21 86-4 0,12-39 2 0,9-47-9 0,-11 63-13 15,11-63-22-15,-10 48-23 0,10-48-4 0,0 0-20 16,-11 48-25-16,11-48-19 0,0 0-23 0,0 0-26 15,0 0-33-15,0 0-18 0,0 0-26 0,0 0-12 16,0 0-22-16,0 0-147 0,0 0-458 0,0 0 203 16</inkml:trace>
          <inkml:trace contextRef="#ctx0" brushRef="#br0" timeOffset="5109.8134">9562 796 168 0,'0'0'243'16,"0"0"-7"-16,0 0 1 0,0 0-1 0,0 0-5 16,0 0-17-16,0 0-8 0,123-19-15 0,-123 19-14 15,96 0 4-15,-44 1-10 0,26 3-13 0,-78-4-9 16,104 3-11-16,-33-3-13 0,-19 4-17 0,-52-4-11 16,100 1-6-16,-48-1-12 0,-52 0-14 0,92 0-16 15,-48 6-24-15,-44-6-16 0,84 7-12 0,-84-7-35 16,58 7-46-16,-58-7-39 0,51 9-51 0,-51-9-54 15,49 13-40-15,-49-13-177 0,0 0-481 0,30 39 213 16</inkml:trace>
          <inkml:trace contextRef="#ctx0" brushRef="#br0" timeOffset="4352.2382">7534 913 166 0,'0'0'174'0,"0"0"1"0,0 0-9 16,0 0-8-16,0 0-1 0,0 0-5 0,0 0-3 0,0 0-11 15,0 0-1-15,0 0 0 0,0 0-7 16,128-37-4-16,-128 37-11 0,76-7 4 0,-76 7-18 0,85-9-3 16,-42 5-7-16,-43 4-9 15,91-1-9-15,-91 1 5 0,83-7-19 0,-39 7-3 0,-44 0-7 16,69 8-7-16,-69-8-1 0,59 1-6 0,-59-1-1 0,0 0-5 0,85-2-5 16,-85 2-13-16,59-2-16 15,-59 2-22-15,0 0-36 0,66 0-39 0,-66 0-44 0,0 0-28 16,0 0-35-16,62-3-187 0,-62 3-429 15,0 0 189-15</inkml:trace>
        </inkml:traceGroup>
        <inkml:traceGroup>
          <inkml:annotationXML>
            <emma:emma xmlns:emma="http://www.w3.org/2003/04/emma" version="1.0">
              <emma:interpretation id="{021974DC-5D28-42BD-979F-2B61C5B6D84D}" emma:medium="tactile" emma:mode="ink">
                <msink:context xmlns:msink="http://schemas.microsoft.com/ink/2010/main" type="inkWord" rotatedBoundingBox="12871,621 18476,560 18505,3186 12900,3247"/>
              </emma:interpretation>
              <emma:one-of disjunction-type="recognition" id="oneOf2">
                <emma:interpretation id="interp2" emma:lang="" emma:confidence="1">
                  <emma:literal/>
                </emma:interpretation>
              </emma:one-of>
            </emma:emma>
          </inkml:annotationXML>
          <inkml:trace contextRef="#ctx0" brushRef="#br0" timeOffset="12624.6321">16130-733 137 0,'0'0'153'15,"0"0"-7"-15,0 0 0 0,91 95-3 0,-62-61 4 16,2 2-1-16,9 19-2 0,-15-17 0 16,18 17-5-16,3 1 4 0,-19-16 2 0,23 16-6 0,-4-8-4 15,-2 8-8-15,-11-19-11 0,18 23-5 0,-2 5-8 16,-5 1-10-16,-1-2-6 0,6 2-3 0,-19-3-9 15,5 7-7-15,-10 2-5 0,-3-4-3 0,-4 6 3 16,-4 3 7-16,-5-6 1 0,-6 4 11 0,4-5-1 16,-4 0 7-16,-5 1-9 0,-1 2-1 0,-6-28-7 15,1 28 2-15,0-9-8 0,-2-20 0 0,-2 30-6 16,-2-27 3-16,-4 14-14 0,6-15-8 0,-4-7 10 16,16-39-8-16,-27 83-8 0,14-45 2 0,-1-1-11 15,14-37-2-15,-35 63-3 0,35-63-6 0,-17 50-21 16,17-50-6-16,-21 39-14 0,21-39-13 0,0 0-31 15,0 0-18-15,0 0-22 0,0 0-43 0,-20 35-38 16,20-35-34-16,0 0-41 0,0 0-35 0,0 0-171 16,0 0-511-16,0 0 226 0</inkml:trace>
          <inkml:trace contextRef="#ctx0" brushRef="#br0" timeOffset="9873.6504">11774-607 135 0,'0'0'143'15,"0"0"-5"-15,0 0-2 16,0 0-16-16,0 0 0 0,-69 73-8 0,69-73-11 15,-32 81-6-15,18-34 12 0,-2 16-4 0,2 1-11 0,1 10 5 16,-1-9-11-16,0 3 3 0,7 10-6 0,-1 10-2 16,-4-7 1-16,-2 1 2 0,4 4-1 0,2 2-8 15,2 6 1-15,-8-5-6 0,4-3-7 0,2-1 1 16,2-3-9-16,0-5-7 0,-5-3-4 0,4-4-2 16,-1 1-4-16,2-5-3 0,3-18-4 0,-5 16-4 15,8-64-1-15,5 84-5 0,-5-43-2 0,0-41-5 16,9 50-27-16,-9-50-11 0,0 0-29 0,13 50-30 15,-13-50-37-15,0 0-20 0,0 0-24 0,31 28-30 16,-31-28-147-16,0 0-370 0,0 0 165 0</inkml:trace>
          <inkml:trace contextRef="#ctx0" brushRef="#br0" timeOffset="10404.9068">12048 886 101 0,'45'-49'217'16,"-45"49"-13"-16,57-57-14 0,-30 24-17 0,-2 3-11 0,5-1-14 15,-4-3-14-15,4 0-14 0,-2 1-12 0,5 1-13 16,5-24-10-16,-14 19-4 0,0 4-10 16,-2-4-5-16,2 1-11 0,-1-1-3 0,-5-3-7 15,-18 40-1-15,38-75-6 0,-24 36-6 0,-14 39-1 0,9-52-6 16,-9 52 1-16,10-49-3 0,-10 49 1 0,0 0-4 16,0 0-3-16,-10-64-6 0,10 64 4 0,0 0-1 15,0 0-6-15,0 0 1 0,-30-44 7 0,30 44-5 16,0 0 0-16,0 0 0 0,0 0-1 0,0 0-3 15,0 0 1-15,0 0-1 0,0 0 1 0,0 0-3 16,0 0 1-16,-118 77 3 0,97-39 4 0,5 2 11 16,16-40 5-16,-22 84-3 0,10-43 8 0,4 5-2 15,8-46-2-15,-16 93 0 0,6-25 10 16,3-1-2-16,7-20 1 0,0 21-2 0,0-68 0 0,0 111 2 16,0-67-8-16,3 4-3 0,-3-48 1 0,-3 90 1 15,3-46 1-15,0-44-7 0,3 88 0 0,-3-47-4 16,0-41 3-16,-3 65-3 0,3-65-4 0,0 0-5 15,0 71 1-15,0-71-2 0,0 0-8 0,11 49-20 16,-11-49-16-16,0 0-28 0,0 0-31 0,0 0-36 16,9 44-22-16,-9-44-12 0,0 0-26 0,0 0-29 15,0 0-159-15,0 0-406 0,0 0 180 0</inkml:trace>
          <inkml:trace contextRef="#ctx0" brushRef="#br0" timeOffset="10670.5339">12795 726 100 0,'0'0'259'0,"0"0"-10"16,0 0-13-16,0 0-13 0,109-4-17 0,-109 4-12 15,46-7-17-15,-46 7-16 0,57-10-9 0,-57 10-14 16,60-8-15-16,-60 8-11 0,60-15-9 0,-60 15-15 16,57-8-6-16,-57 8-22 0,52-14-19 0,-52 14-35 15,0 0-32-15,68-15-30 0,-68 15-42 0,0 0-42 16,43-8-31-16,-43 8-44 0,0 0-119 0,0 0-363 16,0 0 161-16</inkml:trace>
          <inkml:trace contextRef="#ctx0" brushRef="#br0" timeOffset="11452.7412">14039 8 168 0,'0'0'230'16,"0"0"-8"-16,0 0-4 0,0 0-13 0,0 0-9 16,0 0-19-16,0 0-10 0,0 0-15 0,0 0-8 15,0 0-11-15,-43-62-18 0,43 62-12 0,0 0-8 16,0 0-12-16,60-92-10 0,-38 64-6 0,-22 28-9 15,48-50-4-15,-17 24-6 0,3 0-3 0,-34 26-6 16,50-41-2-16,-50 41-1 0,44-26-8 0,-44 26-5 16,40-14 3-16,-40 14-8 0,0 0 1 0,0 0 2 15,0 0-4-15,0 0 1 0,0 0-4 0,93 44 2 16,-93-44 2-16,11 63 5 0,-4-25-1 0,-7-38 6 16,1 80-3-16,-1-80 1 0,-8 65 7 0,8-65-4 15,-17 78 7-15,7-37-5 0,-2 4 6 0,12-45-2 16,-24 74 8-16,10-41-6 0,14-33-2 0,-30 60 9 15,30-60-3-15,-26 49-2 0,26-49-1 0,-23 41-4 16,23-41 8-16,-21 31-8 0,21-31-3 0,0 0-1 16,0 0 2-16,0 0-4 0,-30 31-3 0,30-31-4 15,0 0-2-15,0 0-2 0,0 0-2 0,0 0-6 16,0 0 7-16,0 0-6 0,0 0-3 0,0 0 2 16,0 0-8-16,86-109 11 0,-86 109-15 0,44-28 0 15,-44 28-3-15,47-29 5 0,-47 29-6 0,44-10 5 16,-44 10-7-16,0 0 0 0,70-2 5 0,-70 2 1 15,0 0-1-15,71 23 1 0,-71-23-1 0,41 26 1 0,-41-26-4 16,41 39 15-16,-41-39-7 0,32 50-9 16,-15-17 8-16,-17-33-3 0,27 70 5 0,-27-70 2 15,13 65-14-15,-10-27 11 0,-3-38 4 0,-2 79 1 16,2-79-8-16,-15 80 12 0,5-41-4 0,-4 4-8 0,-4 0 9 16,0-2-4-16,-3-4 5 0,-4 1 3 0,-4 1 7 15,-1-4-7-15,-1 0 3 0,2 0 0 16,-7-2 10-16,3-2 3 0,-4-3-2 0,1-6 0 15,36-22 6-15,-71 43 3 0,45-29 0 0,26-14 6 16,-45 21-8-16,45-21 4 0,0 0-4 0,-70 0-16 0,70 0 8 16,0 0-9-16,0 0 10 0,0 0-9 0,-77-26-4 15,77 26-1-15,0 0-11 0,0 0-13 0,-27-40-12 16,27 40-18-16,0 0-13 0,0 0-21 16,14-67-21-16,-14 67-24 0,0 0-20 0,0 0-28 0,35-66-30 15,-35 66-33-15,0 0-29 0,39-41-31 0,-39 41-180 16,34-20-513-16,-34 20 226 0</inkml:trace>
          <inkml:trace contextRef="#ctx0" brushRef="#br0" timeOffset="11874.6413">15230 934 140 0,'0'0'244'0,"-30"68"-14"15,30-68-1-15,0 0-7 0,0 59-12 0,0-59-16 16,0 0-9-16,16 68-18 0,-16-68-12 0,29 39-14 16,-29-39-10-16,38 36-12 0,-38-36-9 0,41 37-13 15,-41-37-8-15,47 28-5 0,-47-28-11 0,52 19-7 16,-52-19-1-16,57 7-12 0,-57-7-2 0,0 0-8 15,84-12-4-15,-84 12-2 0,55-24-4 0,-55 24-5 16,60-46-3-16,-30 22 3 0,-1-6-5 0,-29 30-5 16,47-48 3-16,-25 14-7 0,0-3 0 0,-22 37 6 15,26-61-9-15,-18 23-1 0,-8 38 6 0,11-75-5 16,-11 75-3-16,-7-55 8 0,7 55 2 0,-19-47 5 16,19 47 9-16,-28-42 5 0,28 42-2 0,-41-25 3 15,41 25-9-15,-51-11 0 0,51 11 3 0,0 0-8 16,-80 0-7-16,80 0-6 0,0 0-13 0,-78 19-35 15,78-19-20-15,-46 19-33 0,46-19-31 0,-36 29-36 16,36-29-57-16,0 0-30 0,-39 37-236 0,39-37-518 16,0 0 230-16</inkml:trace>
          <inkml:trace contextRef="#ctx0" brushRef="#br0" timeOffset="12108.9992">15877 801 193 0,'0'0'305'0,"0"0"-12"0,38 65-15 0,-38-65-18 15,12 46-14-15,-12-46-22 0,16 51-16 0,-16-51-26 16,27 58-15-16,-27-58-17 0,27 50-20 0,-8-16-16 16,-19-34-21-16,25 46-19 0,-25-46-22 0,29 45-21 0,-29-45-23 15,31 41-28-15,-31-41-18 0,26 39-28 0,-26-39-20 16,0 0-26-16,23 42-21 0,-23-42-32 15,0 0-22-15,0 0-24 0,0 0-121 0,0 0-360 16,0 0 160-16</inkml:trace>
        </inkml:traceGroup>
        <inkml:traceGroup>
          <inkml:annotationXML>
            <emma:emma xmlns:emma="http://www.w3.org/2003/04/emma" version="1.0">
              <emma:interpretation id="{F48898A5-CD7C-450F-A60D-68C510AFE026}" emma:medium="tactile" emma:mode="ink">
                <msink:context xmlns:msink="http://schemas.microsoft.com/ink/2010/main" type="inkWord" rotatedBoundingBox="19273,1112 24072,862 24154,2421 19354,2671"/>
              </emma:interpretation>
              <emma:one-of disjunction-type="recognition" id="oneOf3">
                <emma:interpretation id="interp3" emma:lang="" emma:confidence="1">
                  <emma:literal/>
                </emma:interpretation>
              </emma:one-of>
            </emma:emma>
          </inkml:annotationXML>
          <inkml:trace contextRef="#ctx0" brushRef="#br0" timeOffset="18348.0489">20285-319 101 0,'0'0'158'16,"0"0"-20"-16,0 0-7 0,0 0-16 0,0 0-3 15,0 0 0-15,0 0-7 0,0 0 7 16,0 0-5-16,-40 126-4 0,31-81 3 0,9-45-8 15,-21 111 1-15,10-42-3 0,0 3-2 0,3-4 7 0,2 4 7 16,-5 0 0-16,1-6-6 0,-1 4 1 0,2-3-11 16,1 7-5-16,-3-7-8 0,8 0-8 0,-4-1-2 15,1-23-6-15,-7 25-4 0,4-23-6 16,9-45 1-16,-10 91-11 0,4-51-4 0,6-40-2 0,-9 79-6 16,9-79-5-16,-5 48-14 0,5-48-18 0,0 0-19 15,0 0-23-15,-8 50-22 0,8-50-29 0,0 0-31 16,0 0-40-16,0 0-37 0,0 0-189 0,0 0-427 15,0 0 190-15</inkml:trace>
          <inkml:trace contextRef="#ctx0" brushRef="#br0" timeOffset="12952.7617">17859 642 171 0,'0'0'291'15,"0"0"-20"-15,80-40-11 0,-80 40-3 0,68-18-8 16,-30 11-18-16,-38 7-20 0,87-14-6 0,-43 12-15 0,-44 2-20 16,87-1-18-16,-87 1-17 0,87 1-6 0,-87-1-16 15,78 1-19-15,-78-1-22 0,85 3-26 0,-85-3-21 16,60 2-22-16,-60-2-24 0,55 1-26 0,-55-1-32 16,0 0-31-16,72 9-19 0,-72-9-35 0,0 0-24 15,0 0-25-15,50 9-175 0,-50-9-419 0,0 0 185 16</inkml:trace>
          <inkml:trace contextRef="#ctx0" brushRef="#br0" timeOffset="13171.5137">18066 960 208 0,'0'0'285'0,"0"0"-15"0,0 0-11 0,0 0 0 15,0 0-3-15,161-19-11 0,-109 7-17 0,19 2-20 16,-25-5-18-16,25-3-20 0,0 3-17 0,-20 0-13 16,20-2-34-16,3 5-37 0,-28 4-41 0,25-5-40 15,-27 3-51-15,-44 10-50 0,94-13-53 0,-47 8-42 16,-47 5-211-16,74 4-454 0,-74-4 202 0</inkml:trace>
          <inkml:trace contextRef="#ctx0" brushRef="#br0" timeOffset="18848.0365">20729-217 61 0,'0'0'175'15,"0"0"6"-15,0 0-2 0,0 0 4 16,-8 149-9-16,8-149 1 0,-6 79 0 0,2-37-1 0,4-42-7 16,-9 94-13-16,-4-29-10 0,7-21-3 0,0 1-3 15,6-45-6-15,-19 89-7 0,12-45-15 0,3 0 1 16,4-44-17-16,-16 89-4 0,6-51-9 0,10-38-8 16,-11 65-8-16,11-65-1 0,-3 57-5 0,3-57-6 15,-3 53-3-15,3-53-5 0,0 0-9 0,-6 54 3 16,6-54-12-16,0 0 6 0,0 0-7 0,0 0-4 15,0 0 0-15,0 0-3 0,0 0-4 0,15 55-1 16,-15-55 10-16,0 0-17 0,0 0 1 0,0 0 1 16,0 0-1-16,0 0-2 0,0 0 1 0,0 0-3 15,133-67 2-15,-133 67 4 0,46-37-5 0,-46 37-2 16,55-45-1-16,-31 26-1 0,-24 19-2 0,41-40-17 16,-11 15-15-16,-30 25-11 0,41-39-16 0,-41 39-17 15,38-38-18-15,-38 38-18 0,32-31-32 0,-32 31-42 16,28-27-20-16,-28 27-39 0,0 0-171 0,32-39-452 15,-32 39 200-15</inkml:trace>
          <inkml:trace contextRef="#ctx0" brushRef="#br0" timeOffset="19176.1845">21167 116 179 0,'0'0'183'16,"0"0"-9"-16,0 0 3 0,0 0 10 0,0 0-2 15,0 0-8-15,0 0 1 0,-21 142 6 0,21-142 1 16,-9 80-16-16,1-40-12 0,8-40 5 0,-5 82 4 16,5-34-5-16,0-48-10 0,-11 90-13 0,8-43-5 15,-5-3-5-15,6 23 0 0,2-67-15 0,-6 89 6 16,4-48-10-16,2-41-18 0,-1 67-13 0,1-67 0 15,-2 66-12-15,2-66-5 0,-1 59-8 0,1-59-2 16,0 0-5-16,4 55-4 0,-4-55-11 0,0 0-3 16,0 0-11-16,0 0-19 0,0 0-26 0,0 0-19 15,5 50-28-15,-5-50-22 0,0 0-34 0,0 0-55 16,0 0-36-16,0 0-46 0,0 0-33 0,0 0-187 16,0 0-529-16,0 0 233 0</inkml:trace>
          <inkml:trace contextRef="#ctx0" brushRef="#br0" timeOffset="19472.7909">21996 530 104 0,'0'0'282'0,"0"0"-16"16,0 0-15-16,100-28-16 0,-100 28-22 0,55-12-16 15,-55 12-22-15,62-5-13 0,-62 5-17 0,71-11-17 16,-71 11-12-16,57-3-11 0,-57 3-10 0,82-18-9 16,-82 18-12-16,60-3-3 0,-60 3-7 0,74-8-29 15,-74 8-27-15,48-10-30 0,-48 10-37 0,0 0-48 16,55-7-56-16,-55 7-55 0,0 0-157 0,0 0-404 15,0 0 179-15</inkml:trace>
          <inkml:trace contextRef="#ctx0" brushRef="#br0" timeOffset="19778.1351">22497 116 236 0,'0'0'245'0,"0"0"-11"0,0 0-15 0,0 0-5 16,-16 107-8-16,16-107 0 0,7 64 5 0,-7-64-14 16,11 88-7-16,-10-47-6 0,-1-41-15 0,2 92-16 15,-2-47-6-15,0-45-16 0,-3 92-12 0,0-48-7 16,3-44-11-16,-2 65-16 0,2-65-4 0,2 65-8 15,-2-65-12-15,0 0-6 0,3 59 6 0,-3-59-41 16,0 0-35-16,11 44-35 0,-11-44-34 0,0 0-48 16,0 0-62-16,0 0-46 15,0 0-260-15,0 0-541 0,0 0 240 0</inkml:trace>
        </inkml:traceGroup>
        <inkml:traceGroup>
          <inkml:annotationXML>
            <emma:emma xmlns:emma="http://www.w3.org/2003/04/emma" version="1.0">
              <emma:interpretation id="{2ED0A524-E4E0-422D-BBCC-7F6D8E2C53CD}" emma:medium="tactile" emma:mode="ink">
                <msink:context xmlns:msink="http://schemas.microsoft.com/ink/2010/main" type="inkWord" rotatedBoundingBox="25081,1154 27949,1123 27966,2607 25098,2639"/>
              </emma:interpretation>
              <emma:one-of disjunction-type="recognition" id="oneOf4">
                <emma:interpretation id="interp4" emma:lang="" emma:confidence="1">
                  <emma:literal/>
                </emma:interpretation>
              </emma:one-of>
            </emma:emma>
          </inkml:annotationXML>
          <inkml:trace contextRef="#ctx0" brushRef="#br0" timeOffset="21426.8621">25680 923 204 0,'0'0'209'0,"0"0"-17"0,0 0-4 15,-5 88-5-15,5-88-10 0,0 0-10 0,13 74-10 16,-13-74-14-16,14 50-6 0,-14-50-3 0,19 49-12 15,-19-49-10-15,29 41-8 0,-29-41-10 0,38 39-8 16,-38-39-3-16,34 31 4 0,-34-31-9 0,38 16-3 16,-38-16-5-16,0 0-1 0,65 0-5 0,-65 0-6 15,0 0-2-15,70-42-3 0,-70 42-7 0,53-40-2 16,-24 10 4-16,-2 1 2 0,-27 29-2 0,41-56-8 16,-41 56 11-16,27-62-15 0,-15 24 11 0,-12 38-11 15,4-52 13-15,-4 52-10 0,-10-66-3 0,10 66 5 16,-27-48-1-16,27 48-5 0,-33-40 8 0,33 40-2 15,-44-33-5-15,44 33-4 0,-48-23-1 0,48 23-10 16,-49-18 3-16,49 18-3 0,0 0-17 0,-61-15-6 16,61 15-24-16,0 0-21 0,0 0-18 0,-51-4-19 15,51 4-27-15,0 0-37 0,0 0-27 0,0 0-12 16,0 0-30-16,-50 41-21 0,50-41-178 0,0 0-453 16,0 0 202-16</inkml:trace>
          <inkml:trace contextRef="#ctx0" brushRef="#br0" timeOffset="21645.6158">26210 815 112 0,'0'0'285'0,"0"0"-9"0,0 0-9 0,0 0 6 0,0 0-5 16,46 61-9-16,-46-61-12 0,14 39-20 15,-14-39-23-15,23 55-19 0,-23-55-18 0,26 48-23 16,-26-48-9-16,25 45-14 0,-25-45-4 0,32 44-28 15,-32-44-17-15,28 41-29 0,-28-41-21 0,29 41-31 0,-29-41-34 16,23 33-40-16,-23-33-47 0,0 0-44 0,32 40-39 16,-32-40-37-16,0 0-186 0,0 0-471 15,20 41 209-15</inkml:trace>
          <inkml:trace contextRef="#ctx0" brushRef="#br0" timeOffset="20192.4713">23796-150 154 0,'0'0'268'0,"0"0"-6"0,-85 96-9 0,71-59-19 0,14-37-12 15,-21 77-8-15,17-33-15 0,4-44-13 0,-10 90-9 16,4-26-9-16,-1-17-11 0,3 17-10 0,4-64-12 15,1 95-11-15,-6-31-6 0,9 5-16 0,-3-5-8 16,-2-17-8-16,1-47-8 0,0 119-10 0,-2-79 8 16,2-40-20-16,-2 85-8 0,2-85-8 0,0 78-22 15,0-78-25-15,-1 54-13 0,1-54-22 0,0 0-26 16,-2 57-33-16,2-57-48 0,0 0-54 0,0 0-39 16,0 0-41-16,0 0-146 0,0 0-463 0,0 0 205 15</inkml:trace>
          <inkml:trace contextRef="#ctx0" brushRef="#br0" timeOffset="20958.1078">24406 154 163 0,'0'0'188'16,"0"0"-9"-16,0 0-12 0,0 0-9 0,26-87-3 16,-26 87-12-16,33-36-5 0,-33 36-12 0,55-41-9 15,-20 19-8-15,-2 1 1 0,-33 21-7 0,81-32-14 16,-51 23-2-16,-30 9-5 0,80-27-11 0,-50 16-9 16,-30 11-10-16,75-5 0 0,-75 5-10 0,0 0 4 15,76 10-5-15,-76-10-4 0,45 13-2 0,-45-13-1 0,0 0-4 16,53 40 16-16,-53-40-5 0,14 43-1 0,-14-43-3 15,-2 84-3-15,2-84 1 0,-20 91-1 16,-6-26-7-16,9-21 2 0,-16 11-4 0,14-14-4 16,-8 0-2-16,-11 18-2 0,16-20 5 0,0 2 1 0,-5 1-3 15,-2-2-2-15,-4 17-3 0,11-20 3 0,0-1 1 16,3 0 0-16,19-36-1 0,-35 76-2 0,21-34-4 16,14-42 2-16,-17 72-4 0,17-72 5 15,-18 65-6-15,18-65-4 0,-8 55 1 0,8-55 1 0,-3 47-2 16,3-47 5-16,0 0-6 0,14 63-2 0,-14-63 0 15,0 0-1-15,0 0 1 0,23 47 4 0,-23-47-6 16,0 0-3-16,0 0 6 0,39 20 1 0,-39-20 2 16,0 0 1-16,0 0-2 0,0 0 4 0,100-28 1 15,-100 28 0-15,58-37-1 0,-58 37 2 0,48-31-2 16,-48 31-3-16,45-39 3 0,-11 15-5 0,-34 24 4 16,37-39-4-16,-37 39 5 0,38-42-5 0,-38 42 0 15,32-48-2-15,-32 48 1 0,25-46 1 0,-25 46 1 16,19-41-3-16,-19 41-2 0,0 0 5 0,2-63-7 15,-2 63 8-15,0 0-3 0,-13-66 4 0,13 66-6 16,-22-43 3-16,22 43-3 0,-28-42 1 0,28 42-1 16,-49-52-1-16,20 22 0 0,-1 6 0 0,30 24 1 15,-69-48-3-15,32 26 12 0,1 2-13 0,36 20 5 16,-68-30-4-16,28 13-2 0,40 17 2 0,-64-28 4 16,64 28-3-16,-57-15 0 0,57 15-1 0,-51-26 4 15,51 26-3-15,-46-17 3 0,46 17 7 0,0 0-11 16,-52-19-2-16,52 19 5 0,0 0 9 0,0 0 0 15,-42-17 2-15,42 17-4 0,0 0-2 0,0 0 0 16,0 0 3-16,0 0-7 0,0 0 5 0,0 0-4 0,0 0 3 16,0 0-5-16,0 0 4 0,0 0-1 15,86-91-6-15,-86 91 0 0,48-22-4 0,-48 22-11 16,52-18-19-16,-52 18-14 0,54-8-13 0,-54 8-26 16,57-13-25-16,-57 13-27 0,53-11-24 0,-53 11-32 0,56-10-22 15,-56 10-195-15,0 0-449 0,71 9 198 0</inkml:trace>
        </inkml:traceGroup>
        <inkml:traceGroup>
          <inkml:annotationXML>
            <emma:emma xmlns:emma="http://www.w3.org/2003/04/emma" version="1.0">
              <emma:interpretation id="{0581CF78-5324-4BB2-8AC9-52D87BD2EEA3}" emma:medium="tactile" emma:mode="ink">
                <msink:context xmlns:msink="http://schemas.microsoft.com/ink/2010/main" type="inkWord" rotatedBoundingBox="28369,2616 28451,2615 28459,3326 28377,3327"/>
              </emma:interpretation>
              <emma:one-of disjunction-type="recognition" id="oneOf5">
                <emma:interpretation id="interp5" emma:lang="" emma:confidence="0">
                  <emma:literal>)</emma:literal>
                </emma:interpretation>
                <emma:interpretation id="interp6" emma:lang="" emma:confidence="0">
                  <emma:literal>,</emma:literal>
                </emma:interpretation>
                <emma:interpretation id="interp7" emma:lang="" emma:confidence="0">
                  <emma:literal>'</emma:literal>
                </emma:interpretation>
                <emma:interpretation id="interp8" emma:lang="" emma:confidence="0">
                  <emma:literal>1</emma:literal>
                </emma:interpretation>
                <emma:interpretation id="interp9" emma:lang="" emma:confidence="0">
                  <emma:literal>/</emma:literal>
                </emma:interpretation>
              </emma:one-of>
            </emma:emma>
          </inkml:annotationXML>
          <inkml:trace contextRef="#ctx0" brushRef="#br0" timeOffset="21895.6207">26948 1313 21 0,'0'0'345'15,"0"0"-16"-15,25 57-13 0,-25-57-13 0,0 0-6 16,22 69-11-16,-22-69-35 0,0 76-29 0,0-37-17 15,0-39-17-15,0 83-19 0,0-83-15 0,-6 79-29 16,3-39-45-16,3-40-51 0,-7 77-48 0,-2-38-74 16,9-39-83-16,-14 77-78 0,-7-38-209 0,5-3-503 15,16-36 223-15</inkml:trace>
        </inkml:traceGroup>
      </inkml:traceGroup>
    </inkml:traceGroup>
  </inkml:traceGroup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47:30.170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84BECDCE-20C3-4141-9027-CE2C10738B76}" emma:medium="tactile" emma:mode="ink">
          <msink:context xmlns:msink="http://schemas.microsoft.com/ink/2010/main" type="writingRegion" rotatedBoundingBox="1280,507 31149,775 31120,3962 1252,3694"/>
        </emma:interpretation>
      </emma:emma>
    </inkml:annotationXML>
    <inkml:traceGroup>
      <inkml:annotationXML>
        <emma:emma xmlns:emma="http://www.w3.org/2003/04/emma" version="1.0">
          <emma:interpretation id="{0D4F48E1-6C91-43B8-8EB4-F1ED544266C0}" emma:medium="tactile" emma:mode="ink">
            <msink:context xmlns:msink="http://schemas.microsoft.com/ink/2010/main" type="paragraph" rotatedBoundingBox="1280,507 31149,775 31120,3962 1252,369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69B896B-D382-47FF-A2A5-E7CE1EA340C9}" emma:medium="tactile" emma:mode="ink">
              <msink:context xmlns:msink="http://schemas.microsoft.com/ink/2010/main" type="line" rotatedBoundingBox="1280,507 31149,775 31120,3962 1252,3694"/>
            </emma:interpretation>
          </emma:emma>
        </inkml:annotationXML>
        <inkml:traceGroup>
          <inkml:annotationXML>
            <emma:emma xmlns:emma="http://www.w3.org/2003/04/emma" version="1.0">
              <emma:interpretation id="{7D4FD344-458B-473C-B712-78CA56F7FCDA}" emma:medium="tactile" emma:mode="ink">
                <msink:context xmlns:msink="http://schemas.microsoft.com/ink/2010/main" type="inkWord" rotatedBoundingBox="1275,1069 5593,1108 5574,3259 1256,3220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100 0 11 0,'0'0'81'0,"0"0"-5"16,0 0 3-16,0 0-5 0,0 0-4 0,0 0-11 15,0 0-3-15,0 0-10 0,0 0 6 0,0 0 6 16,0 0 0-16,0 0-7 0,0 0 5 0,0 0-4 16,0 0 5-16,-3 187 0 0,4-114 1 0,7-6 7 15,-5-1 1-15,1-1-7 0,-1 1 2 0,0 0-10 16,-8 8-1-16,5-4-4 0,2-6-3 0,-10 10 1 16,5-7 1-16,3 0-13 0,-2-1-5 0,-4-18-2 15,6-48-1-15,-13 92-5 0,10-44 3 0,-2 0 6 16,5-48-13-16,-14 89-1 0,6-50 0 0,8-39-1 15,-19 76 1-15,19-76-9 0,-11 50 9 0,11-50-6 16,-13 38 6-16,13-38-9 0,0 0 3 0,0 0-6 16,0 0-1-16,-11 47 4 0,11-47-4 0,0 0-6 15,0 0 7-15,0 0-4 0,0 0 4 0,0 0-3 16,0 0 0-16,0 0-2 0,0 0 2 0,0 0-3 16,0 0 4-16,0 0 3 0,132-98-4 0,-112 79 3 15,-20 19 5-15,49-51-5 0,-24 24 2 0,-25 27-1 16,56-48 0-16,-26 24-1 0,-30 24 0 0,57-39-5 15,-37 21-8-15,-20 18-24 0,40-33-11 0,-40 33-17 0,42-31-25 16,-42 31-19-16,43-28-14 0,-43 28-21 0,0 0-74 16,36-26-232-16,-36 26 104 0</inkml:trace>
          <inkml:trace contextRef="#ctx0" brushRef="#br0" timeOffset="359.38">563 568 46 0,'0'0'135'0,"0"0"5"15,0 0-2-15,0 0-10 0,0 0 7 0,3 153 7 0,-3-153-1 16,-5 114-6-16,7-70-9 0,-2-44-1 0,6 106 1 16,-1-63-9-16,0 26-3 0,0-24-2 15,-1 25-6-15,-1-23-6 0,-3-47-8 0,-1 120-8 16,4-72-7-16,-1-3-8 0,2 25-5 0,-2-24-8 0,-2-46-5 16,11 94-3-16,-8-49-3 0,-3-45-8 0,8 88-4 15,-8-88 1-15,0 64-6 0,0-64 0 0,5 51-3 16,-5-51-6-16,5 51-3 0,-5-51-16 15,0 0-25-15,0 0-28 0,0 57-24 0,0-57-33 0,0 0-32 16,0 0-26-16,0 0-25 0,0 0-158 0,0 0-380 16,0 0 168-16</inkml:trace>
          <inkml:trace contextRef="#ctx0" brushRef="#br0" timeOffset="875.0112">1546-105 29 0,'0'0'151'0,"-87"115"0"0,67-52-3 16,12-22 2-16,-7 26-8 0,-2 0 2 0,9 3 6 15,-1-4-4-15,-1 11 4 0,-1 3-3 0,8-7-15 0,-10 8-1 16,5 7-14-16,4-7-10 0,-3 1-9 0,4 0-6 16,-5-8-10-16,5 1-6 0,-2-2-7 0,5-6-5 15,2-21-6-15,1 21-10 0,-1 1-1 0,2-22-3 16,-4-46-9-16,0 94-9 0,0-48-7 0,0-46-17 15,8 85-21-15,-8-85-23 0,8 53-13 0,-8-53-28 16,3 51-29-16,-3-51-24 0,0 0-16 0,15 50-22 16,-15-50-157-16,0 0-358 0,0 0 159 0</inkml:trace>
          <inkml:trace contextRef="#ctx0" brushRef="#br0" timeOffset="1616.4823">1753 812 42 0,'0'0'216'0,"0"0"-12"0,0 0-19 0,0 0-20 0,0 0-14 15,0 0-16-15,0 0-9 0,0 0-7 0,0 0-15 16,0 0-5-16,0 0-13 0,-52-92-7 16,52 92-10-16,0 0-8 0,14-77-8 0,-14 77-2 15,19-65-2-15,-19 65-5 0,27-49-5 0,-2 19-6 0,-25 30-6 16,37-41-2-16,-10 13-2 0,-27 28-1 0,49-50-2 16,-49 50-4-16,33-30-3 0,-33 30-3 0,34-22 5 15,-34 22-2-15,0 0-3 0,0 0 4 16,0 0-6-16,0 0 3 0,84 52-5 0,-84-52 3 15,22 48 1-15,-22-48 1 0,24 59 0 0,-14-18 4 0,-10-41 4 16,12 78 0-16,-7-34 2 0,-5-44 1 0,-3 85-5 16,0-37 3-16,1 18-6 0,2-66 3 0,-11 96 0 15,3-30-1-15,-1-19 7 0,-12 16-6 16,4-20-2-16,-2 19 1 0,-3-20-3 0,3-2 8 0,-7 30 0 16,6-33-1-16,-1 4-1 0,-6-5-3 0,5 2 5 15,-1-3-3-15,23-35 0 0,-48 65-5 0,29-44-3 16,19-21 3-16,-36 38-3 0,36-38-1 0,-30 26-2 15,30-26 3-15,0 0-2 0,0 0 2 16,-35 25-4-16,35-25-2 0,0 0 2 0,0 0-2 0,0 0-4 16,0 0 2-16,0 0-1 0,0 0 2 0,0 0-2 15,0 0 0-15,0 0-2 0,0 0-1 0,0 0 4 16,101-93-4-16,-101 93 4 0,67-26 2 0,-67 26-2 16,66-21 1-16,-27 7 2 0,-39 14-2 0,70-16 0 15,-70 16 3-15,57-2-4 0,-57 2 4 0,60-5 1 16,-60 5-5-16,52-7 0 0,-52 7 1 0,0 0 0 15,0 0-1-15,92 5-2 0,-92-5-7 0,0 0-17 16,44 9-18-16,-44-9-22 0,0 0-26 0,0 0-29 16,0 0-36-16,0 0-30 0,0 0-26 0,54 12-138 15,-54-12-378-15,0 0 168 0</inkml:trace>
          <inkml:trace contextRef="#ctx0" brushRef="#br0" timeOffset="1913.3803">2594 1140 2 0,'0'0'206'0,"0"0"-5"0,0 0-18 0,134 7-15 16,-134-7-16-16,52-7-15 0,-52 7-15 0,57-6-12 15,-57 6-14-15,0 0-7 0,78-6-13 0,-78 6-30 16,52-10-35-16,-52 10-46 0,0 0-38 0,74-16-24 16,-74 16-22-16,41-5-94 0,-41 5-230 0,0 0 101 15</inkml:trace>
          <inkml:trace contextRef="#ctx0" brushRef="#br0" timeOffset="2772.7484">3616 510 136 0,'0'0'208'16,"0"0"-18"-16,0 0-6 0,0 0-16 0,0 0-17 0,-56-45-12 16,56 45-10-16,0 0-12 0,0 0-10 0,7-70-7 15,-7 70-14-15,0 0-6 0,35-72-6 0,-11 39-12 16,-24 33-4-16,41-49-5 0,-41 49-5 0,51-44-1 16,-21 16-12-16,-30 28-2 0,53-26-1 0,-53 26-6 15,49-25-1-15,-49 25-7 0,54-15 9 0,-54 15-9 16,0 0-2-16,63-5-4 0,-63 5-1 0,0 0-1 15,0 0 5-15,68 37 3 0,-68-37-2 0,19 33-3 16,-19-33 8-16,16 63 4 0,-16-63 6 0,8 55 0 16,-8-55 1-16,-6 79 2 0,6-79-1 0,-2 82-6 15,-4-43 8-15,6-39 5 0,-15 64 6 0,15-64-7 16,-22 61-4-16,22-61-4 0,-27 51 1 0,27-51 1 16,-25 40-2-16,25-40 0 0,-20 33 9 0,20-33-1 15,0 0 6-15,-26 37-2 0,26-37 1 0,0 0-4 16,0 0 2-16,0 0-11 0,0 0-1 0,0 0-8 15,0 0 3-15,0 0-5 0,0 0 3 0,0 0-5 16,0 0-2-16,0 0-4 0,0 0 5 0,0 0-8 16,0 0 1-16,76-114-5 0,-76 114 5 0,35-26 1 15,-35 26 1-15,0 0-7 0,52-19-2 0,-52 19-4 16,0 0-5-16,59-4-5 0,-59 4 3 0,0 0 0 16,0 0 1-16,69 48-1 0,-69-48 2 0,29 37 3 15,-29-37-4-15,25 46 1 0,-11-10 1 0,-14-36 1 16,22 74 3-16,-12-37-3 0,-10-37 1 0,3 66 3 15,-3-66-4-15,1 70 3 0,-1-70 1 0,-3 78 5 16,3-78-7-16,-11 69-1 0,11-69 2 0,-17 72 4 16,4-34 1-16,13-38-4 0,-24 61-3 0,9-24 3 15,15-37 2-15,-38 65-2 0,11-30 6 0,2-5-6 16,25-30 11-16,-59 60-10 0,31-31-2 0,28-29 2 16,-59 44 3-16,28-21 2 0,-6-2 1 0,37-21 7 15,-74 37-4-15,46-29 0 0,28-8 13 0,-70 20-5 16,70-20 10-16,-52 9 2 0,52-9-9 0,0 0-1 15,-65-3-3-15,65 3 1 0,0 0-6 0,0 0-5 16,-63-26 0-16,63 26 6 0,0 0-10 0,-32-29-8 16,32 29-23-16,0 0-23 0,0 0-22 0,0 0-33 15,-1-60-32-15,1 60-40 0,0 0-46 0,0 0-43 16,0 0-192-16,33-67-496 0,-33 67 220 0</inkml:trace>
        </inkml:traceGroup>
        <inkml:traceGroup>
          <inkml:annotationXML>
            <emma:emma xmlns:emma="http://www.w3.org/2003/04/emma" version="1.0">
              <emma:interpretation id="{3DE9B734-8459-4047-8883-EC1967BAE0B6}" emma:medium="tactile" emma:mode="ink">
                <msink:context xmlns:msink="http://schemas.microsoft.com/ink/2010/main" type="inkWord" rotatedBoundingBox="6268,552 10362,589 10336,3581 6241,3545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4289.2883">6012-71 56 0,'0'0'149'0,"0"0"6"0,0 0-28 16,0 0 6-16,106 59-6 0,-84-28 6 0,-22-31 0 16,37 59 0-16,-15-19-4 0,0 1-4 15,5 21 5-15,-8-25-3 0,-3 8-11 0,9 18-2 16,-11-19-4-16,-1 2-8 0,4 22-6 0,-3-2-14 0,1-19-4 15,5 18-8-15,-10-20-2 0,-2 24-10 0,4 0-7 16,-7-5 4-16,0-18-12 0,1 21-4 0,-6-67-3 16,0 85-7-16,6-18 1 0,-7-21-6 0,-9 20-2 15,-1-3-15-15,2-25-17 0,9-38-16 0,-24 89-14 16,13-43-26-16,-2-6-16 0,1 2-22 0,12-42-26 16,-27 80-21-16,14-45-34 0,-3 3-165 0,16-38-377 15,-30 59 168-15</inkml:trace>
          <inkml:trace contextRef="#ctx0" brushRef="#br0" timeOffset="3883.0318">5014 1064 2 0,'14'78'146'0,"-14"-78"-12"0,12 78-12 16,-8-38-4-16,-4-40-12 0,4 62-8 0,-4-62-5 15,2 53-6-15,-2-53-9 0,0 0 1 0,-6 84-13 16,6-84 2-16,-12 46-3 0,12-46-2 0,-7 44-9 16,7-44 3-16,0 0 6 0,-16 53-5 0,16-53-4 15,0 0-2-15,0 0 4 0,-21 40-4 0,21-40 0 16,0 0 2-16,0 0 4 0,0 0 0 0,0 0-6 16,0 0 3-16,0 0-6 0,0 0-3 0,0 0-6 15,0 0-8-15,0 0-1 0,0 0-4 0,0 0 1 16,0 0-7-16,0 0 0 0,0 0 0 0,0 0-6 0,2-157 1 15,-2 157 0-15,17-66-3 0,-17 66-2 16,16-67-4-16,-3 28 2 0,-13 39 0 0,28-71-4 16,-11 34 4-16,-1 2-4 0,-16 35-1 0,27-59-1 15,-27 59-1-15,27-51 1 0,-5 18-1 0,-22 33-1 0,32-44 0 16,-32 44 0-16,28-38-1 0,-28 38 0 0,24-32 2 16,-24 32 1-16,0 0 0 0,0 0-1 15,41-28 0-15,-41 28-1 0,0 0 0 0,0 0-1 16,0 0 2-16,0 0 5 0,0 0-8 0,0 0 7 0,0 0-3 15,76 63 6-15,-76-63 4 0,14 41-3 0,-14-41 3 16,0 0-1-16,17 71-2 0,-17-71-1 0,12 48-1 16,-12-48 3-16,3 52 0 0,-3-52-2 0,4 52-3 15,-4-52-2-15,4 55-2 0,-4-55 6 0,0 0-1 16,-2 78-3-16,2-78 1 0,-2 50 2 0,2-50 0 16,0 0-1-16,0 0-1 0,-1 69 0 0,1-69-1 15,0 0-1-15,0 0 2 0,-6 55 0 0,6-55 0 16,0 0 0-16,0 0 1 0,0 0 12 0,0 0-1 15,0 0 4-15,0 0 1 0,-12 42 1 0,12-42-5 16,0 0 4-16,0 0-8 0,0 0 0 0,0 0-3 16,0 0 1-16,0 0 3 0,0 0-4 0,0 0 1 15,0 0-4-15,0 0-4 0,0 0 4 0,0 0-3 16,26-167-1-16,-26 167-1 0,12-53 3 0,-12 53-4 16,23-62 1-16,-12 25 0 0,-11 37 0 0,30-62-4 15,-30 62 1-15,28-60-4 0,-28 60 3 0,22-48-3 16,-22 48 2-16,25-41-1 0,-25 41 8 0,30-44-8 15,-30 44 2-15,26-31-1 0,-26 31 1 0,0 0-2 16,31-32 3-16,-31 32-3 0,0 0 3 0,0 0-3 16,41-19 3-16,-41 19-2 0,0 0 4 0,0 0 1 15,0 0 0-15,0 0-6 0,59 59 0 0,-59-59 2 16,16 42 7-16,-16-42 3 0,12 54 3 0,-12-54 3 16,7 54 0-16,-7-54 2 0,3 65 2 0,-3-65-1 15,-2 52-3-15,2-52 1 0,2 56 0 0,-2-56-4 16,0 0 1-16,0 81-3 0,0-81-2 0,0 0 0 15,1 67-1-15,-1-67-4 0,0 0-16 0,-3 57-20 16,3-57-21-16,0 0-27 0,0 0-28 0,0 0-28 16,7 54-29-16,-7-54-14 0,0 0-18 0,0 0-16 15,0 0-133-15,0 0-375 0,0 0 166 0</inkml:trace>
          <inkml:trace contextRef="#ctx0" brushRef="#br0" timeOffset="9214.0148">7060 1004 24 0,'0'0'146'0,"0"0"3"0,0 0-1 0,0 0-13 0,0 0-2 15,0 0-4-15,0 0 4 0,134-40 1 0,-134 40-4 16,72-19-2-16,-34 13-8 0,-38 6-2 0,68-22-8 16,-68 22-9-16,72-16-8 0,-29 7-8 0,-43 9-7 15,60-13-9-15,-60 13-6 0,60-10-7 0,-60 10-8 16,54-8-1-16,-54 8-6 0,0 0-1 0,61-12-1 16,-61 12-8-16,0 0-3 0,0 0-3 0,56 0-5 15,-56 0-12-15,0 0-22 0,0 0-28 0,0 0-32 16,0 0-34-16,0 0-31 0,0 0-16 0,0 0-30 15,0 0-131-15,0 0-341 0,0 0 150 0</inkml:trace>
          <inkml:trace contextRef="#ctx0" brushRef="#br0" timeOffset="19613.7068">8519-604 33 0,'0'0'127'0,"0"0"-9"0,0 0-4 15,-55 65 0-15,55-65 3 0,-27 42 3 0,27-42-10 16,-27 59 0-16,16-33-10 0,11-26 8 0,-35 72-10 15,22-35-2-15,-4 2-4 0,3 5-1 0,-4 19 5 16,9-19-10-16,-8 0 0 0,2 19 2 0,6-18-5 16,-9 21-6-16,6 6-3 0,1-3 4 0,0 5-1 15,1 3-4-15,2 3 5 0,-1-4-11 0,2 2 2 0,3 3-6 16,4-1 3-16,-7 4-5 0,14 3-7 16,-7-5-5-16,0 7-3 0,6-4-2 0,-1-2-4 15,4-11-7-15,-1 12-1 0,-2-11 0 0,6-5-7 16,0-4-1-16,2-18-1 0,4 24-9 0,-4-7-14 0,2-20-23 15,-2 20-18-15,-3-19-23 0,5 22-30 0,-2-22-18 16,-3 1-42-16,3 3-36 0,-14-48-24 16,21 107-169-16,-4-64-414 0,-4 0 183 0</inkml:trace>
          <inkml:trace contextRef="#ctx0" brushRef="#br0" timeOffset="10245.2951">8976 176 27 0,'0'0'96'0,"0"0"6"15,0 0-16-15,0 0 4 0,0 0-5 0,0 0-4 16,0 0-8-16,0 0 6 0,0 0-10 0,0 0 4 0,0 0 0 16,0 0-4-16,0 0-16 0,0 0-3 0,0 0 18 15,0 0-15-15,49-89 3 0,-49 89-9 0,0 0-1 16,0 0 8-16,0 0-7 0,-21-78 2 0,21 78-4 15,0 0 8-15,-35-40 0 0,35 40-4 0,0 0 1 16,-44-33-3-16,44 33 4 0,0 0-1 0,-52-17 2 16,52 17-7-16,0 0 1 0,-62-3-4 0,62 3-3 15,0 0-5-15,0 0 0 0,-90 21-4 0,90-21-4 16,-44 25 1-16,44-25-2 0,-41 30-1 0,41-30 0 16,-38 37-3-16,38-37 7 0,-36 43 4 0,36-43-2 15,-38 62-4-15,20-28 2 0,4 5 2 0,14-39 10 16,-21 63-6-16,21-63 0 0,-17 70-2 0,11-28 2 15,6-42-2-15,-7 84 1 0,7-40-1 0,0-44-1 16,-1 114-3-16,7-73 1 0,-6-41 4 0,0 88-2 16,8-39-4-16,2 17 0 0,-3-24-1 0,-7-42 4 15,15 85-5-15,-6-41-2 0,2 0-3 0,-11-44-1 16,21 78 1-16,-4-41-1 0,-4 7-2 0,-13-44-2 16,31 75 4-16,-18-40-4 0,-13-35-3 0,24 75-1 15,-8-43 1-15,-16-32-1 0,23 60 0 0,-23-60 1 16,30 37-2-16,-30-37-5 0,24 38-1 0,-24-38 3 15,32 32-3-15,-32-32 1 0,0 0-2 0,41 31 5 16,-41-31-6-16,0 0 1 0,0 0-1 0,55 13 1 16,-55-13-2-16,0 0 4 0,0 0-8 0,0 0 4 15,0 0 7-15,85-40-8 0,-85 40-1 0,32-37 2 0,-32 37-4 16,30-44 3-16,-30 44-4 0,25-45 8 0,-25 45-6 16,19-48 1-16,-19 48 1 0,18-48 0 15,-18 48 0-15,20-62-1 0,-20 62 0 0,11-53-2 16,-11 53-6-16,0-56 8 0,0 56-4 0,0 0 1 0,-3-79-6 15,3 79 2-15,-8-61-1 0,8 61 4 0,-9-47-1 16,9 47 4-16,-21-46-7 0,21 46 8 0,0 0-2 16,-28-51 3-16,28 51-4 0,0 0 6 0,-30-26-6 15,30 26 10-15,0 0-4 0,0 0 3 0,-52-21-4 16,52 21 4-16,0 0 0 0,0 0-2 0,0 0-3 16,-76 14 0-16,76-14 0 0,0 0 0 0,-51 46 0 15,51-46-1-15,-30 31 2 0,30-31 1 0,-25 42-3 16,25-42 3-16,-21 51-6 0,21-51 2 0,-12 48-5 15,12-48-8-15,-8 46-9 0,8-46-12 0,0 0-14 16,8 70-20-16,-8-70-25 0,15 46-24 0,-15-46-24 16,21 39-30-16,-21-39-21 0,0 0-29 0,35 47-147 15,-35-47-399-15,27 29 177 0</inkml:trace>
        </inkml:traceGroup>
        <inkml:traceGroup>
          <inkml:annotationXML>
            <emma:emma xmlns:emma="http://www.w3.org/2003/04/emma" version="1.0">
              <emma:interpretation id="{9B8BD1FB-EF6F-49E6-85D8-9DE3B746BB58}" emma:medium="tactile" emma:mode="ink">
                <msink:context xmlns:msink="http://schemas.microsoft.com/ink/2010/main" type="inkWord" rotatedBoundingBox="11117,836 14345,865 14324,3154 11097,3125"/>
              </emma:interpretation>
              <emma:one-of disjunction-type="recognition" id="oneOf2">
                <emma:interpretation id="interp2" emma:lang="" emma:confidence="1">
                  <emma:literal/>
                </emma:interpretation>
              </emma:one-of>
            </emma:emma>
          </inkml:annotationXML>
          <inkml:trace contextRef="#ctx0" brushRef="#br0" timeOffset="18171.4919">11212 325 16 0,'0'0'158'0,"0"0"-6"0,0 0-5 16,0 0-18-16,0 0-11 0,-27-64-2 0,27 64-19 15,0 0 0-15,0 0-12 0,0 0-4 16,0 0-9-16,0 0-4 0,0 0 6 0,0 0 1 0,0 0-2 16,0 0 6-16,0 0-6 0,0 0 3 0,0 0-4 15,0 0-4-15,51 154 2 0,-37-108-5 0,-1 17-1 16,-6-17 4-16,8 20-10 0,-9-19-3 0,5 20-3 16,-5-21 1-16,4 20-6 0,-9-20-5 0,-1-46-3 15,2 92-1-15,0-28-2 0,-2-64-3 0,-4 84 0 16,3-43-4-16,1-41-2 0,-3 78-4 0,3-78-5 15,-4 65 7-15,4-65-3 0,-6 47-10 0,6-47 2 16,0 0 3-16,0 0-8 0,-5 55 4 0,5-55-1 16,0 0-4-16,0 0-1 0,0 0 3 0,0 0 3 15,0 0-1-15,0 0-4 0,0 0 2 0,0 0-6 16,0 0 0-16,0 0 3 0,0 0 0 0,0 0-1 16,0 0-4-16,0 0 2 0,19-193-2 0,-3 126-3 15,-5 1 2-15,-11-1-1 0,16 24 5 0,5-20-7 16,-10 23 2-16,0-3 0 0,6 0 0 0,-17 43-3 15,33-85 0-15,-15 44 1 0,7 0-1 0,-3 0 0 16,-3 4 0-16,-19 37 5 0,40-55-4 0,-40 55 1 16,31-45-1-16,-31 45-1 0,35-33 3 0,-35 33-1 15,33-22 3-15,-33 22-2 0,0 0 0 0,0 0 0 16,0 0 2-16,0 0-1 0,0 0 1 0,100 51-1 0,-100-51 2 16,25 63 0-16,-25-63 1 0,17 52-1 15,-4-4-1-15,-5-8 2 0,-8-40-4 0,13 78 0 16,-7-37 3-16,-6-41-1 0,8 78 1 0,-8-78-2 0,0 66 1 15,0-66-3-15,0 63 2 0,0-63 3 0,0 55-3 16,0-55 4-16,0 0-1 0,-7 76-1 0,7-76 0 16,0 0-3-16,-7 58 5 0,7-58-3 0,0 0 1 15,0 0-2-15,-10 37 4 0,10-37 1 0,0 0 1 16,0 0-2-16,0 0 4 0,0 0-4 0,0 0 1 16,0 0-2-16,0 0 3 0,0 0-5 0,0 0 6 15,0 0-2-15,0 0 0 0,0 0-6 0,0 0 4 16,0 0-2-16,-3-189 0 0,3 189-3 0,13-82 2 15,-2 42 1-15,-11 40 0 0,20-81-5 0,-6 43 2 16,1 1 0-16,-15 37 2 0,33-77-4 0,-9 36 6 16,-4 5-7-16,1 2 1 0,-21 34-3 0,34-59 6 15,-13 27-2-15,-21 32 1 0,32-35-2 0,-32 35 2 16,0 0 0-16,44-32-6 16,-44 32 7-16,0 0-3 0,44-13 3 0,-44 13 1 15,0 0-2-15,0 0 4 0,0 0 0 0,0 0 2 16,79 46 1-16,-79-46 3 0,25 44 1 0,-9-9 7 0,-16-35-5 0,18 65 2 0,-11-27 3 0,-7-38 0 15,16 76-4-15,-8-35 2 0,-8-41 0 0,10 86 1 16,-6-46 1-16,-4-40-3 0,0 82-5 0,0-82 7 16,-4 77 1-16,4-77-10 0,4 78-1 0,-4-78-2 15,-4 48-4-15,4-48-1 0,0 0-4 0,-4 66-17 16,4-66-20-16,0 0-22 0,-6 52-27 0,6-52-33 16,0 0-36-16,0 0-35 0,0 0-25 0,0 0-188 15,0 0-441-15,0 0 196 0</inkml:trace>
          <inkml:trace contextRef="#ctx0" brushRef="#br0" timeOffset="17024.5426">9848 715 47 0,'0'0'142'0,"0"0"-11"0,0 0-11 0,0 0-6 16,0 0 2-16,0 0-8 0,0 0-2 0,0 0-6 15,0 0-3-15,128 11-2 0,-128-11 4 0,0 0-9 16,76 1-9-16,-76-1-5 0,0 0-8 0,82 0 3 0,-82 0-6 0,59-7 2 15,-59 7-8-15,0 0-5 0,85 0-5 0,-85 0-11 16,55-5 1-16,-55 5 0 0,56-7-10 0,-56 7 0 16,0 0-7-16,74-9 2 0,-74 9 0 0,0 0-8 15,46-9-7-15,-46 9-23 0,0 0-31 0,0 0-38 16,0 0-42-16,0 0-34 0,0 0-141 0,0 0-325 16,0 0 144-16</inkml:trace>
          <inkml:trace contextRef="#ctx0" brushRef="#br0" timeOffset="18655.8709">12465-328 26 0,'0'0'148'0,"0"0"-6"0,87 68-4 0,-68-45 9 15,16 5-8-15,-7 5 3 0,5 0 0 0,-1-1-2 0,9 22-15 16,-9-17 7-16,-5 4-2 0,7 15-3 0,3 2-9 16,-14-18-6-16,9 25-7 0,-13-20-7 0,8 20-5 15,-5-2-10-15,-8-18-5 0,2 20-6 16,0 1-8-16,-7-3-1 0,4 9-9 0,-3-6 0 0,-7 4 2 15,-3 0-8-15,-3-6-2 0,-2 1-5 0,-9 9-8 16,1-7 2-16,-1-1-10 0,1 0-6 0,-1-20-9 16,-7 20-7-16,-9 4-4 0,22-29-10 0,-15 3-17 15,-6 13-23-15,12-17-33 0,-8-4-20 0,-4 2-26 16,4-6-25-16,25-32-25 0,-54 60-15 0,19-26-147 16,-18 6-370-16,13-14 164 0</inkml:trace>
        </inkml:traceGroup>
        <inkml:traceGroup>
          <inkml:annotationXML>
            <emma:emma xmlns:emma="http://www.w3.org/2003/04/emma" version="1.0">
              <emma:interpretation id="{BA0178F0-3894-4450-B64D-8CAC184AA2F1}" emma:medium="tactile" emma:mode="ink">
                <msink:context xmlns:msink="http://schemas.microsoft.com/ink/2010/main" type="inkWord" rotatedBoundingBox="15059,913 20559,963 20541,2910 15041,2860"/>
              </emma:interpretation>
              <emma:one-of disjunction-type="recognition" id="oneOf3">
                <emma:interpretation id="interp3" emma:lang="" emma:confidence="1">
                  <emma:literal/>
                </emma:interpretation>
              </emma:one-of>
            </emma:emma>
          </inkml:annotationXML>
          <inkml:trace contextRef="#ctx0" brushRef="#br0" timeOffset="25218.3067">16843-247 64 0,'0'0'124'0,"0"0"0"16,0 0 3-16,0 0-3 0,0 0 2 0,0 0 1 15,0 0 0-15,-73 108 5 0,73-108 4 0,-31 59 8 0,20-17-5 0,-5 0 2 0,2 4-1 0,-5 20-9 16,6-22-7-16,-6 25-3 0,2-4 3 0,4 1 0 15,2-22-9-15,0 21 1 0,-5 15-4 0,3-10-6 16,2-5 4-16,-4 7-13 0,3-8-3 0,1 1 0 16,2 13-11-16,4-33-9 0,-7 18-6 0,5-15 3 15,-1 19-12-15,8-67-2 0,-11 84-10 0,8-43-13 16,3-41 0-16,-3 84 3 0,3-84-7 0,-2 59-10 16,2-59-2-16,4 53-13 0,-4-53-17 0,0 0-7 15,7 69-20-15,-7-69-18 0,0 0-22 0,8 49-32 16,-8-49-16-16,0 0-34 0,0 0-20 0,16 48-23 15,-16-48-17-15,0 0-16 0,0 0-169 0,0 0-439 16,0 0 195-16</inkml:trace>
          <inkml:trace contextRef="#ctx0" brushRef="#br0" timeOffset="23883.427">13788 974 61 0,'0'0'169'0,"0"0"-11"0,0 0-11 0,0 0-12 16,0 0 2-16,0 0-6 0,0 0-14 15,0 0 2-15,0 0-1 0,0 0-6 0,168 12-9 0,-168-12-5 0,52-9-16 16,-52 9-6-16,72-10-8 15,-72 10-6-15,72-4-5 0,-72 4-9 0,53-11-4 0,-53 11 0 0,57-7-7 16,-57 7-4-16,0 0-13 0,76-8-21 16,-76 8-25-16,0 0-20 0,54-6-28 15,-54 6-25-15,0 0-31 0,0 0-37 0,0 0-106 0,0 0-294 16,0 0 130-16</inkml:trace>
          <inkml:trace contextRef="#ctx0" brushRef="#br0" timeOffset="24674.7236">15251 485 198 0,'0'0'192'0,"0"0"-10"0,0 0-8 16,0 0-19-16,0 0-8 0,0 0-5 0,0 0-9 0,0 0-8 15,0 0-8-15,0 0-7 0,0 0-6 16,-66-57-11-16,66 57-9 0,0 0-5 15,5-56-8-15,-5 56-8 0,0 0-6 0,17-76-7 0,-17 76-1 0,14-60-5 16,-14 60-3-16,26-53-8 0,-26 53-2 16,23-44-1-16,-23 44-4 0,35-41 2 0,-35 41-8 0,37-40-2 15,-37 40-3-15,30-38-2 0,-30 38-1 16,39-26 1-16,-39 26-2 0,0 0-1 16,41-19-3-16,-41 19 1 0,0 0 3 0,0 0-6 0,0 0 6 0,0 0-1 15,86 39 2-15,-86-39 0 16,28 40 4-16,-28-40-2 0,25 62 16 0,-9-20-5 0,-16-42 3 15,21 78 4-15,-15-35 5 0,-1 3 6 0,3 24-4 16,-8-70-2-16,3 88 3 0,-11-15-8 16,0-5-1-16,3-21-3 0,-3 25-4 0,-3-6-1 15,-9-1 6-15,9-20-12 0,-4 3 1 0,-7 18-4 0,3-24 1 16,2-2-1-16,-15 24 0 0,7-2 0 0,1-27-4 16,2-2 1-16,-2 9-6 0,-2-7 1 0,2 1 2 15,-3-1-3-15,27-35 0 0,-54 61-1 0,27-31 0 16,27-30 0-16,-42 37-2 0,42-37 3 0,-43 29 4 15,43-29-6-15,-38 23 2 0,38-23-2 0,0 0-1 16,-50 12 0-16,50-12 2 0,0 0-6 0,0 0-1 16,0 0 0-16,0 0 2 0,-76-39-1 0,76 39-2 15,0 0 2-15,-18-56-4 0,18 56-3 0,0 0 0 16,10-70 4-16,-10 70 2 0,0 0-4 0,38-70 4 16,-15 40 1-16,-23 30 0 0,48-46-1 0,-48 46-1 15,46-29-4-15,-46 29 7 0,55-16-1 0,-55 16-1 16,54-5 0-16,-54 5 1 0,0 0-2 0,80 12-3 15,-80-12 4-15,53 22 2 0,-53-22-6 0,47 24 5 16,-47-24 2-16,49 26-4 0,-49-26 5 0,44 29 2 16,-44-29-4-16,46 28-1 0,-46-28 0 0,40 30 4 15,-40-30-1-15,25 25-1 0,-25-25 0 0,0 0-2 16,42 26-3-16,-42-26-13 0,35 24-14 0,-35-24-14 16,0 0-22-16,0 0-19 0,41 21-21 0,-41-21-28 15,0 0-23-15,0 0-24 0,0 0-37 0,0 0-160 16,0 0-412-16,87-34 183 0</inkml:trace>
          <inkml:trace contextRef="#ctx0" brushRef="#br0" timeOffset="26046.4415">17055 434 32 0,'0'0'170'0,"0"0"-1"0,0 0-14 0,0 0-14 16,0 0-9-16,0 0-16 0,0 0-9 0,23-109-9 15,-23 109-6-15,32-40-17 0,-32 40-3 0,36-38-9 16,-36 38-7-16,40-40-4 0,-40 40-7 0,39-33-1 0,-39 33-9 16,45-35-4-16,-45 35 3 0,42-26-8 0,-42 26-9 15,41-23 6-15,-41 23-2 0,43-13 0 16,-43 13-4-16,0 0 3 0,0 0-2 0,63-1 0 15,-63 1 3-15,0 0 8 0,0 0 1 0,0 0 2 0,43 57 3 16,-43-57 8-16,9 51 6 0,-9-51 6 0,0 58-1 16,0-58 1-16,-6 82 1 0,6-82-1 0,-17 77-4 15,4-40-1-15,13-37 2 0,-22 63-2 16,5-29-4-16,17-34-2 0,-26 45-5 0,26-45-1 0,-27 60-3 16,27-60 3-16,-20 40-1 0,20-40-2 0,-22 36 3 15,22-36 4-15,0 0-6 0,0 0 0 0,0 0-3 16,-22 37-7-16,22-37-7 0,0 0-2 0,0 0-3 15,0 0-2-15,0 0-2 0,0 0 0 0,0 0-7 16,0 0 1-16,0 0-4 0,0 0-2 0,0 0-4 16,0 0-3-16,0 0-10 0,0 0-9 0,85-117-4 15,-85 117 4-15,36-31-3 0,-36 31 0 0,40-28 2 16,-40 28 3-16,39-21-1 0,-39 21 6 0,0 0-1 16,54-19 7-16,-54 19 1 0,0 0 2 0,0 0 1 15,71 10 0-15,-71-10 2 0,0 0 1 0,51 33 0 16,-51-33 2-16,25 39 3 0,-25-39-4 0,24 45 4 15,-24-45 2-15,16 52-4 0,-16-52 5 0,15 76 1 16,-10-40 1-16,-5-36 0 0,8 64-3 0,-8-64 2 16,0 76 5-16,0-76-7 0,-8 66 4 0,2-23-1 15,6-43-1-15,-19 75 0 0,3-40 4 0,16-35 3 16,-33 75 3-16,19-38 0 0,-8-1 6 0,-2-1 2 16,24-35-2-16,-46 64 3 0,21-35 2 0,-5 5 1 15,1-7 0-15,-1 4-2 0,30-31 2 0,-52 45-2 16,52-45 0-16,-47 29 4 0,47-29-5 0,-46 29-2 15,46-29 0-15,-38 16-2 0,38-16-2 0,0 0-3 0,-48 12 0 16,48-12-3-16,0 0 7 0,0 0-9 16,0 0-6-16,0 0 0 0,0 0 0 0,-79-37-16 15,79 37-12-15,0 0-15 0,-15-46-18 0,15 46-26 16,0 0-24-16,0-55-27 0,0 55-32 0,0 0-26 0,25-71-26 16,-25 71-141-16,20-44-393 0,-20 44 175 0</inkml:trace>
          <inkml:trace contextRef="#ctx0" brushRef="#br0" timeOffset="26983.9723">18324 729 104 0,'0'0'157'15,"0"0"-12"-15,0 0 1 0,0 0-6 0,0 0-5 16,-16 138 2-16,16-138 5 0,-6 81-11 0,1-43-8 16,5-38-8-16,-6 84-10 0,-1-41-2 0,7-43 0 15,-4 82-9-15,-3-40-3 0,7-42-8 0,-19 74-6 16,11-33-6-16,8-41-7 0,-17 63-4 0,17-63-3 16,-17 69-8-16,17-69-4 0,-13 45-2 0,13-45-10 15,-13 44 0-15,13-44-4 0,0 0-2 0,0 0-2 16,0 0-3-16,-15 45-3 0,15-45-2 0,0 0-3 15,0 0-4-15,0 0 4 0,0 0-3 0,0 0 2 16,0 0-5-16,0 0 1 0,0 0-2 0,0 0-1 16,0 0 6-16,0 0-7 0,0 0-2 0,0 0 3 15,53-127 0-15,-34 88-3 0,2-1-5 0,2 2 5 16,3-1 0-16,-1-1-2 0,10-18 0 0,-10 21-2 16,-3-3-1-16,5 2 0 0,-2-1-3 0,4 7 4 15,-2 0-4-15,0-1 3 0,-27 33-3 0,36-47-3 16,-36 47 4-16,36-35-1 0,-36 35 1 0,35-26 0 15,-35 26 3-15,0 0-1 0,0 0 1 0,43-20 2 16,-43 20 1-16,0 0 3 0,0 0-1 0,0 0 4 16,0 0-1-16,0 0 6 0,49 70 0 0,-49-70-2 0,0 0 8 15,3 73 0-15,-3-73 9 0,0 58-3 16,0-58 0-16,-8 63 3 0,8-63-9 0,-14 74-1 16,4-38 1-16,10-36-3 0,-11 61 0 0,11-61-2 15,-14 44 3-15,14-44 0 0,0 0-4 0,-17 66-1 0,17-66-1 16,-10 35 1-16,10-35 2 0,0 0 1 0,-19 42 1 15,19-42-2-15,0 0 3 0,0 0-5 0,0 0-2 16,0 0-1-16,0 0-3 0,0 0 2 16,0 0-1-16,0 0-1 0,0 0-3 0,0 0-2 0,0 0 2 15,0 0 0-15,0 0 1 0,0 0-1 0,0 0-2 16,0 0-1-16,46-142-5 0,-46 142 2 0,43-69 0 16,-23 36-2-16,2-3-4 0,0 0-2 0,5-5-1 15,-3 3 7-15,1 4-7 0,1-2 0 0,2 3 0 16,0 0 7-16,3 3-8 0,-31 30 5 0,45-37-3 15,-45 37 6-15,49-34-3 0,-49 34 5 0,46-26-4 16,-46 26 6-16,0 0-4 0,52-13 5 0,-52 13-1 16,0 0 4-16,0 0 0 0,0 0 2 0,64 39-3 15,-64-39 5-15,0 0 9 0,22 63 3 0,-22-63 3 16,9 56 4-16,-9-56-1 0,5 77 6 0,-7-36-3 16,2-41 14-16,-3 79-2 0,3-79-8 0,-5 78 0 15,4-38-3-15,1-40-4 0,-10 80-2 0,10-80 3 16,-14 67-10-16,3-28-5 0,11-39-5 0,-17 61-12 15,17-61-31-15,-18 56-32 0,18-56-53 0,-19 48-35 16,19-48-48-16,-14 48-49 0,14-48-216 0,-16 40-507 16,16-40 225-16</inkml:trace>
        </inkml:traceGroup>
        <inkml:traceGroup>
          <inkml:annotationXML>
            <emma:emma xmlns:emma="http://www.w3.org/2003/04/emma" version="1.0">
              <emma:interpretation id="{A640B700-F47F-4BED-B8B2-5AD9940B4E4C}" emma:medium="tactile" emma:mode="ink">
                <msink:context xmlns:msink="http://schemas.microsoft.com/ink/2010/main" type="inkWord" rotatedBoundingBox="21367,821 29066,891 29045,3180 21347,3111"/>
              </emma:interpretation>
              <emma:one-of disjunction-type="recognition" id="oneOf4">
                <emma:interpretation id="interp4" emma:lang="" emma:confidence="1">
                  <emma:literal/>
                </emma:interpretation>
              </emma:one-of>
            </emma:emma>
          </inkml:annotationXML>
          <inkml:trace contextRef="#ctx0" brushRef="#br0" timeOffset="30933.9034">20468 697 4 0,'0'0'175'0,"0"0"0"0,0 0-8 0,0 0-4 16,-34 102-7-16,34-102 2 0,-5 80-8 0,5-80 5 15,-2 76-11-15,2-76-8 0,2 78-5 0,-2-78-10 16,-3 75-8-16,3-75-6 0,6 75-9 0,-6-75-13 16,-3 56-6-16,3-56-9 0,0 56-5 0,0-56-9 15,0 0-5-15,0 73-3 0,0-73-6 0,0 0-12 16,3 66-17-16,-3-66-14 0,0 0-21 0,0 0-11 16,0 0-26-16,3 48-30 0,-3-48-26 0,0 0-21 15,0 0-30-15,0 0-22 0,0 0-127 0,0 0-339 16,0 0 150-16</inkml:trace>
          <inkml:trace contextRef="#ctx0" brushRef="#br0" timeOffset="30637.005">20095 1075 120 0,'0'0'207'0,"0"0"0"0,0 0-6 16,0 0-19-16,0 0-6 0,0 0-4 0,0 0-13 15,127-9-10-15,-127 9-11 0,81-10-14 0,-39 4-8 16,-42 6-15-16,71-9-7 0,-71 9-12 0,56-3-7 15,-56 3-9-15,0 0-6 0,80-1-11 0,-80 1-7 16,0 0-16-16,63 0-13 0,-63 0-23 0,0 0-23 16,0 0-20-16,0 0-20 0,0 0-27 0,59-2-20 15,-59 2-9-15,0 0-31 0,0 0-23 0,0 0-100 16,0 0-308-16,0 0 137 0</inkml:trace>
          <inkml:trace contextRef="#ctx0" brushRef="#br0" timeOffset="31480.7671">21178 135 150 0,'0'0'155'0,"0"0"-7"15,0 0-5-15,0 0 4 0,0 0-12 0,0 0-8 16,0 0-1-16,0 0 3 0,0 0 5 0,-9 152-7 16,9-152-8-16,-7 91-8 0,3-48 2 15,-6 22-3-15,2-20 1 0,8-45-6 0,-19 111 0 0,13-69-3 16,-8 1-5-16,3 2-4 0,11-45-9 0,-18 84-9 16,9-47-3-16,9-37-8 0,-24 77-6 0,16-42-3 15,8-35-10-15,-8 47 1 0,8-47-1 0,0 0-8 16,-8 56 2-16,8-56-12 0,0 0-2 0,0 0-6 15,0 0 3-15,0 61-6 0,0-61-3 0,0 0 4 16,0 0-2-16,0 0-3 0,0 0-1 0,0 0-3 16,21 46 1-16,-21-46-1 0,0 0 0 0,0 0-1 15,0 0 3-15,0 0 0 0,0 0-3 0,90-23-5 16,-90 23 11-16,0 0-13 0,66-33 2 0,-66 33 1 16,46-26-4-16,-46 26-8 0,46-29-3 0,-46 29-10 15,47-24-12-15,-47 24-14 0,48-29-13 0,-48 29-14 16,31-20-20-16,-31 20-26 0,0 0-26 0,45-24-7 15,-45 24-29-15,0 0-6 0,38-26-21 0,-38 26-142 16,0 0-381-16,0 0 169 0</inkml:trace>
          <inkml:trace contextRef="#ctx0" brushRef="#br0" timeOffset="31855.7719">21630 428 93 0,'0'0'162'0,"0"0"-9"0,0 0-1 16,0 0 9-16,0 0-3 0,0 0-6 0,0 0-10 15,-33 114-3-15,33-114 1 0,-21 78-2 0,13-37-5 0,8-41-4 16,-11 85-2-16,5-38-7 0,1 1-9 0,5-48-1 16,-17 80-7-16,4-15-1 0,9-29-13 0,4-36-5 15,-12 78-3-15,8-37-7 0,4-41-6 16,-11 63 4-16,11-63-19 0,-13 58-5 0,13-58-4 16,-5 57-4-16,5-57-5 0,-8 53-2 0,8-53-7 0,0 0-5 15,-3 65-8-15,3-65-2 0,0 0-17 0,0 50-16 16,0-50-10-16,0 0-19 0,0 0-21 0,0 0-27 15,-8 54-33-15,8-54-32 0,0 0-22 0,0 0-31 16,0 0-173-16,0 0-422 0,0 0 187 0</inkml:trace>
          <inkml:trace contextRef="#ctx0" brushRef="#br0" timeOffset="32355.7958">21894-350 55 0,'0'0'123'0,"44"75"-6"0,-26-40 10 0,-18-35-9 16,36 71 2-16,-20-31-14 0,-5 6 6 0,1-1 3 15,3 1 3-15,-4-1-1 0,-11-45 2 0,23 113-9 16,-8-44 1-16,-12-24-6 0,8 20-6 0,-8 5-2 15,-3-24-4-15,2 28-9 0,-2-8 0 0,0-66-6 16,-5 115-6-16,5-48-8 0,-3-18-5 0,-7 23-2 16,-2-5-6-16,-1-1 0 0,-4 1-9 0,9-23 0 15,-13 19-2-15,5-23-4 0,-1 4-6 0,-11 17-3 16,4 5-3-16,3-27-6 0,4 7-1 0,-2-6-2 16,0-2 0-16,0 6-3 0,2-4-5 0,17-40 5 15,-41 71-8-15,22-34 4 0,19-37-4 0,-30 44-4 16,30-44-13-16,-24 41-1 0,24-41-19 0,-25 41-15 15,25-41-10-15,0 0-24 0,-26 35-23 0,26-35-16 16,0 0-27-16,0 0-19 0,0 0-30 0,0 0-125 16,0 0-349-16,0 0 156 0</inkml:trace>
          <inkml:trace contextRef="#ctx0" brushRef="#br0" timeOffset="32683.9221">22439 860 75 0,'0'0'203'0,"0"0"-3"0,0 0-11 0,112 15-6 16,-112-15-14-16,59 9-6 0,-59-9-16 0,62 8-15 15,-62-8-16-15,71 5-5 0,-71-5-13 0,58 3-13 0,-58-3-17 16,0 0-18-16,76 5-20 0,-76-5-22 0,0 0-21 16,49 6-36-16,-49-6-27 0,0 0-26 15,0 0-19-15,0 0-39 0,0 0-91 0,0 0-273 16,0 0 121-16</inkml:trace>
          <inkml:trace contextRef="#ctx0" brushRef="#br0" timeOffset="32902.6586">22441 1176 277 0,'0'0'290'0,"0"0"-11"0,0 0-10 15,0 0-13-15,0 0-16 0,0 0-14 16,118 20-16-16,-118-20-19 0,64 0-24 0,-64 0-16 0,83 0-15 16,-83 0-14-16,57-7-22 0,-57 7-35 0,57-4-34 15,-57 4-32-15,0 0-43 0,70-7-46 0,-70 7-49 16,0 0-34-16,0 0-35 0,0 0-185 0,0 0-425 16,0 0 188-16</inkml:trace>
          <inkml:trace contextRef="#ctx0" brushRef="#br0" timeOffset="37088.1776">23392 981 20 0,'0'0'117'0,"0"0"10"0,0 0-11 15,0 0-12-15,0 0 7 0,0 0-11 0,0 0-2 16,0 0-3-16,0 0 0 0,0 0-7 0,0 0-3 16,0 0-5-16,161-4 2 0,-161 4-10 0,59-3-7 15,-59 3-3-15,73 3-12 0,-73-3-1 0,72-3-7 16,-72 3 3-16,0 0 0 0,81 3-11 0,-81-3-6 16,0 0 2-16,73-2-6 0,-73 2-1 0,0 0-4 15,64 2-1-15,-64-2-5 0,0 0-14 0,0 0-16 16,62-3-13-16,-62 3-17 0,0 0-23 0,0 0-15 0,0 0-32 15,0 0-20-15,0 0-103 0,62-4-258 16,-62 4 115-16</inkml:trace>
          <inkml:trace contextRef="#ctx0" brushRef="#br0" timeOffset="37494.4328">24658 385 42 0,'0'0'103'0,"0"0"-4"16,0 0-11-16,0 0-11 0,0 0 6 0,0 0-2 15,0 0 1-15,0 0-2 0,0 0 4 16,0 0-8-16,0 0 0 0,0 0-10 0,0 0-1 16,0 0-3-16,0 0-7 0,-31 131-3 0,31-131 1 0,-10 73 8 15,10-73-5-15,-5 68 2 0,4-20-7 0,1 19 7 16,0-67-12-16,-8 88 2 0,3-43-8 0,0 2 4 16,-7 20-9-16,7 1-2 0,-3-25-9 15,8-43 1-15,-17 89 0 0,10-43-7 0,6 0 0 0,1-46-2 16,-7 80 0-16,7-80 0 0,-7 66-1 0,7-66-7 15,-8 47-5-15,8-47-9 0,0 0-5 0,-7 51-11 16,7-51-18-16,0 0-23 0,0 0-6 0,0 0-24 16,0 0-14-16,0 0-12 0,0 0-133 0,0 0-272 15,0 0 121-15</inkml:trace>
          <inkml:trace contextRef="#ctx0" brushRef="#br0" timeOffset="37955.5808">24851 451 30 0,'0'0'109'0,"95"-12"-23"0,-95 12 3 0,0 0-4 15,88 0 0-15,-88 0-6 0,73-1-15 0,-73 1-2 16,76 3-3-16,-76-3-4 0,71 3-5 0,-71-3-11 0,60-3-2 16,-60 3 0-16,0 0-12 0,63 12 7 0,-63-12-8 15,0 0 2-15,0 0-3 0,59 8-1 0,-59-8-4 16,0 0 3-16,0 0 0 0,0 0 4 16,0 0-1-16,38 32 4 0,-38-32 3 0,0 0 1 0,0 0 5 15,-4 54 7-15,4-54 17 0,0 0-16 0,0 0-4 16,-25 90 14-16,25-90-1 0,-20 64-3 0,7-26 2 15,13-38 6-15,-21 79-4 0,9-44 3 0,12-35-2 16,-21 78-5-16,10-37 0 0,11-41-3 0,-20 87-2 16,7-39-4-16,-1-5-4 0,0 3-2 0,-1-5-7 15,15-41 1-15,-20 86-6 0,4-42 1 0,2-1-2 16,14-43-4-16,-16 84 3 0,5-57-8 0,11-27-2 16,-22 62-5-16,22-62-9 0,-16 50-17 0,16-50-13 15,0 0-15-15,-6 40-17 0,6-40-20 0,0 0-34 16,0 0-31-16,0 0-24 0,0 0-130 0,0 0-328 15,0 0 145 1</inkml:trace>
          <inkml:trace contextRef="#ctx0" brushRef="#br0" timeOffset="38189.9798">24930 1274 45 0,'0'0'181'0,"0"0"-2"0,76-26-15 0,-76 26-10 15,49-12-11-15,-49 12-7 0,61-9-10 0,-61 9-9 16,70-4-19-16,-70 4-4 0,62-4-11 0,-62 4-4 0,57-4-9 16,-57 4-10-16,0 0-7 0,77 0-10 0,-77 0-10 15,0 0-16-15,0 0-16 0,74 5-30 0,-74-5-31 16,0 0-15-16,0 0-40 0,54 7-27 15,-54-7-101-15,0 0-262 0,0 0 115 0</inkml:trace>
          <inkml:trace contextRef="#ctx0" brushRef="#br0" timeOffset="39080.5974">25986 1067 13 0,'0'0'154'0,"0"0"-8"0,0 0-9 15,0 0 6-15,0 0-8 0,0 0-11 0,0 0 3 16,0 0-4-16,-3 136-6 0,3-136 1 0,0 63-2 16,0-63 0-16,-5 82-3 0,5-82-10 0,-3 78-7 15,-2-34-10-15,5-44-14 0,-10 80-2 0,10-80-3 16,-1 66-8-16,1-66-6 0,-8 51-2 0,8-51-5 16,-6 45 3-16,6-45-3 0,0 0-6 0,0 0-3 15,0 0-1-15,0 0 0 0,-10 50-2 0,10-50 1 16,0 0 2-16,0 0 0 0,0 0-1 0,0 0 2 15,0 0-5-15,0 0-4 0,0 0 3 0,0 0-9 16,0 0-2-16,0 0-1 0,0 0 0 0,0 0 5 16,0 0-11-16,44-151-2 0,-44 151-1 0,19-49 0 15,-19 49-1-15,24-59-1 0,-24 59-5 0,24-51 1 16,-24 51-1-16,27-44 3 0,-27 44-6 0,30-34 4 16,-30 34-2-16,31-32 2 0,-31 32-1 0,0 0-2 15,33-35-2-15,-33 35 8 0,0 0-8 0,34-22 0 16,-34 22-1-16,0 0 1 0,0 0 2 0,0 0 0 15,0 0-2-15,52-11 5 0,-52 11 1 0,0 0-3 16,0 0 3-16,0 0 3 0,0 0 2 0,42 77-4 16,-42-77 3-16,10 45 0 0,-10-45-1 0,0 55 6 15,0-55-2-15,-3 63-6 0,3-63 0 0,0 0 1 0,-3 67-4 16,3-67 10-16,0 0 0 0,-10 51-5 16,10-51 4-16,0 0 4 0,0 0-1 0,0 0-1 15,0 0 6-15,0 0-2 0,-12 44 0 0,12-44 6 16,0 0 1-16,0 0 8 0,0 0 0 0,0 0-6 0,0 0-3 15,0 0-1-15,0 0-6 0,0 0 1 0,0 0-8 16,0 0 0-16,0 0 2 0,0 0-4 16,0 0 3-16,28-158-1 0,-28 158-5 0,33-66 6 15,-15 45-3-15,-18 21-6 0,28-45-1 0,-28 45 1 16,36-42-1-16,-36 42-2 0,40-38-1 0,-40 38 1 0,30-27 4 16,-30 27-6-16,0 0-1 0,38-29 3 0,-38 29-3 15,0 0 0-15,0 0 2 0,0 0 0 0,57-7-2 16,-57 7 6-16,0 0-5 0,0 0 3 15,0 0-1-15,53 46 2 0,-53-46 1 0,0 0 1 0,30 55 1 16,-30-55-4-16,12 44 5 0,-12-44-6 0,9 49 1 16,-9-49 1-16,0 0 5 0,6 78-5 0,-6-78 7 15,2 42-5-15,-2-42 1 0,0 0 4 0,-2 59-2 16,2-59-3-16,0 0 0 0,0 0 0 0,0 0 0 16,5 53-5-16,-5-53-13 0,0 0-11 0,0 0-21 15,0 0-20-15,0 0-23 0,0 0-24 0,0 0-29 16,0 0-30-16,0 0-29 0,0 0-18 0,0 0-26 15,0 0-177-15,0 0-457 0,0 0 202 0</inkml:trace>
          <inkml:trace contextRef="#ctx0" brushRef="#br0" timeOffset="39443.1381">27350 1352 197 0,'0'0'185'0,"0"0"-12"16,0 0-5-16,0 0-3 0,0 0-8 0,0 0-11 16,63 55-6-16,-63-55-10 0,0 0-13 0,57 3-9 15,-57-3-4-15,0 0-11 0,55 7-14 0,-55-7-7 0,0 0-5 16,0 0-3-16,65 2-12 0,-65-2-3 0,0 0-9 16,0 0-5-16,66 3-19 0,-66-3-12 15,0 0-20-15,0 0-27 0,0 0-45 0,67-3-20 16,-67 3-18-16,0 0-33 0,0 0-145 0,0 0-329 0,68-12 146 15</inkml:trace>
        </inkml:traceGroup>
        <inkml:traceGroup>
          <inkml:annotationXML>
            <emma:emma xmlns:emma="http://www.w3.org/2003/04/emma" version="1.0">
              <emma:interpretation id="{8610E973-8DC9-4C11-9962-7043C9B3D1DF}" emma:medium="tactile" emma:mode="ink">
                <msink:context xmlns:msink="http://schemas.microsoft.com/ink/2010/main" type="inkWord" rotatedBoundingBox="29867,1714 31140,1725 31120,3962 29847,3950"/>
              </emma:interpretation>
              <emma:one-of disjunction-type="recognition" id="oneOf5">
                <emma:interpretation id="interp5" emma:lang="" emma:confidence="0">
                  <emma:literal>6,</emma:literal>
                </emma:interpretation>
                <emma:interpretation id="interp6" emma:lang="" emma:confidence="0">
                  <emma:literal>0,</emma:literal>
                </emma:interpretation>
                <emma:interpretation id="interp7" emma:lang="" emma:confidence="0">
                  <emma:literal>Ф,</emma:literal>
                </emma:interpretation>
                <emma:interpretation id="interp8" emma:lang="" emma:confidence="0">
                  <emma:literal>д,</emma:literal>
                </emma:interpretation>
                <emma:interpretation id="interp9" emma:lang="" emma:confidence="0">
                  <emma:literal>ъ,</emma:literal>
                </emma:interpretation>
              </emma:one-of>
            </emma:emma>
          </inkml:annotationXML>
          <inkml:trace contextRef="#ctx0" brushRef="#br0" timeOffset="40253.6301">29325 790 11 0,'0'0'170'15,"0"0"6"-15,0 0-6 0,0 0-17 0,0 0-9 0,0 0-8 16,0 0-12-16,0 0-14 0,0 0 2 0,0 0-10 16,81-38-1-16,-81 38-8 0,0 0-3 0,0 0-7 15,22-44-6-15,-22 44-4 0,0 0-6 0,0 0-3 16,0 0-11-16,-14-72 0 0,14 72-9 15,0 0-3-15,-40-47-8 0,40 47-1 0,-43-24 1 0,43 24-3 16,-47-18-4-16,47 18 1 0,-58-13-3 0,58 13-1 16,-70-3 4-16,70 3 6 0,-70 11-1 0,70-11 2 15,-61 32-9-15,23-6-1 0,0-3-5 0,-2 3 6 16,7 5 2-16,0 6 23 0,6 3 7 0,-9 21-3 16,11-26-2-16,4 9-7 0,-9 14 2 0,13-17-4 15,-2 4-7-15,1 18-2 0,6-20-3 0,-1 3-6 16,13-46 3-16,-14 86-6 0,7-46-1 0,7-40-2 15,-4 82-2-15,4-82 1 0,6 79-6 0,-1-41 1 16,-5-38-3-16,14 67-1 0,-14-67 1 0,19 49-3 16,-19-49-1-16,22 50-2 0,-22-50 0 0,25 45 2 15,-25-45 0-15,29 41 1 0,-29-41-4 0,33 31 3 16,-33-31-3-16,32 25 5 0,-32-25-6 0,0 0 0 16,49 25-2-16,-49-25 2 0,0 0 0 0,66 8 2 15,-66-8-1-15,0 0 3 0,70 2-6 0,-70-2 0 16,0 0 0-16,64-21 3 0,-64 21-2 0,52-18 2 15,-52 18 1-15,48-21-2 0,-48 21-1 0,44-26 4 16,-44 26-3-16,32-23-2 0,-32 23-1 0,35-31 2 16,-35 31-1-16,0 0 1 0,30-40 0 0,-30 40-1 15,0 0 2-15,15-41-4 0,-15 41 1 0,0 0 3 16,0 0-6-16,0 0 3 0,-28-80 6 0,28 80-1 16,0 0-1-16,-33-38 0 0,33 38 6 0,0 0 7 15,-40-30-5-15,40 30 0 0,0 0-1 0,0 0 2 16,-54-15-5-16,54 15 1 0,0 0-1 0,0 0 4 15,0 0-3-15,-86 26-3 0,86-26-2 0,0 0 2 16,-43 45-2-16,43-45-8 0,-19 39-11 0,19-39-21 16,0 0-18-16,-14 50-33 0,14-50-38 0,0 0-40 15,-3 52-45-15,3-52-49 0,0 0-183 0,0 0-477 16,0 0 211-16</inkml:trace>
          <inkml:trace contextRef="#ctx0" brushRef="#br0" timeOffset="40534.9021">29813 2047 173 0,'0'0'278'0,"0"0"-3"0,48 63-13 16,-48-63-11-16,5 48-5 0,-5-48-12 0,-7 64-13 15,7-64-18-15,-30 77-18 0,11-35-24 0,-3 0-22 16,0-3-26-16,-5-3-26 0,0 4-44 0,-7 20-56 16,7-27-69-16,-2 4-85 0,-12 15-91 0,10-19-135 15,-1-4-424-15,-3 0 189 0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7:20.228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 contextRef="#ctx0" brushRef="#br0">220 0 59 0,'-13'12'235'0,"8"0"-16"16,-4 7 11-16,2-3-9 0,1 10-5 0,1 11 3 15,1-13-5-15,-3 17-5 0,2-3 3 0,1 2 5 16,-1-1-13-16,0 6-1 0,-4-4-17 0,2 0-9 16,0 4 0-16,-5 1 12 0,6-3-22 0,-8 3-3 15,6-4-8-15,-1-4-10 0,-3-4-8 0,6-10-8 16,3 4-15-16,-2-5-10 0,-1-3-10 0,3-6-13 16,0-4 0-16,3-10-4 0,-2 19-6 0,2-19-5 15,-3 8 1-15,3-8 15 0,0 0 0 0,0 0 0 16,0 0-9-16,0 0-9 0,0 0-5 0,33-21-6 15,-17 2-7-15,-2 0-3 0,2-4-3 0,17-1-6 16,-4-3-5-16,-7 10-1 0,-2-3-3 0,12-3-3 16,-2 0-1-16,-5 9-3 0,4 2-4 0,10-5-4 15,-9 13 1-15,0-3 1 0,14 3-5 0,-12 4 4 16,12 5-1-16,-12 1-4 0,6 1-3 0,3 7 4 16,-2 2-1-16,-1 2 2 0,-6 4 1 0,1 5-2 15,-3 2 2-15,-1 4 0 0,-1-2 4 0,-3 5-1 16,-1 5-3-16,0 0 2 0,-2 2-2 0,-5 2 2 15,-1 0 1-15,-2 20-1 0,-11-20 2 0,-1 20-6 16,-2-22 3-16,-2 30 1 0,-1-6 2 0,-3-19-1 16,-8 15 2-16,0 1 5 0,-2-18 3 0,-3-4 7 15,-11 21 2-15,-5-3 6 0,5-21 2 0,1-1-1 16,-15 17-7-16,8-22 4 0,-5-3-4 0,-18 8-3 16,18-14 6-16,-3-5-1 0,-21 4 5 0,16-7 7 15,3-7 3-15,1-2 5 0,0 0 11 0,17-4 7 16,-16-3 8-16,1 0 4 0,14-3-1 0,-2 1 12 15,6-6 23-15,-1 2-17 0,4 1-6 0,0-4 0 16,11 3-14-16,-2-2-6 0,1-6-3 0,4 6-9 16,5-2-5-16,-2-2-2 0,5 12-11 0,0-26-28 15,0 14-22-15,5 0-36 0,-1-1-31 0,7 2-33 16,-1 1-41-16,1 0-43 0,-2 1-53 0,9-5-62 16,-2 7-73-16,-4 1-56 0,-1-1-63 0,4 3-63 15,-15 4-308-15,15-11-940 0,-15 11 416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7:46.784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0FA8ADDB-F838-4304-834A-E6F48A92593A}" emma:medium="tactile" emma:mode="ink">
          <msink:context xmlns:msink="http://schemas.microsoft.com/ink/2010/main" type="inkDrawing" rotatedBoundingBox="2378,6553 6418,6443 6421,6558 2382,6668" semanticType="callout" shapeName="Other">
            <msink:sourceLink direction="with" ref="{DFAFD025-A1F0-48FC-ABF2-C321DB6CFD2A}"/>
            <msink:sourceLink direction="with" ref="{E944AD14-0370-42AC-A437-05CBF141C05E}"/>
          </msink:context>
        </emma:interpretation>
      </emma:emma>
    </inkml:annotationXML>
    <inkml:trace contextRef="#ctx0" brushRef="#br0">0 52 152 0,'0'0'205'0,"0"0"1"0,0 0-6 16,0 0-5-16,0 0-12 0,0 0-4 0,0 0-10 15,0 0-16-15,0 0-8 0,0 0 5 0,0 0 5 16,0 0-11-16,0 0-4 0,0 0-5 0,0 0-3 16,111 2 6-16,-111-2-2 0,73 13-10 0,-73-13 12 15,102 14 10-15,-30-4 2 0,-20-4-17 0,30 3 0 16,-32-5-11-16,42 1 6 0,-2-2-7 0,7-3-5 15,1 0-1-15,6 6-2 0,10-3-3 0,-1 0-9 16,3-3-5-16,2-3-12 0,-1 0-5 0,-1-1-9 16,2 2-5-16,7-5 0 0,-8 4-11 0,5-6-4 0,6 1 9 15,-3 9-6-15,-1-12 1 0,1-1-7 16,0 2-1-16,-9-2-7 0,0 5 3 0,-3-2-7 16,-3 3 3-16,-10 1 7 0,-2 3 0 0,-10-8-6 15,-7 6-3-15,-7 3-5 0,-25 1-1 0,-49 0-2 0,97-7-3 16,-55 3-5-16,-42 4 3 0,0 0-6 0,83 11-6 15,-83-11-17-15,0 0-26 0,0 0-29 16,48 2-23-16,-48-2-48 0,0 0-68 0,0 0-73 0,0 0-88 16,0 0-106-16,0 0-264 0,0 0-791 0,0 0 351 15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7:45.815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E944AD14-0370-42AC-A437-05CBF141C05E}" emma:medium="tactile" emma:mode="ink">
          <msink:context xmlns:msink="http://schemas.microsoft.com/ink/2010/main" type="inkDrawing" rotatedBoundingBox="2992,5429 3023,2638 4716,2657 4686,5447" semanticType="verticalRange" shapeName="Other">
            <msink:sourceLink direction="with" ref="{CE942727-A44A-4FC7-895B-32314BEC461D}"/>
            <msink:destinationLink direction="with" ref="{B3CB25DE-5D2C-4983-997C-ACE97FFC75FD}"/>
            <msink:destinationLink direction="with" ref="{0FA8ADDB-F838-4304-834A-E6F48A92593A}"/>
          </msink:context>
        </emma:interpretation>
      </emma:emma>
    </inkml:annotationXML>
    <inkml:trace contextRef="#ctx0" brushRef="#br0">463 911 71 0,'0'0'259'0,"0"0"-5"0,0 0 9 16,0 0-18-16,0 0-21 0,-85 12-14 0,85-12 4 15,0 0-17-15,0 0 0 0,0 0-7 0,0 0-11 16,-73-21-2-16,73 21-5 0,0 0-23 0,-38-27-9 16,38 27-13-16,0 0 6 0,-39-43-2 0,39 43-21 15,-15-37-2-15,15 37-9 0,0 0-2 0,-17-69-11 16,17 69-15-16,2-51-7 0,-2 51 3 0,1-66-17 15,-1 66 3-15,11-56-1 0,-11 56-13 0,16-66-2 16,-6 27-2-16,-10 39-7 0,28-57-1 0,-28 57-4 0,30-48-5 16,-30 48 3-16,40-52-5 0,-12 15 6 0,2 0-3 15,-1 3-5-15,2 7-5 0,2-1 3 16,2 0-2-16,-35 28 2 0,54-40 1 0,-18 19-8 16,-36 21-1-16,59-17 1 0,-59 17-2 0,55-19 2 0,-55 19 5 15,62-4-1-15,-62 4-5 0,0 0-6 0,82 9 12 16,-82-9-2-16,52 14-2 0,-52-14 8 0,52 29-2 15,-52-29-1-15,48 36 10 0,-22-9-2 16,-2 6 0-16,-24-33 11 0,33 48-1 0,-12-13 13 0,-21-35-2 16,30 59-3-16,-14-24-5 0,-16-35 0 0,22 72-1 15,-11-32-6-15,-11-40 0 0,16 82 9 0,-16-36-1 16,0-46-2-16,8 90-4 0,-8-44 2 0,0-46 7 16,0 96-1-16,-4-32-6 0,4-64 3 0,-6 84 2 15,4-42-1-15,-5 28-2 0,-6-6-4 0,5 2-5 16,3-25 6-16,5-41-6 0,-20 108 3 0,10-65-2 15,-4 2-4-15,6 0-2 0,-8 18-5 0,8-16 2 16,-9 23 2-16,6-25-2 0,-10 17-2 0,6-17 0 16,-1 18-1-16,-2-21-2 0,-5 19-2 0,5-23 1 15,3 5-3-15,-4 0 2 0,-4-1 0 0,0 2 1 16,1-6-3-16,-7 0-3 0,-13 17 4 0,16-15-1 16,-4-2-7-16,-11 18 6 0,11-17 2 0,2-6-5 15,-1-3 5-15,-4 3-3 0,-3-6-1 0,4 0 1 16,32-27-1-16,-66 47 0 0,37-32 3 0,-7 5-2 15,36-20-1-15,-62 28 1 0,62-28-3 0,-58 12 0 16,58-12 0-16,-73 9 0 0,73-9 2 0,-54 0-1 16,54 0-1-16,0 0 0 0,0 0-5 0,-83-12 2 15,83 12 2-15,-27-25-3 0,27 25 4 0,0 0-2 16,-21-39-2-16,21 39 2 0,0 0-3 0,3-64 2 0,-3 64 1 16,0 0-5-16,29-70 5 0,-29 70-3 15,46-57 4-15,-29 36-3 0,-17 21 2 0,51-34-5 16,-51 34 4-16,53-21 1 0,-13 9 4 0,-40 12 0 15,52-11-4-15,-52 11-1 0,69-5 6 0,-69 5-5 0,72 11-1 16,-72-11 4-16,74 17 1 0,-74-17 0 0,58 14-6 16,-20-3 8-16,3 8-3 0,-41-19 0 0,64 37-1 15,-64-37 4-15,66 29-1 0,-31-6-2 16,-35-23 1-16,52 32 0 0,-21-8 0 0,3-1-1 0,-34-23 0 16,60 36-1-16,-60-36 0 0,47 29-1 0,-47-29-1 15,46 29 2-15,-10-11 4 0,-36-18-2 0,45 20-2 16,-45-20 2-16,50 18-1 0,-50-18 0 0,51 14 2 15,-51-14-3-15,0 0 0 0,80 2 0 0,-80-2-3 16,54 0 3-16,-54 0 0 0,0 0 3 0,100-20 0 16,-100 20-7-16,55-15-30 0,-55 15-26 0,49-12-28 15,-49 12-24-15,51-20-35 0,-51 20-16 0,44-12-59 16,-44 12-89-16,0 0-98 0,0 0-328 0,0 0-798 16,0 0 353-16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19:07:47.425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178908D2-9930-49A3-A2E7-0C283FE7A619}" emma:medium="tactile" emma:mode="ink">
          <msink:context xmlns:msink="http://schemas.microsoft.com/ink/2010/main" type="inkDrawing" rotatedBoundingBox="3374,9232 3949,7118 4950,7390 4376,9505" semanticType="verticalRange" shapeName="Other">
            <msink:sourceLink direction="with" ref="{CE942727-A44A-4FC7-895B-32314BEC461D}"/>
            <msink:destinationLink direction="with" ref="{B79B9F47-CD68-4EB3-8807-8ECAF8E93DA7}"/>
          </msink:context>
        </emma:interpretation>
      </emma:emma>
    </inkml:annotationXML>
    <inkml:trace contextRef="#ctx0" brushRef="#br0">955 4470 212 0,'0'0'216'16,"0"0"-2"-16,0 0-4 0,0 0 3 0,0 0 3 15,0 0-6-15,0 0-4 0,0 0-5 0,0 0-1 16,-3 193-2-16,-15-123 0 0,9 3 11 0,-6-1-6 16,0 7-7-16,-4 10 10 0,0-6-8 0,0 1-8 15,0 9-4-15,-10 1-10 0,-2-3 0 0,2-3-6 16,2-1-7-16,-6 0-6 0,2-3-14 0,5-4-13 15,-4 9-10-15,5-13-6 0,-3-5-12 0,13-26-2 16,-2 21-5-16,4-2-11 0,2-24-7 0,0 0-6 16,0 0-5-16,6-14 9 0,1 0-8 0,5-1-7 15,-1-6-6-15,-1-4-7 0,7 0-2 0,-3-4-7 16,-3-11-5-16,3 15-2 0,4-8 0 0,-7-7-3 0,23 0-6 16,1-8 0-16,4 1-4 0,10-10 1 15,4-2-4-15,21-19-6 0,-19 13 4 0,24-18 2 16,-6 8-6-16,12-2 2 0,-17-4-6 0,4 2-8 15,-15 15-14-15,14-16-18 0,-20 13-15 0,21-15-21 0,3 6-29 16,-30 11-21-16,11 0-41 0,-7 3-31 0,-2-2-32 16,-36 24-14-16,57-39-35 0,-21 20-32 0,-36 19-10 15,40-30-39-15,-40 30 0 0,34-25-258 16,-34 25-662-16,0 0 293 0</inkml:trace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1BC0-08D3-4579-B4E6-5A270CF188D7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71CB6-35FE-4A5D-B10D-F093ACA0D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100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1BC0-08D3-4579-B4E6-5A270CF188D7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71CB6-35FE-4A5D-B10D-F093ACA0D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489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1BC0-08D3-4579-B4E6-5A270CF188D7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71CB6-35FE-4A5D-B10D-F093ACA0D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961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1BC0-08D3-4579-B4E6-5A270CF188D7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71CB6-35FE-4A5D-B10D-F093ACA0D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50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1BC0-08D3-4579-B4E6-5A270CF188D7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71CB6-35FE-4A5D-B10D-F093ACA0D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63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1BC0-08D3-4579-B4E6-5A270CF188D7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71CB6-35FE-4A5D-B10D-F093ACA0D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782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1BC0-08D3-4579-B4E6-5A270CF188D7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71CB6-35FE-4A5D-B10D-F093ACA0D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37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1BC0-08D3-4579-B4E6-5A270CF188D7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71CB6-35FE-4A5D-B10D-F093ACA0D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878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1BC0-08D3-4579-B4E6-5A270CF188D7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71CB6-35FE-4A5D-B10D-F093ACA0D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943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1BC0-08D3-4579-B4E6-5A270CF188D7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71CB6-35FE-4A5D-B10D-F093ACA0D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298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1BC0-08D3-4579-B4E6-5A270CF188D7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71CB6-35FE-4A5D-B10D-F093ACA0D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819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7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51BC0-08D3-4579-B4E6-5A270CF188D7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71CB6-35FE-4A5D-B10D-F093ACA0D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63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3.jpeg"/><Relationship Id="rId7" Type="http://schemas.openxmlformats.org/officeDocument/2006/relationships/customXml" Target="../ink/ink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customXml" Target="../ink/ink1.xml"/><Relationship Id="rId10" Type="http://schemas.openxmlformats.org/officeDocument/2006/relationships/image" Target="../media/image7.emf"/><Relationship Id="rId4" Type="http://schemas.openxmlformats.org/officeDocument/2006/relationships/image" Target="../media/image4.jpeg"/><Relationship Id="rId9" Type="http://schemas.openxmlformats.org/officeDocument/2006/relationships/customXml" Target="../ink/ink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0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6.xml"/><Relationship Id="rId5" Type="http://schemas.openxmlformats.org/officeDocument/2006/relationships/image" Target="../media/image9.emf"/><Relationship Id="rId4" Type="http://schemas.openxmlformats.org/officeDocument/2006/relationships/customXml" Target="../ink/ink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13" Type="http://schemas.openxmlformats.org/officeDocument/2006/relationships/image" Target="../media/image16.emf"/><Relationship Id="rId18" Type="http://schemas.openxmlformats.org/officeDocument/2006/relationships/customXml" Target="../ink/ink15.xml"/><Relationship Id="rId3" Type="http://schemas.openxmlformats.org/officeDocument/2006/relationships/image" Target="../media/image11.emf"/><Relationship Id="rId21" Type="http://schemas.openxmlformats.org/officeDocument/2006/relationships/image" Target="../media/image20.emf"/><Relationship Id="rId7" Type="http://schemas.openxmlformats.org/officeDocument/2006/relationships/image" Target="../media/image13.emf"/><Relationship Id="rId12" Type="http://schemas.openxmlformats.org/officeDocument/2006/relationships/customXml" Target="../ink/ink12.xml"/><Relationship Id="rId17" Type="http://schemas.openxmlformats.org/officeDocument/2006/relationships/image" Target="../media/image18.emf"/><Relationship Id="rId2" Type="http://schemas.openxmlformats.org/officeDocument/2006/relationships/customXml" Target="../ink/ink7.xml"/><Relationship Id="rId16" Type="http://schemas.openxmlformats.org/officeDocument/2006/relationships/customXml" Target="../ink/ink14.xml"/><Relationship Id="rId20" Type="http://schemas.openxmlformats.org/officeDocument/2006/relationships/customXml" Target="../ink/ink16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9.xml"/><Relationship Id="rId11" Type="http://schemas.openxmlformats.org/officeDocument/2006/relationships/image" Target="../media/image15.emf"/><Relationship Id="rId5" Type="http://schemas.openxmlformats.org/officeDocument/2006/relationships/image" Target="../media/image12.emf"/><Relationship Id="rId15" Type="http://schemas.openxmlformats.org/officeDocument/2006/relationships/image" Target="../media/image17.emf"/><Relationship Id="rId10" Type="http://schemas.openxmlformats.org/officeDocument/2006/relationships/customXml" Target="../ink/ink11.xml"/><Relationship Id="rId19" Type="http://schemas.openxmlformats.org/officeDocument/2006/relationships/image" Target="../media/image19.emf"/><Relationship Id="rId4" Type="http://schemas.openxmlformats.org/officeDocument/2006/relationships/customXml" Target="../ink/ink8.xml"/><Relationship Id="rId9" Type="http://schemas.openxmlformats.org/officeDocument/2006/relationships/image" Target="../media/image14.emf"/><Relationship Id="rId14" Type="http://schemas.openxmlformats.org/officeDocument/2006/relationships/customXml" Target="../ink/ink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ustomXml" Target="../ink/ink20.xml"/><Relationship Id="rId13" Type="http://schemas.openxmlformats.org/officeDocument/2006/relationships/image" Target="../media/image26.emf"/><Relationship Id="rId18" Type="http://schemas.openxmlformats.org/officeDocument/2006/relationships/customXml" Target="../ink/ink25.xml"/><Relationship Id="rId3" Type="http://schemas.openxmlformats.org/officeDocument/2006/relationships/image" Target="../media/image21.emf"/><Relationship Id="rId21" Type="http://schemas.openxmlformats.org/officeDocument/2006/relationships/image" Target="../media/image30.emf"/><Relationship Id="rId7" Type="http://schemas.openxmlformats.org/officeDocument/2006/relationships/image" Target="../media/image23.emf"/><Relationship Id="rId12" Type="http://schemas.openxmlformats.org/officeDocument/2006/relationships/customXml" Target="../ink/ink22.xml"/><Relationship Id="rId17" Type="http://schemas.openxmlformats.org/officeDocument/2006/relationships/image" Target="../media/image28.emf"/><Relationship Id="rId2" Type="http://schemas.openxmlformats.org/officeDocument/2006/relationships/customXml" Target="../ink/ink17.xml"/><Relationship Id="rId16" Type="http://schemas.openxmlformats.org/officeDocument/2006/relationships/customXml" Target="../ink/ink24.xml"/><Relationship Id="rId20" Type="http://schemas.openxmlformats.org/officeDocument/2006/relationships/customXml" Target="../ink/ink26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9.xml"/><Relationship Id="rId11" Type="http://schemas.openxmlformats.org/officeDocument/2006/relationships/image" Target="../media/image25.emf"/><Relationship Id="rId5" Type="http://schemas.openxmlformats.org/officeDocument/2006/relationships/image" Target="../media/image22.emf"/><Relationship Id="rId15" Type="http://schemas.openxmlformats.org/officeDocument/2006/relationships/image" Target="../media/image27.emf"/><Relationship Id="rId10" Type="http://schemas.openxmlformats.org/officeDocument/2006/relationships/customXml" Target="../ink/ink21.xml"/><Relationship Id="rId19" Type="http://schemas.openxmlformats.org/officeDocument/2006/relationships/image" Target="../media/image29.emf"/><Relationship Id="rId4" Type="http://schemas.openxmlformats.org/officeDocument/2006/relationships/customXml" Target="../ink/ink18.xml"/><Relationship Id="rId9" Type="http://schemas.openxmlformats.org/officeDocument/2006/relationships/image" Target="../media/image24.emf"/><Relationship Id="rId14" Type="http://schemas.openxmlformats.org/officeDocument/2006/relationships/customXml" Target="../ink/ink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customXml" Target="../ink/ink2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customXml" Target="../ink/ink2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7" Type="http://schemas.openxmlformats.org/officeDocument/2006/relationships/image" Target="../media/image35.emf"/><Relationship Id="rId2" Type="http://schemas.openxmlformats.org/officeDocument/2006/relationships/customXml" Target="../ink/ink29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1.xml"/><Relationship Id="rId5" Type="http://schemas.openxmlformats.org/officeDocument/2006/relationships/image" Target="../media/image34.emf"/><Relationship Id="rId4" Type="http://schemas.openxmlformats.org/officeDocument/2006/relationships/customXml" Target="../ink/ink3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7" Type="http://schemas.openxmlformats.org/officeDocument/2006/relationships/image" Target="../media/image38.emf"/><Relationship Id="rId2" Type="http://schemas.openxmlformats.org/officeDocument/2006/relationships/customXml" Target="../ink/ink32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4.xml"/><Relationship Id="rId5" Type="http://schemas.openxmlformats.org/officeDocument/2006/relationships/image" Target="../media/image37.emf"/><Relationship Id="rId4" Type="http://schemas.openxmlformats.org/officeDocument/2006/relationships/customXml" Target="../ink/ink3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customXml" Target="../ink/ink3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42.emf"/><Relationship Id="rId2" Type="http://schemas.openxmlformats.org/officeDocument/2006/relationships/customXml" Target="../ink/ink36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8.xml"/><Relationship Id="rId5" Type="http://schemas.openxmlformats.org/officeDocument/2006/relationships/image" Target="../media/image41.emf"/><Relationship Id="rId4" Type="http://schemas.openxmlformats.org/officeDocument/2006/relationships/customXml" Target="../ink/ink3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customXml" Target="../ink/ink3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customXml" Target="../ink/ink43.xml"/><Relationship Id="rId13" Type="http://schemas.openxmlformats.org/officeDocument/2006/relationships/image" Target="../media/image51.emf"/><Relationship Id="rId18" Type="http://schemas.openxmlformats.org/officeDocument/2006/relationships/customXml" Target="../ink/ink48.xml"/><Relationship Id="rId3" Type="http://schemas.openxmlformats.org/officeDocument/2006/relationships/image" Target="../media/image46.emf"/><Relationship Id="rId21" Type="http://schemas.openxmlformats.org/officeDocument/2006/relationships/image" Target="../media/image55.emf"/><Relationship Id="rId7" Type="http://schemas.openxmlformats.org/officeDocument/2006/relationships/image" Target="../media/image48.emf"/><Relationship Id="rId12" Type="http://schemas.openxmlformats.org/officeDocument/2006/relationships/customXml" Target="../ink/ink45.xml"/><Relationship Id="rId17" Type="http://schemas.openxmlformats.org/officeDocument/2006/relationships/image" Target="../media/image53.emf"/><Relationship Id="rId2" Type="http://schemas.openxmlformats.org/officeDocument/2006/relationships/customXml" Target="../ink/ink40.xml"/><Relationship Id="rId16" Type="http://schemas.openxmlformats.org/officeDocument/2006/relationships/customXml" Target="../ink/ink47.xml"/><Relationship Id="rId20" Type="http://schemas.openxmlformats.org/officeDocument/2006/relationships/customXml" Target="../ink/ink49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42.xml"/><Relationship Id="rId11" Type="http://schemas.openxmlformats.org/officeDocument/2006/relationships/image" Target="../media/image50.emf"/><Relationship Id="rId5" Type="http://schemas.openxmlformats.org/officeDocument/2006/relationships/image" Target="../media/image47.emf"/><Relationship Id="rId15" Type="http://schemas.openxmlformats.org/officeDocument/2006/relationships/image" Target="../media/image52.emf"/><Relationship Id="rId23" Type="http://schemas.openxmlformats.org/officeDocument/2006/relationships/image" Target="../media/image56.emf"/><Relationship Id="rId10" Type="http://schemas.openxmlformats.org/officeDocument/2006/relationships/customXml" Target="../ink/ink44.xml"/><Relationship Id="rId19" Type="http://schemas.openxmlformats.org/officeDocument/2006/relationships/image" Target="../media/image54.emf"/><Relationship Id="rId4" Type="http://schemas.openxmlformats.org/officeDocument/2006/relationships/customXml" Target="../ink/ink41.xml"/><Relationship Id="rId9" Type="http://schemas.openxmlformats.org/officeDocument/2006/relationships/image" Target="../media/image49.emf"/><Relationship Id="rId14" Type="http://schemas.openxmlformats.org/officeDocument/2006/relationships/customXml" Target="../ink/ink46.xml"/><Relationship Id="rId22" Type="http://schemas.openxmlformats.org/officeDocument/2006/relationships/customXml" Target="../ink/ink5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customXml" Target="../ink/ink5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customXml" Target="../ink/ink5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564x/60/cb/2b/60cb2b525f769be05023d56d13fd5ae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291" l="0" r="100000">
                        <a14:foregroundMark x1="87411" y1="14894" x2="91135" y2="31206"/>
                        <a14:foregroundMark x1="29787" y1="82801" x2="75532" y2="96631"/>
                        <a14:foregroundMark x1="60816" y1="77837" x2="81383" y2="93617"/>
                        <a14:foregroundMark x1="68617" y1="65426" x2="83511" y2="88121"/>
                        <a14:foregroundMark x1="15248" y1="97163" x2="27128" y2="868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627" y="-11373"/>
            <a:ext cx="6869373" cy="6869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077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8739" y="2088107"/>
            <a:ext cx="6728347" cy="1883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-44 – 8 = </a:t>
            </a:r>
            <a:endParaRPr lang="ru-RU" sz="1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479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1" y="1610436"/>
            <a:ext cx="100856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-37 – 9 = </a:t>
            </a:r>
            <a:endParaRPr lang="ru-RU" sz="1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853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1570" y="1774209"/>
            <a:ext cx="91440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– 34 = </a:t>
            </a:r>
            <a:endParaRPr lang="ru-RU" sz="1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036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956" y="1487605"/>
            <a:ext cx="102767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-13 * 6 =</a:t>
            </a:r>
            <a:endParaRPr lang="ru-RU" sz="1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570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648" y="518684"/>
            <a:ext cx="9853468" cy="1730783"/>
          </a:xfrm>
          <a:prstGeom prst="rect">
            <a:avLst/>
          </a:prstGeom>
        </p:spPr>
      </p:pic>
      <p:pic>
        <p:nvPicPr>
          <p:cNvPr id="2050" name="Picture 2" descr="https://skr.sh/i/161122/tkmI6c01.jpg?download=1&amp;name=%D0%A1%D0%BA%D1%80%D0%B8%D0%BD%D1%88%D0%BE%D1%82%2016-11-2022%2022:01: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5099" y="2657356"/>
            <a:ext cx="3652151" cy="1401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kr.sh/i/161122/GMRXwBGK.jpg?download=1&amp;name=%D0%A1%D0%BA%D1%80%D0%B8%D0%BD%D1%88%D0%BE%D1%82%2016-11-2022%2022:03:5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42" y="3877030"/>
            <a:ext cx="4962336" cy="155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2" name="Рукописный ввод 11"/>
              <p14:cNvContentPartPr/>
              <p14:nvPr/>
            </p14:nvContentPartPr>
            <p14:xfrm>
              <a:off x="340565" y="4896682"/>
              <a:ext cx="2367000" cy="1612440"/>
            </p14:xfrm>
          </p:contentPart>
        </mc:Choice>
        <mc:Fallback>
          <p:pic>
            <p:nvPicPr>
              <p:cNvPr id="12" name="Рукописный ввод 1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7685" y="4892722"/>
                <a:ext cx="2379600" cy="162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049" name="Рукописный ввод 2048"/>
              <p14:cNvContentPartPr/>
              <p14:nvPr/>
            </p14:nvContentPartPr>
            <p14:xfrm>
              <a:off x="747365" y="3933682"/>
              <a:ext cx="709920" cy="838080"/>
            </p14:xfrm>
          </p:contentPart>
        </mc:Choice>
        <mc:Fallback>
          <p:pic>
            <p:nvPicPr>
              <p:cNvPr id="2049" name="Рукописный ввод 2048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38005" y="3925402"/>
                <a:ext cx="727920" cy="8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2054" name="Рукописный ввод 2053"/>
              <p14:cNvContentPartPr/>
              <p14:nvPr/>
            </p14:nvContentPartPr>
            <p14:xfrm>
              <a:off x="1146245" y="3331042"/>
              <a:ext cx="2057400" cy="525240"/>
            </p14:xfrm>
          </p:contentPart>
        </mc:Choice>
        <mc:Fallback>
          <p:pic>
            <p:nvPicPr>
              <p:cNvPr id="2054" name="Рукописный ввод 2053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39405" y="3324562"/>
                <a:ext cx="2076480" cy="54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2646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91" name="Рукописный ввод 90"/>
              <p14:cNvContentPartPr/>
              <p14:nvPr/>
            </p14:nvContentPartPr>
            <p14:xfrm>
              <a:off x="2914925" y="1205962"/>
              <a:ext cx="488520" cy="487800"/>
            </p14:xfrm>
          </p:contentPart>
        </mc:Choice>
        <mc:Fallback>
          <p:pic>
            <p:nvPicPr>
              <p:cNvPr id="91" name="Рукописный ввод 90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98005" y="1184362"/>
                <a:ext cx="520560" cy="54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96" name="Рукописный ввод 95"/>
              <p14:cNvContentPartPr/>
              <p14:nvPr/>
            </p14:nvContentPartPr>
            <p14:xfrm>
              <a:off x="540365" y="1240522"/>
              <a:ext cx="11268720" cy="3573720"/>
            </p14:xfrm>
          </p:contentPart>
        </mc:Choice>
        <mc:Fallback>
          <p:pic>
            <p:nvPicPr>
              <p:cNvPr id="96" name="Рукописный ввод 9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3885" y="1218202"/>
                <a:ext cx="11300760" cy="363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21" name="Рукописный ввод 120"/>
              <p14:cNvContentPartPr/>
              <p14:nvPr/>
            </p14:nvContentPartPr>
            <p14:xfrm>
              <a:off x="2568605" y="4001362"/>
              <a:ext cx="372960" cy="771480"/>
            </p14:xfrm>
          </p:contentPart>
        </mc:Choice>
        <mc:Fallback>
          <p:pic>
            <p:nvPicPr>
              <p:cNvPr id="121" name="Рукописный ввод 120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526485" y="3995242"/>
                <a:ext cx="448200" cy="81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13966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4" name="Рукописный ввод 23"/>
              <p14:cNvContentPartPr/>
              <p14:nvPr/>
            </p14:nvContentPartPr>
            <p14:xfrm>
              <a:off x="856445" y="2340682"/>
              <a:ext cx="1455120" cy="47160"/>
            </p14:xfrm>
          </p:contentPart>
        </mc:Choice>
        <mc:Fallback>
          <p:pic>
            <p:nvPicPr>
              <p:cNvPr id="24" name="Рукописный ввод 2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8805" y="2308282"/>
                <a:ext cx="1504440" cy="10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6" name="Рукописный ввод 25"/>
              <p14:cNvContentPartPr/>
              <p14:nvPr/>
            </p14:nvContentPartPr>
            <p14:xfrm>
              <a:off x="1077845" y="953602"/>
              <a:ext cx="609840" cy="1007280"/>
            </p14:xfrm>
          </p:contentPart>
        </mc:Choice>
        <mc:Fallback>
          <p:pic>
            <p:nvPicPr>
              <p:cNvPr id="26" name="Рукописный ввод 2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45445" y="926602"/>
                <a:ext cx="670680" cy="106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7" name="Рукописный ввод 26"/>
              <p14:cNvContentPartPr/>
              <p14:nvPr/>
            </p14:nvContentPartPr>
            <p14:xfrm>
              <a:off x="1237325" y="2562802"/>
              <a:ext cx="430200" cy="766440"/>
            </p14:xfrm>
          </p:contentPart>
        </mc:Choice>
        <mc:Fallback>
          <p:pic>
            <p:nvPicPr>
              <p:cNvPr id="27" name="Рукописный ввод 2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04205" y="2547682"/>
                <a:ext cx="482760" cy="81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8" name="Рукописный ввод 27"/>
              <p14:cNvContentPartPr/>
              <p14:nvPr/>
            </p14:nvContentPartPr>
            <p14:xfrm>
              <a:off x="1531445" y="2930362"/>
              <a:ext cx="190440" cy="734760"/>
            </p14:xfrm>
          </p:contentPart>
        </mc:Choice>
        <mc:Fallback>
          <p:pic>
            <p:nvPicPr>
              <p:cNvPr id="28" name="Рукописный ввод 2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514165" y="2915962"/>
                <a:ext cx="222120" cy="78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29" name="Рукописный ввод 28"/>
              <p14:cNvContentPartPr/>
              <p14:nvPr/>
            </p14:nvContentPartPr>
            <p14:xfrm>
              <a:off x="2012765" y="870442"/>
              <a:ext cx="720360" cy="3105360"/>
            </p14:xfrm>
          </p:contentPart>
        </mc:Choice>
        <mc:Fallback>
          <p:pic>
            <p:nvPicPr>
              <p:cNvPr id="29" name="Рукописный ввод 2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003765" y="863242"/>
                <a:ext cx="754200" cy="313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31" name="Рукописный ввод 30"/>
              <p14:cNvContentPartPr/>
              <p14:nvPr/>
            </p14:nvContentPartPr>
            <p14:xfrm>
              <a:off x="552245" y="709522"/>
              <a:ext cx="637560" cy="3410280"/>
            </p14:xfrm>
          </p:contentPart>
        </mc:Choice>
        <mc:Fallback>
          <p:pic>
            <p:nvPicPr>
              <p:cNvPr id="31" name="Рукописный ввод 3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28485" y="696922"/>
                <a:ext cx="682200" cy="344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50" name="Рукописный ввод 49"/>
              <p14:cNvContentPartPr/>
              <p14:nvPr/>
            </p14:nvContentPartPr>
            <p14:xfrm>
              <a:off x="2586605" y="581722"/>
              <a:ext cx="1182960" cy="1813320"/>
            </p14:xfrm>
          </p:contentPart>
        </mc:Choice>
        <mc:Fallback>
          <p:pic>
            <p:nvPicPr>
              <p:cNvPr id="50" name="Рукописный ввод 49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568965" y="557242"/>
                <a:ext cx="1230480" cy="185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67" name="Рукописный ввод 66"/>
              <p14:cNvContentPartPr/>
              <p14:nvPr/>
            </p14:nvContentPartPr>
            <p14:xfrm>
              <a:off x="4322165" y="539602"/>
              <a:ext cx="1422360" cy="3013200"/>
            </p14:xfrm>
          </p:contentPart>
        </mc:Choice>
        <mc:Fallback>
          <p:pic>
            <p:nvPicPr>
              <p:cNvPr id="67" name="Рукописный ввод 66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304885" y="519082"/>
                <a:ext cx="1475640" cy="306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68" name="Рукописный ввод 67"/>
              <p14:cNvContentPartPr/>
              <p14:nvPr/>
            </p14:nvContentPartPr>
            <p14:xfrm>
              <a:off x="5215685" y="951082"/>
              <a:ext cx="4057200" cy="2055240"/>
            </p14:xfrm>
          </p:contentPart>
        </mc:Choice>
        <mc:Fallback>
          <p:pic>
            <p:nvPicPr>
              <p:cNvPr id="68" name="Рукописный ввод 67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194085" y="921202"/>
                <a:ext cx="4094280" cy="212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70" name="Рукописный ввод 69"/>
              <p14:cNvContentPartPr/>
              <p14:nvPr/>
            </p14:nvContentPartPr>
            <p14:xfrm>
              <a:off x="9466925" y="689722"/>
              <a:ext cx="1186200" cy="2005560"/>
            </p14:xfrm>
          </p:contentPart>
        </mc:Choice>
        <mc:Fallback>
          <p:pic>
            <p:nvPicPr>
              <p:cNvPr id="70" name="Рукописный ввод 69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9453965" y="677482"/>
                <a:ext cx="1232280" cy="205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72635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Рукописный ввод 2"/>
              <p14:cNvContentPartPr/>
              <p14:nvPr/>
            </p14:nvContentPartPr>
            <p14:xfrm>
              <a:off x="3056405" y="1336282"/>
              <a:ext cx="524160" cy="553680"/>
            </p14:xfrm>
          </p:contentPart>
        </mc:Choice>
        <mc:Fallback>
          <p:pic>
            <p:nvPicPr>
              <p:cNvPr id="3" name="Рукописный ввод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32645" y="1307482"/>
                <a:ext cx="558720" cy="59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Рукописный ввод 5"/>
              <p14:cNvContentPartPr/>
              <p14:nvPr/>
            </p14:nvContentPartPr>
            <p14:xfrm>
              <a:off x="2579765" y="1744882"/>
              <a:ext cx="544320" cy="1995120"/>
            </p14:xfrm>
          </p:contentPart>
        </mc:Choice>
        <mc:Fallback>
          <p:pic>
            <p:nvPicPr>
              <p:cNvPr id="6" name="Рукописный ввод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66805" y="1733002"/>
                <a:ext cx="588240" cy="204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8" name="Рукописный ввод 7"/>
              <p14:cNvContentPartPr/>
              <p14:nvPr/>
            </p14:nvContentPartPr>
            <p14:xfrm>
              <a:off x="544685" y="2004082"/>
              <a:ext cx="262080" cy="1884240"/>
            </p14:xfrm>
          </p:contentPart>
        </mc:Choice>
        <mc:Fallback>
          <p:pic>
            <p:nvPicPr>
              <p:cNvPr id="8" name="Рукописный ввод 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24165" y="1996882"/>
                <a:ext cx="298440" cy="192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9" name="Рукописный ввод 8"/>
              <p14:cNvContentPartPr/>
              <p14:nvPr/>
            </p14:nvContentPartPr>
            <p14:xfrm>
              <a:off x="960125" y="2500882"/>
              <a:ext cx="589680" cy="57600"/>
            </p14:xfrm>
          </p:contentPart>
        </mc:Choice>
        <mc:Fallback>
          <p:pic>
            <p:nvPicPr>
              <p:cNvPr id="9" name="Рукописный ввод 8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38165" y="2465602"/>
                <a:ext cx="646920" cy="11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8" name="Рукописный ввод 17"/>
              <p14:cNvContentPartPr/>
              <p14:nvPr/>
            </p14:nvContentPartPr>
            <p14:xfrm>
              <a:off x="1991165" y="2034682"/>
              <a:ext cx="616680" cy="1326240"/>
            </p14:xfrm>
          </p:contentPart>
        </mc:Choice>
        <mc:Fallback>
          <p:pic>
            <p:nvPicPr>
              <p:cNvPr id="18" name="Рукописный ввод 17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949405" y="2006962"/>
                <a:ext cx="695520" cy="139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9" name="Рукописный ввод 18"/>
              <p14:cNvContentPartPr/>
              <p14:nvPr/>
            </p14:nvContentPartPr>
            <p14:xfrm>
              <a:off x="3635285" y="2519602"/>
              <a:ext cx="489240" cy="406800"/>
            </p14:xfrm>
          </p:contentPart>
        </mc:Choice>
        <mc:Fallback>
          <p:pic>
            <p:nvPicPr>
              <p:cNvPr id="19" name="Рукописный ввод 18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618005" y="2504122"/>
                <a:ext cx="527760" cy="44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21" name="Рукописный ввод 20"/>
              <p14:cNvContentPartPr/>
              <p14:nvPr/>
            </p14:nvContentPartPr>
            <p14:xfrm>
              <a:off x="4403525" y="2152402"/>
              <a:ext cx="295560" cy="1445400"/>
            </p14:xfrm>
          </p:contentPart>
        </mc:Choice>
        <mc:Fallback>
          <p:pic>
            <p:nvPicPr>
              <p:cNvPr id="21" name="Рукописный ввод 20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385525" y="2146282"/>
                <a:ext cx="322560" cy="146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22" name="Рукописный ввод 21"/>
              <p14:cNvContentPartPr/>
              <p14:nvPr/>
            </p14:nvContentPartPr>
            <p14:xfrm>
              <a:off x="4468685" y="1933522"/>
              <a:ext cx="2050560" cy="1602720"/>
            </p14:xfrm>
          </p:contentPart>
        </mc:Choice>
        <mc:Fallback>
          <p:pic>
            <p:nvPicPr>
              <p:cNvPr id="22" name="Рукописный ввод 21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452485" y="1925962"/>
                <a:ext cx="2091960" cy="161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33" name="Рукописный ввод 32"/>
              <p14:cNvContentPartPr/>
              <p14:nvPr/>
            </p14:nvContentPartPr>
            <p14:xfrm>
              <a:off x="6879965" y="2248162"/>
              <a:ext cx="222840" cy="1408320"/>
            </p14:xfrm>
          </p:contentPart>
        </mc:Choice>
        <mc:Fallback>
          <p:pic>
            <p:nvPicPr>
              <p:cNvPr id="33" name="Рукописный ввод 32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859805" y="2235922"/>
                <a:ext cx="252000" cy="144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34" name="Рукописный ввод 33"/>
              <p14:cNvContentPartPr/>
              <p14:nvPr/>
            </p14:nvContentPartPr>
            <p14:xfrm>
              <a:off x="7039445" y="1969522"/>
              <a:ext cx="3514320" cy="1760400"/>
            </p14:xfrm>
          </p:contentPart>
        </mc:Choice>
        <mc:Fallback>
          <p:pic>
            <p:nvPicPr>
              <p:cNvPr id="34" name="Рукописный ввод 33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022165" y="1959442"/>
                <a:ext cx="3554280" cy="179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08156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84" name="Рукописный ввод 83"/>
              <p14:cNvContentPartPr/>
              <p14:nvPr/>
            </p14:nvContentPartPr>
            <p14:xfrm>
              <a:off x="312125" y="489922"/>
              <a:ext cx="9633240" cy="4217040"/>
            </p14:xfrm>
          </p:contentPart>
        </mc:Choice>
        <mc:Fallback>
          <p:pic>
            <p:nvPicPr>
              <p:cNvPr id="84" name="Рукописный ввод 8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5285" y="475162"/>
                <a:ext cx="9653400" cy="425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25320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0" name="Рукописный ввод 29"/>
              <p14:cNvContentPartPr/>
              <p14:nvPr/>
            </p14:nvContentPartPr>
            <p14:xfrm>
              <a:off x="447388" y="1700188"/>
              <a:ext cx="5119920" cy="1726560"/>
            </p14:xfrm>
          </p:contentPart>
        </mc:Choice>
        <mc:Fallback>
          <p:pic>
            <p:nvPicPr>
              <p:cNvPr id="30" name="Рукописный ввод 29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5148" y="1681828"/>
                <a:ext cx="5146920" cy="1752480"/>
              </a:xfrm>
              <a:prstGeom prst="rect">
                <a:avLst/>
              </a:prstGeom>
            </p:spPr>
          </p:pic>
        </mc:Fallback>
      </mc:AlternateContent>
      <p:sp>
        <p:nvSpPr>
          <p:cNvPr id="33" name="TextBox 32"/>
          <p:cNvSpPr txBox="1"/>
          <p:nvPr/>
        </p:nvSpPr>
        <p:spPr>
          <a:xfrm>
            <a:off x="447389" y="409433"/>
            <a:ext cx="110167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 значение выражения с нулем: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479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599817"/>
              </p:ext>
            </p:extLst>
          </p:nvPr>
        </p:nvGraphicFramePr>
        <p:xfrm>
          <a:off x="504964" y="1060860"/>
          <a:ext cx="11273054" cy="5425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460">
                  <a:extLst>
                    <a:ext uri="{9D8B030D-6E8A-4147-A177-3AD203B41FA5}">
                      <a16:colId xmlns:a16="http://schemas.microsoft.com/office/drawing/2014/main" val="4249622260"/>
                    </a:ext>
                  </a:extLst>
                </a:gridCol>
                <a:gridCol w="5827594">
                  <a:extLst>
                    <a:ext uri="{9D8B030D-6E8A-4147-A177-3AD203B41FA5}">
                      <a16:colId xmlns:a16="http://schemas.microsoft.com/office/drawing/2014/main" val="23320678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4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(-)</a:t>
                      </a:r>
                      <a:r>
                        <a:rPr lang="ru-RU" sz="4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(-) = (-)</a:t>
                      </a:r>
                      <a:endParaRPr lang="ru-RU" sz="4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-13 + (-50) =</a:t>
                      </a:r>
                      <a:r>
                        <a:rPr lang="ru-RU" sz="4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-63</a:t>
                      </a:r>
                      <a:endParaRPr lang="ru-RU" sz="4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0732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4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(+) + (-) = (+-)</a:t>
                      </a:r>
                      <a:endParaRPr lang="ru-RU" sz="4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+ (-8) = 10</a:t>
                      </a:r>
                      <a:br>
                        <a:rPr lang="ru-RU" sz="4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4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2+ (-12) = -10</a:t>
                      </a:r>
                      <a:endParaRPr lang="ru-RU" sz="4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851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4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(-) * (-) = (+)</a:t>
                      </a:r>
                      <a:endParaRPr lang="ru-RU" sz="4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-6 * (-6) = 36</a:t>
                      </a:r>
                      <a:endParaRPr lang="ru-RU" sz="4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6008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4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(-)</a:t>
                      </a:r>
                      <a:r>
                        <a:rPr lang="ru-RU" sz="4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* (+) = (-)</a:t>
                      </a:r>
                      <a:endParaRPr lang="ru-RU" sz="4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 * 6 =</a:t>
                      </a:r>
                      <a:r>
                        <a:rPr lang="ru-RU" sz="4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-36</a:t>
                      </a:r>
                      <a:endParaRPr lang="ru-RU" sz="4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658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4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(-) : (-) =</a:t>
                      </a:r>
                      <a:r>
                        <a:rPr lang="ru-RU" sz="4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(+) </a:t>
                      </a:r>
                      <a:endParaRPr lang="ru-RU" sz="4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-42 : (-7) = 6</a:t>
                      </a:r>
                      <a:endParaRPr lang="ru-RU" sz="4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316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4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(-) : (+) = (-)</a:t>
                      </a:r>
                      <a:endParaRPr lang="ru-RU" sz="4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- 42 : 7 =</a:t>
                      </a:r>
                      <a:r>
                        <a:rPr lang="ru-RU" sz="4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-6</a:t>
                      </a:r>
                      <a:endParaRPr lang="ru-RU" sz="4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1097545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94830" y="137530"/>
            <a:ext cx="24565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Знаки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920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5" name="Рукописный ввод 24"/>
              <p14:cNvContentPartPr/>
              <p14:nvPr/>
            </p14:nvContentPartPr>
            <p14:xfrm>
              <a:off x="564125" y="841642"/>
              <a:ext cx="4897440" cy="1481040"/>
            </p14:xfrm>
          </p:contentPart>
        </mc:Choice>
        <mc:Fallback>
          <p:pic>
            <p:nvPicPr>
              <p:cNvPr id="25" name="Рукописный ввод 2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37485" y="816802"/>
                <a:ext cx="4955040" cy="153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2" name="Рукописный ввод 31"/>
              <p14:cNvContentPartPr/>
              <p14:nvPr/>
            </p14:nvContentPartPr>
            <p14:xfrm>
              <a:off x="5808605" y="1663522"/>
              <a:ext cx="332280" cy="27720"/>
            </p14:xfrm>
          </p:contentPart>
        </mc:Choice>
        <mc:Fallback>
          <p:pic>
            <p:nvPicPr>
              <p:cNvPr id="32" name="Рукописный ввод 3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96365" y="1641202"/>
                <a:ext cx="360360" cy="6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3" name="Рукописный ввод 32"/>
              <p14:cNvContentPartPr/>
              <p14:nvPr/>
            </p14:nvContentPartPr>
            <p14:xfrm>
              <a:off x="5761445" y="1848202"/>
              <a:ext cx="442440" cy="24480"/>
            </p14:xfrm>
          </p:contentPart>
        </mc:Choice>
        <mc:Fallback>
          <p:pic>
            <p:nvPicPr>
              <p:cNvPr id="33" name="Рукописный ввод 3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745245" y="1822642"/>
                <a:ext cx="476280" cy="68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004989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2" name="Рукописный ввод 21"/>
              <p14:cNvContentPartPr/>
              <p14:nvPr/>
            </p14:nvContentPartPr>
            <p14:xfrm>
              <a:off x="776525" y="1003642"/>
              <a:ext cx="1756080" cy="2363400"/>
            </p14:xfrm>
          </p:contentPart>
        </mc:Choice>
        <mc:Fallback>
          <p:pic>
            <p:nvPicPr>
              <p:cNvPr id="22" name="Рукописный ввод 2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7365" y="986002"/>
                <a:ext cx="1804320" cy="240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8" name="Рукописный ввод 27"/>
              <p14:cNvContentPartPr/>
              <p14:nvPr/>
            </p14:nvContentPartPr>
            <p14:xfrm>
              <a:off x="541445" y="2353642"/>
              <a:ext cx="2001600" cy="63360"/>
            </p14:xfrm>
          </p:contentPart>
        </mc:Choice>
        <mc:Fallback>
          <p:pic>
            <p:nvPicPr>
              <p:cNvPr id="28" name="Рукописный ввод 2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2085" y="2330242"/>
                <a:ext cx="2029320" cy="9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0" name="Рукописный ввод 29"/>
              <p14:cNvContentPartPr/>
              <p14:nvPr/>
            </p14:nvContentPartPr>
            <p14:xfrm>
              <a:off x="2563565" y="614122"/>
              <a:ext cx="984600" cy="1902240"/>
            </p14:xfrm>
          </p:contentPart>
        </mc:Choice>
        <mc:Fallback>
          <p:pic>
            <p:nvPicPr>
              <p:cNvPr id="30" name="Рукописный ввод 2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545565" y="595042"/>
                <a:ext cx="1021320" cy="193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45521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4" name="Рукописный ввод 23"/>
              <p14:cNvContentPartPr/>
              <p14:nvPr/>
            </p14:nvContentPartPr>
            <p14:xfrm>
              <a:off x="696605" y="982402"/>
              <a:ext cx="3389040" cy="1681200"/>
            </p14:xfrm>
          </p:contentPart>
        </mc:Choice>
        <mc:Fallback>
          <p:pic>
            <p:nvPicPr>
              <p:cNvPr id="24" name="Рукописный ввод 2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62765" y="961162"/>
                <a:ext cx="3445200" cy="173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30040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0" name="Рукописный ввод 19"/>
              <p14:cNvContentPartPr/>
              <p14:nvPr/>
            </p14:nvContentPartPr>
            <p14:xfrm>
              <a:off x="384485" y="2996242"/>
              <a:ext cx="3240360" cy="82440"/>
            </p14:xfrm>
          </p:contentPart>
        </mc:Choice>
        <mc:Fallback>
          <p:pic>
            <p:nvPicPr>
              <p:cNvPr id="20" name="Рукописный ввод 19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1165" y="2967802"/>
                <a:ext cx="3278880" cy="13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4" name="Рукописный ввод 33"/>
              <p14:cNvContentPartPr/>
              <p14:nvPr/>
            </p14:nvContentPartPr>
            <p14:xfrm>
              <a:off x="2881085" y="1268242"/>
              <a:ext cx="1671120" cy="1815480"/>
            </p14:xfrm>
          </p:contentPart>
        </mc:Choice>
        <mc:Fallback>
          <p:pic>
            <p:nvPicPr>
              <p:cNvPr id="34" name="Рукописный ввод 3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53365" y="1236922"/>
                <a:ext cx="1713600" cy="186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7" name="Рукописный ввод 36"/>
              <p14:cNvContentPartPr/>
              <p14:nvPr/>
            </p14:nvContentPartPr>
            <p14:xfrm>
              <a:off x="600845" y="1352482"/>
              <a:ext cx="2113560" cy="2708640"/>
            </p14:xfrm>
          </p:contentPart>
        </mc:Choice>
        <mc:Fallback>
          <p:pic>
            <p:nvPicPr>
              <p:cNvPr id="37" name="Рукописный ввод 3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70245" y="1343842"/>
                <a:ext cx="2171520" cy="2750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917521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21" y="1710447"/>
            <a:ext cx="8594904" cy="9133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41760" y="245659"/>
            <a:ext cx="47084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Тождества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skr.sh/i/161122/nNo7fMPh.jpg?download=1&amp;name=%D0%A1%D0%BA%D1%80%D0%B8%D0%BD%D1%88%D0%BE%D1%82%2016-11-2022%2022:28: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246" y="3174764"/>
            <a:ext cx="3549983" cy="129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7671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5" name="Рукописный ввод 44"/>
              <p14:cNvContentPartPr/>
              <p14:nvPr/>
            </p14:nvContentPartPr>
            <p14:xfrm>
              <a:off x="598685" y="630504"/>
              <a:ext cx="9421920" cy="5955658"/>
            </p14:xfrm>
          </p:contentPart>
        </mc:Choice>
        <mc:Fallback>
          <p:pic>
            <p:nvPicPr>
              <p:cNvPr id="45" name="Рукописный ввод 4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5725" y="619344"/>
                <a:ext cx="9449640" cy="599165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930785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94" name="Рукописный ввод 193"/>
              <p14:cNvContentPartPr/>
              <p14:nvPr/>
            </p14:nvContentPartPr>
            <p14:xfrm>
              <a:off x="288725" y="159802"/>
              <a:ext cx="11647800" cy="942120"/>
            </p14:xfrm>
          </p:contentPart>
        </mc:Choice>
        <mc:Fallback>
          <p:pic>
            <p:nvPicPr>
              <p:cNvPr id="194" name="Рукописный ввод 19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0005" y="152962"/>
                <a:ext cx="11675160" cy="96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96" name="Рукописный ввод 195"/>
              <p14:cNvContentPartPr/>
              <p14:nvPr/>
            </p14:nvContentPartPr>
            <p14:xfrm>
              <a:off x="1686084" y="3905602"/>
              <a:ext cx="2772763" cy="451606"/>
            </p14:xfrm>
          </p:contentPart>
        </mc:Choice>
        <mc:Fallback>
          <p:pic>
            <p:nvPicPr>
              <p:cNvPr id="196" name="Рукописный ввод 19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79604" y="3883292"/>
                <a:ext cx="2801563" cy="4919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04" name="Рукописный ввод 203"/>
              <p14:cNvContentPartPr/>
              <p14:nvPr/>
            </p14:nvContentPartPr>
            <p14:xfrm>
              <a:off x="3832044" y="3737842"/>
              <a:ext cx="4075397" cy="897305"/>
            </p14:xfrm>
          </p:contentPart>
        </mc:Choice>
        <mc:Fallback>
          <p:pic>
            <p:nvPicPr>
              <p:cNvPr id="204" name="Рукописный ввод 20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823764" y="3709408"/>
                <a:ext cx="4112116" cy="9491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12" name="Рукописный ввод 211"/>
              <p14:cNvContentPartPr/>
              <p14:nvPr/>
            </p14:nvContentPartPr>
            <p14:xfrm>
              <a:off x="5706564" y="4412122"/>
              <a:ext cx="2345615" cy="951448"/>
            </p14:xfrm>
          </p:contentPart>
        </mc:Choice>
        <mc:Fallback>
          <p:pic>
            <p:nvPicPr>
              <p:cNvPr id="212" name="Рукописный ввод 211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685312" y="4389520"/>
                <a:ext cx="2390280" cy="99521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213" name="Рукописный ввод 212"/>
              <p14:cNvContentPartPr/>
              <p14:nvPr/>
            </p14:nvContentPartPr>
            <p14:xfrm>
              <a:off x="6078444" y="4785442"/>
              <a:ext cx="1346694" cy="463419"/>
            </p14:xfrm>
          </p:contentPart>
        </mc:Choice>
        <mc:Fallback>
          <p:pic>
            <p:nvPicPr>
              <p:cNvPr id="213" name="Рукописный ввод 212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066201" y="4765653"/>
                <a:ext cx="1379101" cy="50659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215" name="Рукописный ввод 214"/>
              <p14:cNvContentPartPr/>
              <p14:nvPr/>
            </p14:nvContentPartPr>
            <p14:xfrm>
              <a:off x="3205644" y="2213242"/>
              <a:ext cx="2730385" cy="658581"/>
            </p14:xfrm>
          </p:contentPart>
        </mc:Choice>
        <mc:Fallback>
          <p:pic>
            <p:nvPicPr>
              <p:cNvPr id="215" name="Рукописный ввод 214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192323" y="2191602"/>
                <a:ext cx="2766747" cy="68815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224" name="Рукописный ввод 223"/>
              <p14:cNvContentPartPr/>
              <p14:nvPr/>
            </p14:nvContentPartPr>
            <p14:xfrm>
              <a:off x="5486604" y="1463362"/>
              <a:ext cx="3944898" cy="939635"/>
            </p14:xfrm>
          </p:contentPart>
        </mc:Choice>
        <mc:Fallback>
          <p:pic>
            <p:nvPicPr>
              <p:cNvPr id="224" name="Рукописный ввод 223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479764" y="1445361"/>
                <a:ext cx="3966858" cy="97275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226" name="Рукописный ввод 225"/>
              <p14:cNvContentPartPr/>
              <p14:nvPr/>
            </p14:nvContentPartPr>
            <p14:xfrm>
              <a:off x="8560644" y="1101922"/>
              <a:ext cx="1045336" cy="479662"/>
            </p14:xfrm>
          </p:contentPart>
        </mc:Choice>
        <mc:Fallback>
          <p:pic>
            <p:nvPicPr>
              <p:cNvPr id="226" name="Рукописный ввод 225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8543000" y="1083917"/>
                <a:ext cx="1089627" cy="52467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235" name="Рукописный ввод 234"/>
              <p14:cNvContentPartPr/>
              <p14:nvPr/>
            </p14:nvContentPartPr>
            <p14:xfrm>
              <a:off x="472685" y="1282282"/>
              <a:ext cx="10052280" cy="2411280"/>
            </p14:xfrm>
          </p:contentPart>
        </mc:Choice>
        <mc:Fallback>
          <p:pic>
            <p:nvPicPr>
              <p:cNvPr id="235" name="Рукописный ввод 234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63685" y="1268242"/>
                <a:ext cx="10069560" cy="244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236" name="Рукописный ввод 235"/>
              <p14:cNvContentPartPr/>
              <p14:nvPr/>
            </p14:nvContentPartPr>
            <p14:xfrm>
              <a:off x="8215925" y="724642"/>
              <a:ext cx="2015280" cy="1279080"/>
            </p14:xfrm>
          </p:contentPart>
        </mc:Choice>
        <mc:Fallback>
          <p:pic>
            <p:nvPicPr>
              <p:cNvPr id="236" name="Рукописный ввод 235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8201165" y="709882"/>
                <a:ext cx="2047680" cy="131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242" name="Рукописный ввод 241"/>
              <p14:cNvContentPartPr/>
              <p14:nvPr/>
            </p14:nvContentPartPr>
            <p14:xfrm>
              <a:off x="378005" y="4654762"/>
              <a:ext cx="7556400" cy="1975680"/>
            </p14:xfrm>
          </p:contentPart>
        </mc:Choice>
        <mc:Fallback>
          <p:pic>
            <p:nvPicPr>
              <p:cNvPr id="242" name="Рукописный ввод 24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366845" y="4632802"/>
                <a:ext cx="7598160" cy="202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28559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0" name="Рукописный ввод 9"/>
              <p14:cNvContentPartPr/>
              <p14:nvPr/>
            </p14:nvContentPartPr>
            <p14:xfrm>
              <a:off x="524885" y="205522"/>
              <a:ext cx="9718200" cy="1116720"/>
            </p14:xfrm>
          </p:contentPart>
        </mc:Choice>
        <mc:Fallback>
          <p:pic>
            <p:nvPicPr>
              <p:cNvPr id="10" name="Рукописный ввод 9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7245" y="196882"/>
                <a:ext cx="9755280" cy="113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74642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9" name="Рукописный ввод 28"/>
              <p14:cNvContentPartPr/>
              <p14:nvPr/>
            </p14:nvContentPartPr>
            <p14:xfrm>
              <a:off x="453605" y="210562"/>
              <a:ext cx="10750320" cy="1215360"/>
            </p14:xfrm>
          </p:contentPart>
        </mc:Choice>
        <mc:Fallback>
          <p:pic>
            <p:nvPicPr>
              <p:cNvPr id="29" name="Рукописный ввод 28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9205" y="203002"/>
                <a:ext cx="10778400" cy="123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5983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kr.sh/i/161122/dkzdvCHu.jpg?download=1&amp;name=%D0%A1%D0%BA%D1%80%D0%B8%D0%BD%D1%88%D0%BE%D1%82%2016-11-2022%2022:53:4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0" t="12506"/>
          <a:stretch/>
        </p:blipFill>
        <p:spPr bwMode="auto">
          <a:xfrm>
            <a:off x="272955" y="545910"/>
            <a:ext cx="11293003" cy="57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795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9604" y="1688489"/>
            <a:ext cx="8081058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-3 + (-7) = </a:t>
            </a:r>
            <a:endParaRPr lang="ru-RU" sz="1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160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698" y="1865911"/>
            <a:ext cx="7048724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 + (-6) =</a:t>
            </a:r>
            <a:endParaRPr lang="ru-RU" sz="1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361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166" y="1731352"/>
            <a:ext cx="8477001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7 - (-3) = </a:t>
            </a:r>
            <a:endParaRPr lang="ru-RU" sz="1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119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9648" y="1672709"/>
            <a:ext cx="9260869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(-3) + (-2) = </a:t>
            </a:r>
            <a:endParaRPr lang="ru-RU" sz="1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561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8784" y="1458397"/>
            <a:ext cx="8084264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-6 + 4 = </a:t>
            </a:r>
            <a:endParaRPr lang="ru-RU" sz="1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177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4461" y="2060599"/>
            <a:ext cx="807947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* (-6)= </a:t>
            </a:r>
            <a:endParaRPr lang="ru-RU" sz="1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270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5092" y="1473958"/>
            <a:ext cx="8065828" cy="2701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-2*22 = </a:t>
            </a:r>
            <a:endParaRPr lang="ru-RU" sz="1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1013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139</Words>
  <Application>Microsoft Office PowerPoint</Application>
  <PresentationFormat>Широкоэкранный</PresentationFormat>
  <Paragraphs>26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14</cp:revision>
  <dcterms:created xsi:type="dcterms:W3CDTF">2022-11-16T17:35:04Z</dcterms:created>
  <dcterms:modified xsi:type="dcterms:W3CDTF">2022-11-16T20:05:40Z</dcterms:modified>
</cp:coreProperties>
</file>