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7" r:id="rId4"/>
    <p:sldId id="268" r:id="rId5"/>
    <p:sldId id="269" r:id="rId6"/>
    <p:sldId id="270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1" r:id="rId16"/>
    <p:sldId id="274" r:id="rId17"/>
    <p:sldId id="275" r:id="rId18"/>
    <p:sldId id="276" r:id="rId19"/>
    <p:sldId id="27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18:10.608"/>
    </inkml:context>
    <inkml:brush xml:id="br0">
      <inkml:brushProperty name="width" value="0.46667" units="cm"/>
      <inkml:brushProperty name="height" value="0.4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F232F0D-ADE1-48BB-80CD-B3C654E8A661}" emma:medium="tactile" emma:mode="ink">
          <msink:context xmlns:msink="http://schemas.microsoft.com/ink/2010/main" type="writingRegion" rotatedBoundingBox="2701,7783 2689,13315 2241,13314 2253,7782"/>
        </emma:interpretation>
      </emma:emma>
    </inkml:annotationXML>
    <inkml:traceGroup>
      <inkml:annotationXML>
        <emma:emma xmlns:emma="http://www.w3.org/2003/04/emma" version="1.0">
          <emma:interpretation id="{1F5A89B3-4498-487E-9905-D1A10CA1CAC2}" emma:medium="tactile" emma:mode="ink">
            <msink:context xmlns:msink="http://schemas.microsoft.com/ink/2010/main" type="paragraph" rotatedBoundingBox="2701,7783 2689,13315 2241,13314 2253,77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4F137FE-DDDD-4949-A588-12DFF6E2D306}" emma:medium="tactile" emma:mode="ink">
              <msink:context xmlns:msink="http://schemas.microsoft.com/ink/2010/main" type="line" rotatedBoundingBox="2701,7783 2689,13315 2241,13314 2253,7782"/>
            </emma:interpretation>
          </emma:emma>
        </inkml:annotationXML>
        <inkml:traceGroup>
          <inkml:annotationXML>
            <emma:emma xmlns:emma="http://www.w3.org/2003/04/emma" version="1.0">
              <emma:interpretation id="{9A27D445-38AA-497A-A8C5-18EFBEBF6091}" emma:medium="tactile" emma:mode="ink">
                <msink:context xmlns:msink="http://schemas.microsoft.com/ink/2010/main" type="inkWord" rotatedBoundingBox="2645,7783 2644,8253 2260,8252 2261,7782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д</emma:literal>
                </emma:interpretation>
                <emma:interpretation id="interp2" emma:lang="" emma:confidence="0">
                  <emma:literal>в</emma:literal>
                </emma:interpretation>
                <emma:interpretation id="interp3" emma:lang="" emma:confidence="0">
                  <emma:literal>°</emma:literal>
                </emma:interpretation>
                <emma:interpretation id="interp4" emma:lang="" emma:confidence="0">
                  <emma:literal>ф</emma:literal>
                </emma:interpretation>
              </emma:one-of>
            </emma:emma>
          </inkml:annotationXML>
          <inkml:trace contextRef="#ctx0" brushRef="#br0">184 329 130 0,'0'0'203'0,"0"0"-9"0,0 0-7 16,0 0-15-16,0 0-14 0,0 0-13 0,0 0-11 15,0 0-9-15,-81-42-13 0,81 42-6 0,0 0-13 0,0 0-5 16,-14-42-12-16,14 42-4 0,0 0-10 0,-11-49 4 16,11 49-9-16,0 0-4 0,0 0 2 15,3-65-6-15,-3 65-5 0,0 0-4 0,0 0-3 0,0 0 2 16,25-69-5-16,-25 69-3 0,0 0 0 0,0 0-3 15,24-33 2-15,-24 33-3 0,0 0-2 0,0 0-2 16,0 0-2-16,44-27-1 0,-44 27-2 0,0 0-2 16,0 0 3-16,0 0-4 0,0 0-5 0,62-2 2 15,-62 2-2-15,0 0 0 0,0 0-3 0,0 0 3 16,0 0-1-16,66 44-4 0,-66-44 2 0,0 0 1 16,25 37 0-16,-25-37 2 0,0 0-1 0,16 43 3 15,-16-43 0-15,0 0-1 0,10 47 1 0,-10-47 3 16,0 0-3-16,12 56 2 0,-12-56 5 0,0 0 8 15,0 0-4-15,0 0 1 0,-17 72 1 0,17-72-1 16,0 0 0-16,-16 45-1 0,16-45 8 0,0 0 1 0,0 0-3 16,0 0 0-16,-28 37 1 0,28-37-1 15,0 0-4-15,0 0 0 0,-40 28-8 0,40-28 5 16,0 0-4-16,0 0 11 0,0 0-8 0,-61 2-4 16,61-2-2-16,0 0-4 0,0 0 2 0,0 0 0 0,-78-31-3 15,78 31 2-15,0 0-7 0,-39-36 6 0,39 36 0 16,-29-34-2-16,29 34-7 0,0 0 7 15,-28-51-4-15,28 51-4 0,-14-44 1 0,14 44 3 16,-5-47-1-16,5 47 1 0,0 0-6 0,5-66 4 16,-5 66 0-16,0 0 0 15,0 0-6-15,25-58 4 0,-25 58-1 0,0 0 2 16,28-36 2-16,-28 36-1 0,0 0-6 0,30-30 9 0,-30 30-8 16,0 0 1-16,0 0 3 0,49-19 0 0,-49 19-1 15,0 0-3-15,0 0 1 0,0 0 6 0,0 0-4 16,83 15 2-16,-83-15-2 0,0 0 6 0,52 37-5 15,-52-37-1-15,0 0-2 0,31 26 2 0,-31-26 4 16,0 0-1-16,35 44 1 0,-35-44-2 0,21 30 3 16,-21-30 2-16,0 0 0 0,15 41 4 0,-15-41-3 15,0 0 5-15,0 0 5 0,8 63-10 0,-8-63 10 16,0 0 2-16,2 52-2 0,-2-52 0 0,0 0 1 16,0 0 1-16,-18 62 3 0,18-62-4 15,0 0 4-15,-22 34-9 0,22-34 4 0,0 0-5 16,0 0 4-16,-36 36 14 0,36-36-19 0,0 0 15 15,-36 19-2-15,36-19 10 0,0 0-13 0,0 0-2 0,-57 11 2 16,57-11-7-16,0 0 0 0,0 0-1 16,0 0-3-16,0 0-3 0,-81-32-8 0,81 32 7 15,0 0 6-15,-27-37-10 0,27 37 1 0,0 0 2 0,-22-50-7 16,22 50 5-16,0 0-1 0,-3-51-4 0,3 51 2 16,0 0-7-16,0 0 5 0,17-78 0 0,-17 78 0 15,0 0-2-15,18-48 7 0,-18 48-3 16,25-33 15-16,-25 33-12 0,0 0-5 0,32-32-5 0,-32 32 0 15,0 0 8-15,0 0-3 0,49-24-1 0,-49 24-1 16,0 0 0-16,0 0 4 0,0 0 1 0,0 0-4 16,0 0 8-16,0 0 7 0,93 34 3 0,-93-34-4 15,0 0 7-15,0 0-2 0,25 43 1 0,-25-43 7 16,0 0-5-16,0 0-3 0,0 0 0 0,2 56-5 16,-2-56-13-16,0 0-10 0,0 0-31 0,0 0-38 15,0 0-33-15,0 0-41 0,0 0-46 0,-35 67-57 16,35-67-57-16,0 0-270 0,0 0-629 0,0 0 279 15</inkml:trace>
        </inkml:traceGroup>
        <inkml:traceGroup>
          <inkml:annotationXML>
            <emma:emma xmlns:emma="http://www.w3.org/2003/04/emma" version="1.0">
              <emma:interpretation id="{37A571F0-8A27-4E86-BDBF-B42C1E5F77F2}" emma:medium="tactile" emma:mode="ink">
                <msink:context xmlns:msink="http://schemas.microsoft.com/ink/2010/main" type="inkWord" rotatedBoundingBox="2701,7824 2700,8284 2252,8283 2253,7823"/>
              </emma:interpretation>
              <emma:one-of disjunction-type="recognition" id="oneOf1">
                <emma:interpretation id="interp5" emma:lang="" emma:confidence="1">
                  <emma:literal/>
                </emma:interpretation>
              </emma:one-of>
            </emma:emma>
          </inkml:annotationXML>
          <inkml:trace contextRef="#ctx0" brushRef="#br1" timeOffset="-10227.7596">231 194 21 0,'0'0'102'0,"0"0"1"0,0 0-3 0,0 0-15 16,0 0-5-16,0 0 14 0,0 0 5 0,0 0-5 15,0 0-6-15,0 0-1 0,0 0-6 0,0 0-6 16,0 0 12-16,0 0-17 0,0 0 2 0,0 0-4 16,0 0 1-16,0 0 4 0,-37-123 4 0,37 123 6 15,0 0-6-15,0 0-4 0,0 0-2 0,0 0-8 16,0 0-7-16,0 0-1 0,0 0-4 0,-54-8-2 16,54 8 1-16,0 0-1 0,0 0 0 0,0 0-7 15,0 0-3-15,0 0-3 0,0 0 1 0,0 0-3 16,0 0 0-16,0 0-4 0,-57 70 9 0,57-70-7 15,0 0-3-15,-8 53 2 0,8-53 0 0,0 0-1 16,0 0-3-16,0 0 0 0,16 81-2 0,-16-81-5 16,0 0 0-16,0 0-3 0,30 49 2 0,-30-49-2 15,0 0-3-15,30 22-2 0,-30-22-1 0,0 0-3 16,0 0 1-16,0 0 3 0,59 15-4 0,-59-15-1 16,0 0 2-16,0 0-1 0,0 0-5 0,0 0 0 15,95-41 0-15,-95 41 1 0,30-22 1 0,-30 22-1 16,0 0 0-16,39-48-5 0,-39 48 7 0,0 0-8 15,22-43 8-15,-22 43-3 0,0 0-1 0,8-42 1 16,-8 42 5-16,0 0-5 0,0 0 6 0,0 0-1 16,0 0 1-16,-13-75-3 0,13 75 5 0,0 0 0 15,0 0 2-15,-33-39-1 0,33 39 2 0,0 0-2 16,-32-26 0-16,32 26-2 0,0 0 0 0,0 0 3 0,0 0-1 16,-56-17-2-16,56 17-1 0,0 0 0 15,0 0 2-15,0 0-3 0,-62 1 0 0,62-1-2 16,0 0 4-16,0 0 5 0,-57 32-12 0,57-32-1 15,0 0 2-15,-36 35-4 0,36-35 2 0,0 0-3 0,0 0 3 16,-26 45 0-16,26-45-3 0,0 0 2 0,-9 44 1 16,9-44 4-16,0 0-3 0,0 0-3 0,0 0 1 15,11 70 0-15,-11-70 3 0,0 0-1 16,0 0 9-16,0 0-16 0,30 40 4 0,-30-40 0 0,0 0 0 16,0 0 1-16,0 0 1 0,0 0-4 0,56 11 3 15,-56-11-3-15,0 0 0 0,0 0 2 0,0 0 2 16,0 0-1-16,0 0 1 0,0 0 0 0,0 0 6 15,74-56-9-15,-74 56 1 0,0 0-2 0,0 0 2 16,15-47 2-16,-15 47-2 0,0 0-1 0,0 0 4 16,0 0-5-16,0 0 4 0,-24-81 7 0,24 81-9 15,0 0 2-15,0 0 3 0,0 0-4 0,-40-45-6 16,40 45 7-16,0 0 4 0,0 0 0 0,-43-25-3 16,43 25 0-16,0 0 5 0,0 0-4 0,0 0 0 15,0 0-1-15,0 0 1 0,-62 3 2 0,62-3 0 16,0 0-3-16,0 0 2 0,0 0-5 0,-47 55 1 15,47-55 1-15,0 0 7 0,-21 44-9 0,21-44 0 16,0 0-2-16,-5 53 3 0,5-53-2 0,0 0 2 16,0 0-2-16,0 0 0 0,0 0 3 0,0 0-3 15,26 85 4-15,-26-85-3 0,0 0 2 0,0 0 3 16,39 28-3-16,-39-28-1 0,0 0 0 0,0 0-1 16,53 12 1-16,-53-12 1 0,0 0 2 0,0 0-3 15,0 0-3-15,0 0 4 0,0 0 1 0,0 0 3 16,0 0-5-16,92-35 1 0,-92 35 4 0,0 0-7 15,0 0 4-15,0 0-3 0,22-42-1 0,-22 42 5 16,0 0 2-16,0 0-4 0,0 0 12 0,0 0-2 16,0 0-12-16,0 0 6 0,0 0-1 0,0 0 1 15,0 0 0-15,-63-81 7 0,63 81-4 0,0 0 5 16,0 0-7-16,0 0 1 0,-54-7 1 0,54 7 1 16,0 0-1-16,0 0 9 0,0 0-14 0,0 0 4 15,0 0-5-15,0 0-3 0,0 0 3 0,-88 47 2 16,88-47-3-16,0 0 2 0,0 0-4 0,-12 49 8 15,12-49-5-15,0 0 10 0,0 0-12 0,0 0-1 16,0 0 4-16,44 81-5 0,-44-81 7 0,0 0-3 0,38 28 4 16,-38-28-2-16,0 0-1 0,43 17 2 0,-43-17-3 15,0 0 0-15,0 0 1 0,0 0-3 16,75-7-3-16,-75 7 4 0,0 0 10 0,0 0-10 16,0 0-2-16,0 0 0 0,58-31 4 0,-58 31 1 0,0 0 0 15,0 0 0-15,23-40-5 0,-23 40-2 0,0 0 19 16,0 0-10-16,0 0-1 0,0 0 1 0,0 0 1 15,-23-75 2-15,23 75-6 0,0 0 0 16,0 0 2-16,0 0-1 0,-52-40 1 0,52 40 4 0,0 0 0 16,-43-15 0-16,43 15 3 0,0 0-9 0,0 0 5 15,0 0 3-15,0 0-5 0,0 0 4 0,0 0-4 16,-97 30-2-16,97-30 5 0,0 0-6 0,-33 44-1 16,33-44 3-16,0 0-2 0,0 0-1 0,-16 45-2 15,16-45 4-15,0 0-5 0,0 0 6 0,0 0-4 16,19 70-4-16,-19-70 7 0,0 0-6 0,0 0 3 15,0 0 6-15,41 39-9 0,-41-39-2 0,0 0-1 16,0 0 2-16,48 16 4 0,-48-16 2 0,0 0-3 16,0 0 2-16,0 0-3 0,0 0 5 0,0 0-6 15,0 0 1-15,0 0 2 0,97-41-1 0,-97 41-2 16,0 0 4-16,0 0-5 0,20-33 2 0,-20 33 4 16,0 0 5-16,0 0-7 0,0 0 1 0,-1-70-2 15,1 70 4-15,0 0 9 0,0 0-8 0,0 0 2 16,-48-52-14-16,48 52 14 0,0 0-12 0,-44-29 2 15,44 29 3-15,0 0 8 0,0 0-1 0,-54-15 1 16,54 15-8-16,0 0 5 0,0 0 2 0,0 0 2 16,0 0-7-16,0 0 7 0,0 0-2 0,-94 35-1 15,94-35-3-15,0 0 3 0,-20 46-4 0,20-46 3 16,0 0-3-16,0 0-2 0,4 66-6 0,-4-66 10 16,0 0-3-16,0 0 3 0,30 63 8 0,-30-63-11 15,0 0-3-15,39 37 3 0,-39-37-1 0,0 0 2 16,47 24-3-16,-47-24 7 0,0 0-3 0,53 8-7 15,-53-8 9-15,0 0-3 0,0 0-3 0,77-16 0 16,-77 16 5-16,0 0-2 0,46-23-4 0,-46 23 5 16,0 0-3-16,37-39 0 0,-37 39 3 0,0 0 1 0,25-42 7 15,-25 42-10-15,0 0-10 0,10-52 7 16,-10 52 1-16,0 0 2 0,0 0 3 0,0 0-5 16,0 0 3-16,-37-78 1 0,37 78-4 0,0 0 4 15,-36-34-2-15,36 34 2 0,0 0 1 0,-41-20 2 0,41 20-4 16,0 0 3-16,0 0-4 0,-58-6 6 0,58 6 0 15,0 0-2-15,0 0 2 0,0 0-3 16,0 0-4-16,-79 27 1 0,79-27 18 0,0 0-17 16,-33 37-1-16,33-37 4 0,0 0-6 0,-13 45 2 0,13-45-6 15,0 0 4-15,0 0 0 0,0 0 0 0,0 0-3 16,32 84 8-16,-32-84-8 0,0 0 1 0,0 0-1 16,39 37 2-16,-39-37 5 0,0 0 2 15,0 0-4-15,50 12-1 0,-50-12-4 0,0 0 5 0,0 0 1 16,0 0-4-16,0 0 7 0,0 0-17 0,89-34 13 15,-89 34 0-15,0 0 1 0,0 0 2 0,0 0 5 16,27-42-13-16,-27 42 4 0,0 0 4 0,0 0-13 16,0 0 9-16,-16-69-5 0,16 69 4 0,0 0 7 15,0 0-10-15,-51-59 8 0,51 59-5 0,-32-30-3 16,32 30 12-16,0 0-8 0,-48-18-1 0,48 18 1 16,0 0 2-16,0 0 0 0,-65-3 0 0,65 3 0 15,0 0-3-15,0 0 3 0,0 0-4 0,-71 26-8 16,71-26 11-16,0 0 3 0,-30 36 1 0,30-36-5 15,0 0-10-15,-13 41 14 0,13-41 4 0,0 0-11 16,0 0 6-16,16 76 1 0,-16-76-4 0,0 0 2 16,0 0-7-16,43 49 7 0,-43-49-11 0,40 15 6 15,-40-15 3-15,0 0 6 0,0 0-4 0,73 5 2 16,-73-5-9-16,0 0 3 0,0 0 6 0,80-23 4 16,-80 23-13-16,0 0 9 0,48-34-4 0,-48 34 1 15,30-32 6-15,-30 32-10 0,0 0-3 0,26-42 7 16,-26 42-4-16,0 0 9 0,11-47-5 0,-11 47 10 15,0 0-9-15,0 0-7 0,0 0 5 0,-29-70-4 16,29 70 4-16,0 0-1 0,-36-43 1 0,36 43-4 16,-27-25 6-16,27 25-5 0,0 0 4 0,-43-19 0 15,43 19 1-15,0 0-13 0,0 0 15 0,-57-13 3 16,57 13 1-16,0 0-6 0,0 0 5 0,0 0-3 16,0 0-2-16,-70 46-3 0,70-46 2 0,-18 38 2 15,18-38 1-15,0 0 1 0,-9 71-6 0,9-71 4 16,0 0-5-16,8 60-4 0,-8-60 4 0,0 0 6 0,0 0 9 15,33 51-12-15,-33-51-2 0,0 0-5 16,38 33 9-16,-38-33-6 0,0 0 2 0,49 22 9 16,-49-22-7-16,0 0-4 0,0 0 3 0,56 3-1 15,-56-3 5-15,0 0 2 0,0 0-8 0,0 0 5 0,75-33 1 16,-75 33-5-16,0 0 3 0,31-40-13 0,-31 40 20 16,0 0-13-16,16-44 5 0,-16 44-4 15,0 0 6-15,0 0-4 0,2-56-2 0,-2 56-4 16,0 0 9-16,0 0-8 0,0 0 6 0,-38-74 4 0,38 74-1 15,0 0-13-15,-34-33 12 0,34 33 1 0,0 0 0 16,-39-22-7-16,39 22 8 0,0 0-4 0,0 0 1 16,-53-11 6-16,53 11-3 0,0 0 5 0,0 0-9 15,0 0 1-15,0 0 0 0,0 0 1 0,-82 39 0 16,82-39-10-16,0 0 3 0,-19 53 12 0,19-53-10 16,0 0 0-16,-2 56-5 0,2-56 9 0,0 0 1 15,0 0-4-15,26 73 8 0,-26-73-8 0,0 0 3 16,30 41-2-16,-30-41 9 0,0 0-15 0,43 26 9 15,-43-26-4-15,0 0 3 0,42 11 0 0,-42-11 1 16,0 0-1-16,0 0-1 0,0 0 0 0,0 0 4 16,96-25-3-16,-96 25-3 0,0 0 1 0,0 0-10 15,41-30 11-15,-41 30-3 0,0 0 2 0,27-38 0 16,-27 38 1-16,0 0 5 0,0 0-3 0,8-58 3 16,-8 58-5-16,0 0 3 0,0 0-8 0,0 0 6 15,0 0-4-15,-30-73 9 0,30 73 6 0,0 0-13 16,-35-35-1-16,35 35 0 0,0 0-1 0,-40-22 5 15,40 22 0-15,0 0-4 0,0 0 4 0,-52-11-1 16,52 11 0-16,0 0 2 0,0 0-3 0,0 0-1 16,0 0 6-16,-76 39-2 0,76-39 10 0,0 0-15 15,-31 52-2-15,31-52 3 0,-14 47 2 0,14-47-7 16,-3 47-3-16,3-47 11 0,0 0-1 0,0 0-3 16,17 92-6-16,-17-92 5 0,19 37 4 0,-19-37 0 15,0 0-4-15,34 41 7 0,-34-41-10 0,30 22 6 16,-30-22-2-16,0 0 4 0,41 19 2 0,-41-19 6 0,0 0-18 15,0 0 9-15,0 0 8 0,75 0-15 16,-75 0-3-16,0 0 5 0,0 0 9 0,0 0-8 16,59-40-2-16,-59 40 3 0,0 0 0 0,0 0 6 15,20-46-9-15,-20 46 0 0,0 0 7 0,2-50-1 0,-2 50-2 16,0 0 4-16,0 0-1 0,-30-79-1 0,30 79 3 16,-26-33 0-16,26 33-8 0,0 0 4 15,-43-30 2-15,43 30 1 0,0 0-6 0,-55-23 8 16,55 23-2-16,0 0-4 0,-46-7 3 0,46 7-9 0,0 0 5 15,0 0 0-15,0 0-1 0,0 0 6 0,-94 22-4 16,94-22 2-16,-29 31 0 0,29-31 5 0,-20 39-7 16,20-39 4-16,0 0-5 0,-19 60 3 0,19-60-3 15,0 0 5-15,5 56-4 0,-5-56 0 0,0 0 1 16,25 55 4-16,-25-55-6 0,0 0-3 0,38 45 6 16,-38-45-3-16,30 20 3 0,-30-20 4 0,0 0-13 15,0 0 7-15,67 13-1 0,-67-13-1 0,0 0 0 16,0 0 3-16,0 0-4 0,89-29-1 0,-89 29 3 15,32-23-3-15,-32 23 5 0,28-31 0 0,-28 31-7 16,0 0 12-16,22-40-9 0,-22 40 12 0,0 0-9 16,11-54-5-16,-11 54 7 0,0 0 0 0,0 0 5 15,-22-74-11-15,22 74 7 0,0 0-4 0,-30-49 14 16,30 49-11-16,0 0-7 0,-40-29 2 0,40 29 13 16,0 0-9-16,-46-18-3 0,46 18-9 0,0 0 14 15,0 0-1-15,-58-8 0 0,58 8 2 0,0 0-3 16,0 0-1-16,0 0-13 0,-69 27 10 0,69-27-8 15,0 0 12-15,-38 51-1 0,38-51 5 0,-11 33-6 16,11-33 3-16,0 0-3 0,0 0 3 0,-6 62 0 16,6-62 2-16,0 0-9 0,0 0 4 0,32 70-9 0,-32-70 12 15,0 0-5-15,34 27 7 0,-34-27-3 16,0 0-7-16,42 16 3 0,-42-16-1 0,0 0 0 16,0 0 3-16,63 7 0 0,-63-7-4 0,0 0 6 15,0 0 0-15,0 0 0 0,0 0-4 0,75-33 8 0,-75 33-6 16,0 0 2-16,25-30 1 0,-25 30-9 0,0 0 26 15,0 0-18-15,16-56 1 0,-16 56-1 16,0 0-2-16,0 0-5 0,-13-67 6 0,13 67 4 16,0 0-2-16,-34-43-1 0,34 43 13 0,0 0-14 0,-47-36 0 15,47 36-4-15,-39-20 2 0,39 20 1 0,0 0 4 16,-54-16-3-16,54 16 14 0,0 0-11 0,0 0-4 16,0 0-6-16,-62-4 12 0,62 4-10 15,0 0 5-15,0 0 0 0,0 0-3 0,0 0-5 0,-57 46 2 16,57-46 3-16,0 0 3 0,-8 50 4 0,8-50-2 15,0 0-3-15,0 0-4 0,0 0 2 0,36 83 6 16,-36-83-7-16,0 0-1 0,40 42 10 0,-40-42-6 16,0 0 3-16,43 23-2 0,-43-23-3 0,0 0 3 15,43 16-3-15,-43-16 3 0,0 0-4 0,0 0-2 16,0 0 0-16,58 5 8 0,-58-5-2 0,0 0 11 16,0 0-12-16,0 0 2 0,0 0-3 0,62-53 0 15,-62 53-2-15,0 0 10 0,10-37-7 0,-10 37 7 16,0 0-7-16,0 0 5 0,0 0-5 0,-16-74 2 15,16 74-1-15,0 0-5 0,0 0 5 0,-41-49 5 16,41 49-7-16,0 0 3 0,-46-32 2 0,46 32-5 16,0 0 8-16,-42-20 6 0,42 20-18 0,0 0 14 15,0 0-8-15,0 0 1 0,0 0-4 0,-71 10 8 16,71-10-6-16,0 0-1 0,0 0 2 0,-41 50 6 16,41-50-8-16,0 0 2 0,-16 59-4 0,16-59 8 15,0 0 1-15,0 64-5 0,0-64-3 0,0 0-9 16,0 0-47-16,14 73-22 0,-14-73-34 0,0 0-49 15,16 49-64-15,-16-49-63 0,0 0-69 0,19 40-222 16,-19-40-629-16,0 0 280 0</inkml:trace>
        </inkml:traceGroup>
        <inkml:traceGroup>
          <inkml:annotationXML>
            <emma:emma xmlns:emma="http://www.w3.org/2003/04/emma" version="1.0">
              <emma:interpretation id="{FF72A631-DB8D-4950-A6AA-49AE9E26F807}" emma:medium="tactile" emma:mode="ink">
                <msink:context xmlns:msink="http://schemas.microsoft.com/ink/2010/main" type="inkWord" rotatedBoundingBox="2622,12920 2621,13315 2281,13314 2282,12919"/>
              </emma:interpretation>
              <emma:one-of disjunction-type="recognition" id="oneOf2">
                <emma:interpretation id="interp6" emma:lang="" emma:confidence="1">
                  <emma:literal/>
                </emma:interpretation>
              </emma:one-of>
            </emma:emma>
          </inkml:annotationXML>
          <inkml:trace contextRef="#ctx0" brushRef="#br0" timeOffset="-5210.2685">131 5177 28 0,'0'0'106'0,"0"0"10"0,0 0-6 0,0 0 2 16,0 0 1-16,0 0 7 0,0 0 4 0,0 0 2 15,0 0 0-15,0 0-2 0,0 0 2 0,0 0 3 16,0 0-3-16,0 0-1 0,0 0-1 0,0 0-2 16,0 0-4-16,0 0-3 0,0 0-11 15,0 0-6-15,0 0-15 0,0 0-3 0,0 0-14 0,0 0-7 16,8-9-3-16,-8 9-16 0,0 0-22 0,0 0-28 15,11-10-32-15,-11 10-34 0,0 0-42 0,20-2-42 16,-20 2-26-16,18 5-181 0,-18-5-399 0,20 18 177 16</inkml:trace>
          <inkml:trace contextRef="#ctx0" brushRef="#br0" timeOffset="-3788.3552">119 5255 18 0,'-26'7'182'15,"26"-7"3"-15,0 0-9 0,0 0-4 0,0 0-10 16,0 0-3-16,0 0-3 0,0 0-11 0,0 0-8 0,-10-6-12 16,10 6-11-16,0 0-12 0,0-19-9 0,0 19-9 15,0 0-9-15,8-30-5 0,-5 19-12 0,5-4-6 16,2-4-2-16,-3 9-4 0,1-5-6 0,3-2-2 15,0 5-5-15,-3 8-7 0,2-1-2 0,-10 5-1 16,24-3 1-16,-10 3 0 0,-14 0-4 0,30 4-5 16,-13 2 0-16,-3-1-1 0,4 8 1 0,-2 3-5 15,-4 1 2-15,2-1-4 0,-6-3 3 0,3 4-4 16,-1 2 1-16,-4 2 2 0,-1-1 0 0,-5-4-5 16,3-2 4-16,-3 0-2 0,0 9 3 0,0-8 8 15,0 1 2-15,-5-7-1 0,2 9-3 0,0-4 4 16,-2-6-2-16,-3 6-3 0,1-4 0 0,-3 0-1 15,1 1 0-15,1-7-3 0,-2 3 6 0,-2 1-6 16,-1-1 1-16,2-3-1 0,-2-2 3 0,13-2 4 16,-20 4 2-16,9-4-2 0,11 0-1 0,0 0-3 15,-32-10-3-15,23 3-2 0,-4-1 4 0,2-3-6 16,-3-8 1-16,1 4-3 0,0-3 4 0,1-1-4 16,2-2-2-16,5 9 2 0,4-9-4 0,-4 0 3 15,2 8 0-15,5-9-4 0,-2 7 3 0,3-7-2 16,-2 8 0-16,4-2-5 0,3 2 6 0,1 1-2 15,-1 2 0-15,2 1 0 0,1-1 0 0,0 2 3 16,2 3 0-16,-6 2-3 0,-7 4-4 0,24-5 4 16,-10 7 0-16,4 1 1 0,-6-3-1 0,4 5 1 15,-2 2 1-15,1 2-2 0,-3-2 3 0,6 7 0 16,-6-5-4-16,-5 3 3 0,-1-1 1 0,2 4-2 16,0-3 3-16,0 7-3 0,-7-5-2 0,4-1 3 15,-2-1-2-15,-1 4 3 0,-4-1 2 0,2-2-1 16,-5 0 0-16,-1 1 1 0,1-1 2 0,-1 0-4 15,-2-2-1-15,-1 3 3 0,-2-6 0 0,-4 10 0 16,6-6 2-16,-1-6 0 0,-1 6 10 0,-4-8-8 16,0 3 1-16,1-3 4 0,-2-1-1 0,2-3 3 15,0 1 3-15,14-1-7 0,-27-4 7 0,11 0-8 16,8 0-3-16,-3-3 3 0,-1-4-2 0,-6-3-3 16,4-5 0-16,0 4-3 0,4 0 5 0,-2 0-7 15,5 0 4-15,4 0-2 0,2 1 0 0,-1-5-4 16,4 7 4-16,-1-2-1 0,-1-8-1 0,8 4-3 15,-2-1 4-15,2 8-3 0,0 0 0 0,3 0 4 16,-1 5-3-16,2-3 0 0,-4 7 5 0,-8 2-4 16,24-1 1-16,-10 3-3 0,2 4-1 0,5 0 0 15,-7 2 3-15,-2-1 0 0,3 4-2 0,-4-3-1 16,1 3 5-16,1 5-3 0,0-6 1 0,-6 4-1 16,-3-6 1-16,2 3 2 0,2 0-2 0,-5 4 1 15,0-4 1-15,-1 3-3 0,-2 1 3 0,0-15-1 16,-5 19 0-16,3-8 2 0,-5-2-3 0,2 4 4 15,-2-6 0-15,7-7 1 0,-14 14 11 0,8-7-11 16,-4-2-4-16,10-5 5 0,-22 8-1 0,11-8 2 16,0 4 2-16,11-4 2 0,-19-1 5 0,8-5-12 15,0-2 1-15,3 0-5 0,-3-2 3 0,2-1-1 16,2-2-2-16,-2 0 2 0,6 5-1 0,0-3-1 16,-1-4-3-16,4 0-2 0,0 15 0 0,2-26 3 15,0 12 2-15,2 2-4 0,3 5 4 0,-7 7-3 16,12-15 2-16,-4 12-1 0,-8 3-1 0,16-1 1 15,-16 1 2-15,0 0 4 0,22 3-10 0,-22-3 1 16,16 5 1-16,-16-5-2 0,9 11 1 0,-9-11-12 16,10 7-7-16,-10-7-8 0,8 11-15 0,-8-11-17 15,0 0-21-15,5 12-33 0,-5-12-41 0,0 0-41 16,6 14-57-16,-6-14-182 0,0 0-473 0,0 0 211 16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0:45.093"/>
    </inkml:context>
    <inkml:brush xml:id="br0">
      <inkml:brushProperty name="width" value="0.13333" units="cm"/>
      <inkml:brushProperty name="height" value="0.13333" units="cm"/>
      <inkml:brushProperty name="color" value="#177D36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6C7B8588-CB95-4627-AEEF-AAE5B7859111}" emma:medium="tactile" emma:mode="ink">
          <msink:context xmlns:msink="http://schemas.microsoft.com/ink/2010/main" type="writingRegion" rotatedBoundingBox="21551,10482 24915,9252 25662,11295 22298,12525"/>
        </emma:interpretation>
      </emma:emma>
    </inkml:annotationXML>
    <inkml:traceGroup>
      <inkml:annotationXML>
        <emma:emma xmlns:emma="http://www.w3.org/2003/04/emma" version="1.0">
          <emma:interpretation id="{305E84C6-654C-4EB3-BBB3-703CC8D6E5D7}" emma:medium="tactile" emma:mode="ink">
            <msink:context xmlns:msink="http://schemas.microsoft.com/ink/2010/main" type="paragraph" rotatedBoundingBox="21551,10482 24915,9252 25662,11295 22298,1252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1500037-B8C0-4AF4-BD61-A2B97C20A5C5}" emma:medium="tactile" emma:mode="ink">
              <msink:context xmlns:msink="http://schemas.microsoft.com/ink/2010/main" type="line" rotatedBoundingBox="21551,10482 24915,9252 25662,11295 22298,12525"/>
            </emma:interpretation>
          </emma:emma>
        </inkml:annotationXML>
        <inkml:traceGroup>
          <inkml:annotationXML>
            <emma:emma xmlns:emma="http://www.w3.org/2003/04/emma" version="1.0">
              <emma:interpretation id="{3713D87C-23C9-49C2-A60E-A000CFFD5350}" emma:medium="tactile" emma:mode="ink">
                <msink:context xmlns:msink="http://schemas.microsoft.com/ink/2010/main" type="inkWord" rotatedBoundingBox="21551,10482 22544,10119 23291,12162 22298,12525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6139 5479 70 0,'0'0'115'0,"2"-14"6"0,-2 14 3 0,1-22 2 15,3 13-16-15,-4 9 0 0,1-18 10 0,2 4-1 16,-3 2 0-16,0 12 0 0,0-29 0 0,2 16 4 15,-2-8 0-15,0 8 3 0,0 13 5 0,0-15 1 16,0 15 3-16,1-12 4 0,-1 12-12 0,0 0-4 16,2-13-4-16,-2 13-4 0,0 0 6 0,0 0 15 15,0 0 1-15,16 37 6 0,-11 2-2 0,-2 4-10 16,9 27-11-16,-4-3 11 0,3 5-3 0,-1 2 1 16,-2 7-8-16,-4 1 5 0,6-5-10 0,-4 1-8 15,2 1-4-15,-8 10-14 0,8 9-5 0,2-16-12 16,-3-2 1-16,-2-1-10 0,-6-4-6 0,1 2-7 15,3-11 0-15,-5-17-3 0,4-2-4 0,-4 1 2 16,-3-5-12-16,1-6 0 0,-3 3-9 0,-2-4 1 0,7-11 1 16,4-7-2-16,-4 4 0 0,-1-10-1 15,0 3-1-15,3-15 8 0,-2 14 3 0,2-14 10 16,0 0-2-16,-8 6-2 0,8-6-4 0,0 0 1 16,0 0-6-16,-9-40 0 0,9 12-2 0,2-10-8 0,-7-27 4 15,8 20-5-15,-1-27-3 0,1 3 2 0,5 0-4 16,1 24-2-16,2-25-3 0,7 3 2 0,-7 20-2 15,4 2-1-15,22-22-3 0,-12 1 2 0,7 6-1 16,-7 19 0-16,-1-1-3 0,17-18 2 0,-13 20-2 16,2 4 7-16,3 0-6 0,-1 2-1 0,17-17-4 15,-21 25 1-15,4 0-24 0,-10 8-22 0,0 3-34 16,-4 0-27-16,5 5-34 0,-2 0-34 0,-8 4-32 16,-4 3-20-16,-9 3-29 0,14 0-33 0,-14 0-31 15,0 0-40-15,10 23-301 0,-18-8-713 0,-2 6 317 16</inkml:trace>
          <inkml:trace contextRef="#ctx0" brushRef="#br0" timeOffset="281.2532">6360 6368 8 0,'0'0'344'15,"0"0"2"-15,0 0-2 0,8 22-2 0,3-11 1 16,10 8 4-16,4 13-2 0,10-2-9 0,0 1-8 16,17 18-2-16,-3-2 10 0,-13-14 1 0,13 13-7 15,-3 8-16-15,-10-21-3 0,20 13-28 0,-23-15-16 0,18 17-15 16,-18-22-21-16,-2 1-20 0,-1 5-25 0,-1-6-12 16,2 0-26-16,1-1-17 0,-10-6-26 15,-4 0-27-15,2-3-40 0,-3 1-44 0,-1-3-45 16,-6-3-57-16,1 2-70 0,-3-7-79 0,0 1-74 0,-4 0-68 15,-4-7-79-15,10 5-412 0,-10-5-962 0,0 0 426 16</inkml:trace>
        </inkml:traceGroup>
        <inkml:traceGroup>
          <inkml:annotationXML>
            <emma:emma xmlns:emma="http://www.w3.org/2003/04/emma" version="1.0">
              <emma:interpretation id="{22CE36D0-20EF-418D-B00B-A9D2BB89E858}" emma:medium="tactile" emma:mode="ink">
                <msink:context xmlns:msink="http://schemas.microsoft.com/ink/2010/main" type="inkWord" rotatedBoundingBox="24122,9739 24979,9426 25560,11015 24704,11328"/>
              </emma:interpretation>
              <emma:one-of disjunction-type="recognition" id="oneOf1">
                <emma:interpretation id="interp1" emma:lang="" emma:confidence="0">
                  <emma:literal>.</emma:literal>
                </emma:interpretation>
                <emma:interpretation id="interp2" emma:lang="" emma:confidence="0">
                  <emma:literal>U</emma:literal>
                </emma:interpretation>
                <emma:interpretation id="interp3" emma:lang="" emma:confidence="0">
                  <emma:literal>'</emma:literal>
                </emma:interpretation>
                <emma:interpretation id="interp4" emma:lang="" emma:confidence="0">
                  <emma:literal>к</emma:literal>
                </emma:interpretation>
                <emma:interpretation id="interp5" emma:lang="" emma:confidence="0">
                  <emma:literal>D</emma:literal>
                </emma:interpretation>
              </emma:one-of>
            </emma:emma>
          </inkml:annotationXML>
          <inkml:trace contextRef="#ctx0" brushRef="#br1" timeOffset="21525.6948">8311 5011 177 0,'0'0'245'0,"0"0"-9"0,0 0 1 0,1-16-8 15,-1 16 7-15,0 0-5 0,0 0-4 0,14-9 2 16,-14 9-4-16,21 2 1 0,-21-2-4 0,27 7 10 16,-11 2-2-16,4-2-5 0,6 8 0 0,8 5-8 15,-2 1 2-15,1 8-4 0,0 3-2 0,16 17-2 16,-12-20-8-16,-6 3 0 0,25 11 3 0,2 3-4 16,-28-15-10-16,6 2-9 0,-4 1-12 0,3-2-4 15,20 14-24-15,-25-14 2 0,-1-1-22 0,5 1-3 16,0-4-16-16,-1 1-5 0,-8 3-2 0,3-6-12 15,-1 2-2-15,-6-8-15 0,6 7 0 0,-8-7 2 16,3-1 2-16,-3 0-16 0,0 0 5 0,1 0-9 16,-4 1-5-16,0 0-1 0,-2-2-4 0,4 0-6 0,-7-6-1 15,-2-1 10-15,-1-1-18 0,1 2 3 16,-1-4-5-16,-1-1 1 0,1 0-4 0,-8-7-5 16,6 12 3-16,-6-12 3 0,0 0-10 0,6 7-16 0,-6-7 19 15,0 0-4-15,0 0 0 0,0 0 0 0,2-34-17 16,-7 11 14-16,0-5-5 0,-3-7-4 0,-3-7 0 15,3 0 0-15,-9-24 0 0,-2-1 0 16,-5 0 0-16,5-3 0 0,-3-14 0 0,-3 13 0 0,-2-7 0 16,3 1 0-16,5-5 0 0,-6 4 0 0,6 9 0 15,-1-1 0-15,7 4 0 0,-1 2-6 0,1 23-39 16,-3 0-17-16,5-2-12 0,-4 5-41 0,10 12-34 16,-8-7-26-16,7 8-39 0,-1 2-42 0,-2-11-44 15,3 9-51-15,-1 5-40 0,1 0-47 0,3 1-50 16,0 5-367-16,0 3-925 0,-1-1 409 0</inkml:trace>
        </inkml:traceGroup>
        <inkml:traceGroup>
          <inkml:annotationXML>
            <emma:emma xmlns:emma="http://www.w3.org/2003/04/emma" version="1.0">
              <emma:interpretation id="{25EA76B3-DAFA-45BF-98FF-B3EF42A21CF6}" emma:medium="tactile" emma:mode="ink">
                <msink:context xmlns:msink="http://schemas.microsoft.com/ink/2010/main" type="inkWord" rotatedBoundingBox="24232,9675 24330,9639 24981,11418 24882,11453"/>
              </emma:interpretation>
              <emma:one-of disjunction-type="recognition" id="oneOf2">
                <emma:interpretation id="interp6" emma:lang="" emma:confidence="1">
                  <emma:literal/>
                </emma:interpretation>
              </emma:one-of>
            </emma:emma>
          </inkml:annotationXML>
          <inkml:trace contextRef="#ctx0" brushRef="#br1" timeOffset="20978.7926">8371 4811 85 0,'-8'-20'182'0,"5"-1"-4"0,-2-1-1 0,2 2-8 16,-2 6-2-16,0 0 1 0,2 5 0 0,0-5 2 16,3 14-7-16,-6-12-2 0,6 12 3 0,0 0-4 15,-4-12-2-15,4 12-7 0,0 0-13 0,0 0-2 16,0 0-14-16,16 39 4 0,-5-13 0 0,0 12 0 15,5 1-19-15,8 28-1 0,3-5-2 0,4 2 11 16,-1-1-4-16,-3 0-6 0,6 1 1 0,-1 8 2 16,0 3-7-16,-1 2 3 0,4 1-2 0,-8 8 0 15,9-3-4-15,-12-3-3 0,4-8-1 0,4 3 1 16,-8-11-12-16,-1-3 0 0,4-1-18 0,-11-19-7 16,0 0 0-16,1-1-5 0,4-3-5 0,-10 3-4 15,-2-21-8-15,10 4-1 0,-9-2-1 0,1-2-6 16,-3 2-7-16,1-11-4 0,-6-1-4 0,-3-9-7 0,5 11-9 15,-5-11-16-15,5 7-19 0,-5-7-5 16,0 0-19-16,0 0-16 0,0 0-27 0,0 0-18 16,0 0-18-16,0 0-17 0,-13-32-22 0,4 6-12 0,-2 3-26 15,-3-12-19-15,-9 0-22 0,11-2-17 0,4 10-14 16,-10-8-12-16,0-3-166 0,-5 2-507 0,3 0 224 16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1:08.795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16DD7F74-FF4E-476B-856B-226648478DD0}" emma:medium="tactile" emma:mode="ink">
          <msink:context xmlns:msink="http://schemas.microsoft.com/ink/2010/main" type="inkDrawing" rotatedBoundingBox="28928,1790 29508,3277 28268,3760 27688,2273" hotPoints="29336,2762 28607,3491 27878,2762 28607,2033" semanticType="enclosure" shapeName="Circle"/>
        </emma:interpretation>
      </emma:emma>
    </inkml:annotationXML>
    <inkml:trace contextRef="#ctx0" brushRef="#br0">425 316 82 0,'0'0'248'0,"0"0"-4"16,0 0-7-16,-52-49 0 0,52 49 4 0,0 0-10 15,-36-23-11-15,36 23-13 0,0 0 7 0,0 0-7 16,-60-17-17-16,60 17-3 0,0 0-4 0,0 0 4 16,-65 2-14-16,65-2-2 0,0 0-4 0,0 0-2 15,-73 39-6-15,73-39 5 0,-36 29-10 0,36-29 1 16,-32 43-9-16,15-11-7 0,17-32 0 0,-30 70-8 0,19-33-4 16,11-37-3-16,-10 66 2 0,7 0-1 0,3-66-1 15,3 108-5-15,2-60-2 0,0-3-6 16,12 25 2-16,-7-28 2 0,12 23 0 0,3-5 1 15,-11-20-14-15,4 1 4 0,4 1-11 0,6 19-3 0,-9-21-2 16,6-1-2-16,2 1-8 0,0-4-4 0,2-1-7 16,-1 1-2-16,0-9-6 0,-28-27-2 0,67 43-6 15,-32-20-3-15,-35-23-2 0,53 25 0 0,-13-7-6 16,-40-18-9-16,58 12 4 0,-58-12-2 0,59 16 1 16,-59-16-5-16,72-8 6 0,-72 8-2 0,70-12-3 15,-70 12-1-15,51-24-9 0,-15 7 4 0,-36 17-7 16,63-49 4-16,-28 19-8 0,4 2 8 0,-7-5-11 15,0-4 3-15,-4-3-4 0,7-16 9 0,-15 23-7 16,4-1-5-16,-3-6 7 0,-2 0-4 0,1 0-5 16,-20 40 3-16,35-79-9 0,-21 42 0 0,-3-1 0 15,-11 38 0-15,19-66 0 0,-12 28 0 0,-7 38 0 16,9-77 0-16,-9 77 0 0,-6-68 0 0,6 68 0 16,-16-76 0-16,6 36 0 0,10 40 0 0,-22-78 0 15,5 36 0-15,-2 2 0 0,-6 1 0 0,3-1 0 16,-2 1 0-16,-5 5 0 0,-4 2 0 0,3 5 0 15,-1-3 0-15,31 30 0 0,-53-47 0 0,20 21 0 16,33 26 0-16,-63-37 0 0,63 37 0 0,-63-32 0 16,33 22 0-16,30 10 0 0,-68-20 0 0,68 20 0 0,-75-5 0 15,75 5 0-15,-67-2 0 0,67 2 0 0,-59 0 0 16,59 0 0-16,-63 10 0 0,63-10 0 16,-54 18 0-16,54-18 0 0,-65 30 0 0,65-30 0 0,-49 33 0 15,49-33 0-15,-42 37 0 0,12-13 0 0,30-24 0 16,-51 47 0-16,34-26 0 0,17-21 0 0,-30 45 0 15,30-45 0-15,-24 48 0 0,24-48-67 0,-21 45-159 16,21-45-43-16,-12 46-31 0,12-46-42 0,0 0-23 16,0 79-41-16,0-79-42 0,17 66-61 0,-9-22-368 15,11 16-950-15,-3-18 421 0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1:09.748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9B42E2AE-0C97-4C9F-B203-D6E60F6D848D}" emma:medium="tactile" emma:mode="ink">
          <msink:context xmlns:msink="http://schemas.microsoft.com/ink/2010/main" type="inkDrawing" rotatedBoundingBox="31395,9270 32225,11439 32176,11457 31346,9289" semanticType="callout" shapeName="Other">
            <msink:sourceLink direction="with" ref="{9EEE0D70-8582-4DB4-87BF-6DAE6ABE0CFB}"/>
          </msink:context>
        </emma:interpretation>
      </emma:emma>
    </inkml:annotationXML>
    <inkml:trace contextRef="#ctx0" brushRef="#br0">0 0 65 0,'7'43'298'0,"2"-17"6"15,7 10-6-15,-2 6-16 0,4 4-14 16,8 22-1-16,8-4-8 0,0 6-18 0,-8-4-5 15,10 1 2-15,7 8-3 0,-12 1 0 0,9 3 8 0,-5 9-19 16,-12-3-9-16,9 4-8 0,6-1-12 0,0-1-14 16,-14 0 0-16,4 2-19 0,5-1-7 0,-3 1-11 15,-6-7-18-15,4-8-5 0,-6 4-17 0,4-17-15 16,-12-19-12-16,5 21-15 0,-3-18-25 0,-5-8-28 16,-2-9-38-16,1-3-33 0,1-1-53 0,-5-5-39 15,4-7-37-15,-6 1-45 0,0-6-44 0,-4-7-53 16,0 0-34-16,1 10-299 0,-1-10-720 0,0 0 318 15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1:10.264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9EEE0D70-8582-4DB4-87BF-6DAE6ABE0CFB}" emma:medium="tactile" emma:mode="ink">
          <msink:context xmlns:msink="http://schemas.microsoft.com/ink/2010/main" type="inkDrawing" rotatedBoundingBox="32287,9355 32790,10517 32001,10858 31498,9696" hotPoints="32711,10022 32172,10561 31632,10022 32172,9483" semanticType="enclosure" shapeName="Circle">
            <msink:destinationLink direction="with" ref="{9B42E2AE-0C97-4C9F-B203-D6E60F6D848D}"/>
          </msink:context>
        </emma:interpretation>
      </emma:emma>
    </inkml:annotationXML>
    <inkml:trace contextRef="#ctx0" brushRef="#br0">39 652 240 0,'-9'-7'289'0,"9"7"-6"0,-11-14-3 0,6 9-4 15,5 5-9-15,-11-25-8 0,9 11-25 0,2-5-5 16,-1 3-4-16,2 1-3 0,2-10 3 0,2 3-3 16,0 2 0-16,0-6-2 0,3 2-9 0,1-10-2 15,2 9-5-15,-5-1-2 0,9-8-14 0,-3 9-8 16,-1-9-5-16,11-7-7 0,4 8-15 0,-3 1-9 0,0 12-17 15,0 2-8-15,7-7-14 0,3-1-5 0,4 6-9 16,-15 10-11-16,3 2-4 0,1 2-5 16,2 5 2-16,0-1-6 0,2 5-1 0,-1 3-2 15,-1 5 2-15,10 4-3 0,0 8-5 0,-5 6-5 0,4 1 4 16,-7-1-1-16,1 5-12 0,-5-1 12 0,-1 4 0 16,-4 3-10-16,-1 2 4 0,-3 3 0 0,7 16 10 15,-13-20 0-15,7 0 4 0,-9 3 0 16,4 19 3-16,-5-26-1 0,-7 3-15 0,1 0 15 0,-2 4 4 15,-3-2-2-15,3 3 4 0,-13-3 7 0,5-3 2 16,-6 5 6-16,-2-6-72 0,-1-3-15 0,-1-2 0 16,-9-2 0-16,-1-5 0 0,7-4 0 0,-9 5 0 15,5-14 0-15,6 1 0 0,-3-1 0 0,1-4 0 16,1-3 0-16,4-1 0 0,-6 2 0 0,9-5 0 16,2-4 0-16,11 2 0 0,-23-12 0 0,13 1 0 15,5 0 0-15,1-9 0 0,5-3 0 0,-1-3 0 16,7 1 0-16,-1-3 0 0,8-9-138 0,0 13-323 15,1-4-124-15,2 6-110 0,5-13-357 0,-3 15-1140 16,-3 0 504-16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2:51.120"/>
    </inkml:context>
    <inkml:brush xml:id="br0">
      <inkml:brushProperty name="width" value="0.13333" units="cm"/>
      <inkml:brushProperty name="height" value="0.13333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A9026392-F6D7-4B5C-9418-122EADF9DD2C}" emma:medium="tactile" emma:mode="ink">
          <msink:context xmlns:msink="http://schemas.microsoft.com/ink/2010/main" type="writingRegion" rotatedBoundingBox="11118,4511 13398,12066 11085,12764 8805,5209"/>
        </emma:interpretation>
      </emma:emma>
    </inkml:annotationXML>
    <inkml:traceGroup>
      <inkml:annotationXML>
        <emma:emma xmlns:emma="http://www.w3.org/2003/04/emma" version="1.0">
          <emma:interpretation id="{3957B6C2-4328-4932-AD27-EE40CEEF564D}" emma:medium="tactile" emma:mode="ink">
            <msink:context xmlns:msink="http://schemas.microsoft.com/ink/2010/main" type="paragraph" rotatedBoundingBox="11118,4511 13398,12066 11085,12764 8805,520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9354BB2-BE0D-4C8C-90FC-0A13BAE7960D}" emma:medium="tactile" emma:mode="ink">
              <msink:context xmlns:msink="http://schemas.microsoft.com/ink/2010/main" type="line" rotatedBoundingBox="11118,4511 13398,12066 11085,12764 8805,5209"/>
            </emma:interpretation>
          </emma:emma>
        </inkml:annotationXML>
        <inkml:traceGroup>
          <inkml:annotationXML>
            <emma:emma xmlns:emma="http://www.w3.org/2003/04/emma" version="1.0">
              <emma:interpretation id="{83714CC3-7F10-4B67-A096-BD1DCF4A5FC7}" emma:medium="tactile" emma:mode="ink">
                <msink:context xmlns:msink="http://schemas.microsoft.com/ink/2010/main" type="inkWord" rotatedBoundingBox="11118,4511 11941,7239 9628,7937 8805,5209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0 53 0,'0'0'102'15,"0"0"-12"-15,0 0-6 0,0 0-15 0,0 0 0 16,0 0 12-16,0 0-7 0,0 0-2 0,0 0-5 15,0 0-5-15,0 0 15 0,0 0-6 0,0 0-4 16,0 0 5-16,0 0-7 0,69 71-5 0,-69-71-4 16,0 0 5-16,30 29-7 0,-30-29 8 0,0 0 1 15,42 34-4-15,-42-34-2 0,28 25-2 0,-28-25-4 16,0 0-4-16,44 32 1 0,-44-32-4 0,38 27 4 16,-38-27 1-16,35 26-6 0,-35-26-1 0,0 0-5 15,51 39 0-15,-51-39-3 0,37 21 5 0,-37-21-4 16,40 18-2-16,-40-18-4 0,46 26 2 0,-46-26-1 15,49 21-2-15,-49-21-4 0,44 23-3 0,-44-23-4 16,44 15 6-16,-44-15 0 0,0 0 2 0,70 11-3 16,-70-11-3-16,0 0-1 0,61 15 4 0,-61-15-5 15,49 9 3-15,-49-9-7 0,0 0-1 0,0 0 3 16,72 5-2-16,-72-5-2 0,0 0 3 0,69-2-5 0,-69 2 2 16,0 0-3-16,0 0 4 0,71-12-3 15,-71 12 2-15,0 0-5 0,46-8 2 0,-46 8-3 16,0 0 3-16,0 0-3 0,0 0 2 0,55-25-3 15,-55 25 4-15,0 0-5 0,0 0 5 0,0 0-3 0,45-23 1 16,-45 23-3-16,0 0 0 0,0 0-2 0,0 0-1 16,30-26 2-16,-30 26 2 0,0 0-3 0,0 0 2 15,0 0-4-15,0 0 1 0,38-25 1 16,-38 25 2-16,0 0-2 0,0 0-8 0,0 0-14 16,0 0-17-16,0 0-17 0,0 0-23 0,0 0-16 0,0 0-12 15,0 0-20-15,47-15-24 0,-47 15-45 0,0 0-142 16,0 0-365-16,0 0 162 0</inkml:trace>
          <inkml:trace contextRef="#ctx0" brushRef="#br0" timeOffset="1735.3355">359-264 6 0,'0'0'108'16,"0"0"-5"-16,0 0-6 0,0 0-10 0,0 0-4 0,0 0 4 15,0 0 8-15,0 0-7 0,0 0-1 0,0 0-16 16,0 0 8-16,0 0 1 0,0 0 19 0,0 0-8 16,0 0-7-16,0 0-4 0,0 0-3 15,0 0 2-15,94 67 8 0,-94-67-4 0,0 0-8 0,35 30-7 16,-35-30-10-16,0 0 16 0,44 31-6 0,-44-31-3 15,32 22-4-15,-32-22-4 0,0 0-2 0,47 30-6 16,-47-30 2-16,38 20-3 0,-38-20-3 0,0 0-3 16,56 27-2-16,-56-27-3 0,35 18-1 0,-35-18-1 15,0 0 3-15,53 26-5 0,-53-26-1 0,40 16 6 16,-40-16 0-16,0 0-4 0,57 21 0 0,-57-21-5 16,41 12 1-16,-41-12-2 0,0 0-2 0,52 15-7 15,-52-15 4-15,0 0-3 0,55 14-3 0,-55-14 5 16,0 0-5-16,51 9-4 0,-51-9-1 0,0 0 0 15,0 0 1-15,69 6-1 0,-69-6 0 0,0 0-2 16,0 0-2-16,56 1 4 0,-56-1 3 0,0 0-2 16,0 0-2-16,0 0-2 0,0 0 0 0,0 0 1 15,74-3 2-15,-74 3-5 0,0 0-1 0,0 0 0 16,0 0-3-16,0 0-1 0,0 0-18 0,0 0-23 16,0 0-21-16,0 0-27 0,0 0-31 0,49-11-39 15,-49 11-49-15,0 0-51 0,0 0-153 0,0 0-445 16,0 0 197-16</inkml:trace>
          <inkml:trace contextRef="#ctx0" brushRef="#br0" timeOffset="907.2174">1135 374 46 0,'0'0'103'0,"0"0"2"15,0 0-4-15,0 0-1 0,0 0-15 0,0 0-4 16,0 0 1-16,0 0-18 0,0 0 7 0,0 0 2 16,0 0 12-16,0 0-7 0,0 0-4 0,0 0-15 15,0 0 2-15,0 0-2 0,91-11 4 0,-91 11 3 16,0 0-5-16,0 0-1 0,0 0-4 0,43-22-5 15,-43 22-7-15,0 0-4 0,0 0-8 0,39-30 5 16,-39 30-4-16,0 0 2 0,29-30 0 0,-29 30-2 16,0 0-2-16,0 0-4 0,33-37 0 0,-33 37-2 15,0 0-1-15,0 0-8 0,0 0 1 0,0 0-1 16,32-26-2-16,-32 26-5 0,0 0 0 0,0 0 2 16,0 0-2-16,0 0-1 0,0 0-1 0,0 0-2 15,0 0 6-15,0 0-9 0,0 0 5 0,38-22-3 16,-38 22-15-16,0 0-6 0,0 0-12 0,0 0-16 0,0 0-13 15,0 0-25-15,0 0-20 0,0 0-41 16,0 0-150-16,0 0-318 0,0 0 141 0</inkml:trace>
          <inkml:trace contextRef="#ctx0" brushRef="#br0" timeOffset="-17758.8129">618-2033 99 0,'0'0'186'16,"0"0"-1"-16,0 0 1 0,0 0-1 0,0 0 0 16,0 0-3-16,0 0-2 0,0 0-10 0,0 0-6 15,0 0-8-15,0 0-3 0,0 0-2 0,0 0 1 16,0 0-6-16,0 0-7 0,0 0 1 0,0 0-8 15,66 115-5-15,-39-82 4 0,5 4-10 0,-9-2-1 16,6 0 1-16,-2 1-10 0,4-1 3 0,2 2-41 16,-6-2 4-16,5-3-6 0,3 3 4 0,-8-2-13 15,-1 0-18-15,6-3-4 0,-32-30-3 0,46 45-6 16,-22-26-1-16,-24-19-3 0,41 33-22 0,-41-33-18 16,33 26-25-16,-33-26-23 0,0 0-22 0,0 0-20 0,35 36-24 15,-35-36-31-15,0 0-28 0,0 0-20 16,0 0-25-16,0 0-30 0,0 0-213 0,0 0-513 15,0 0 228-15</inkml:trace>
          <inkml:trace contextRef="#ctx0" brushRef="#br0" timeOffset="-16946.3029">705-1912 68 0,'0'0'210'0,"0"0"-3"0,0 0-1 0,0 0-8 16,0 0-7-16,0 0-2 0,0 0-3 0,-35-56 0 16,35 56-3-16,0 0-8 0,0 0-10 0,-3-62-4 15,3 62-11-15,0 0-9 0,3-70-7 16,-3 70-7-16,0 0-3 0,14-70-6 0,-14 70-5 0,18-46-2 15,-18 46-7-15,17-51-8 0,-17 51-8 0,24-62-1 16,-24 62-7-16,17-48-13 0,-17 48 1 0,32-42-12 16,-32 42 10-16,30-37-16 0,-30 37 3 0,30-28-7 15,-30 28-3-15,0 0-5 0,46-26-7 0,-46 26-7 16,0 0 13-16,50-9-7 0,-50 9 3 0,0 0-9 16,0 0 13-16,0 0 9 0,90 23-3 0,-90-23 3 15,33 28-5-15,-33-28-2 0,38 30-5 0,-38-30 0 16,29 42-8-16,-29-42 6 0,27 40-5 0,-27-40-4 15,17 44 6-15,-17-44-3 0,14 50-4 0,-14-50 2 16,10 51 3-16,-10-51-5 0,4 51-2 0,-4-51 2 16,0 0 1-16,0 71-4 0,0-71 4 0,0 0-8 15,-4 56 8-15,4-56-7 0,0 0-1 0,0 0 2 16,-18 49 2-16,18-49-5 0,0 0 2 0,0 0-6 16,0 0 0-16,0 0-1 0,0 0 5 0,0 0-10 0,0 0 4 15,0 0-2-15,0 0 0 0,0 0-6 16,0 0 1-16,0 0 2 0,0 0 1 0,0 0-3 15,0 0-2-15,0 0 0 0,0 0 6 0,0 0 1 16,41-146-4-16,-41 146-6 0,35-41 1 0,-35 41-3 0,38-37 4 16,-38 37-1-16,41-29-1 0,-41 29-6 0,52-23 3 15,-52 23-1-15,48-19-3 0,-48 19 0 16,52-10 1-16,-52 10 3 0,0 0-3 0,68 0 3 16,-68 0-5-16,0 0 1 0,69 16 8 0,-69-16-3 0,0 0 4 15,62 27-2-15,-62-27 0 0,44 20 1 0,-44-20-1 16,38 29-1-16,-38-29 5 0,35 36-6 0,-35-36 1 15,35 35 8-15,-35-35-4 0,33 37-6 16,-33-37 11-16,24 45-5 0,-24-45 9 0,17 44-8 0,-17-44 4 16,11 49-4-16,-11-49 4 0,3 50-4 0,-3-50 4 15,0 0-5-15,-11 72 2 0,11-72-2 0,-12 46 3 16,12-46-3-16,-32 47 4 0,32-47-4 0,-30 43 1 16,30-43 6-16,-35 42-1 0,35-42-2 0,-38 32 2 15,38-32 4-15,-44 24-3 0,44-24 1 0,-35 16 2 16,35-16 6-16,0 0-10 0,0 0 4 0,-50 18 0 15,50-18-1-15,0 0 2 0,0 0-7 0,0 0 1 16,0 0-6-16,0 0-10 0,0 0-37 0,0 0-42 16,0 0-45-16,0 0-39 0,0 0-38 0,0 0-46 15,0 0-58-15,0 0-43 0,-35-67-261 0,35 67-672 16,0 0 298-16</inkml:trace>
        </inkml:traceGroup>
        <inkml:traceGroup>
          <inkml:annotationXML>
            <emma:emma xmlns:emma="http://www.w3.org/2003/04/emma" version="1.0">
              <emma:interpretation id="{858015C9-8C4E-4F12-AF23-F82CB25B1BBF}" emma:medium="tactile" emma:mode="ink">
                <msink:context xmlns:msink="http://schemas.microsoft.com/ink/2010/main" type="inkWord" rotatedBoundingBox="12637,10877 13029,12177 11862,12529 11470,11229"/>
              </emma:interpretation>
            </emma:emma>
          </inkml:annotationXML>
          <inkml:trace contextRef="#ctx0" brushRef="#br0" timeOffset="3455.2498">3082 5073 30 0,'0'0'147'0,"0"0"-1"0,0 0-5 0,0 0-3 16,0 0-13-16,0 0 12 0,0 0-5 0,-8-43 1 15,8 43-7-15,-3-13-8 0,3 13 0 0,0 0-4 16,-4-14-2-16,4 14-4 0,-3-13-6 0,3 13-3 16,0-13-5-16,0 13-2 0,0-20-7 0,-3 7 0 0,3 13-10 15,6-25 0-15,-2 16-2 0,-4-5-4 16,0 14-11-16,0-22 0 0,3 11-5 0,2-7 4 16,-2 4-15-16,0 1 6 0,0 2-6 0,0-3-1 0,0 2-3 15,-1-1-1-15,1 0-7 0,3-1 1 0,-2 0 4 16,2 2-3-16,-1-7 0 0,1 5-2 0,0 1 4 15,5-4-11-15,-4 3-1 0,-4-1-4 16,5 2 1-16,-2 0-4 0,5-6 4 0,-5 9-8 0,4-4 1 16,-2 3 2-16,-2-3-3 0,4 4-2 0,1-1-1 15,0-1 1-15,-5 2-1 0,5-1-3 0,-1 6 4 16,1-1-5-16,-2 2 11 0,-9 4-11 0,18-11-2 16,-9 7 1-16,-1 0 0 0,-8 4 2 0,17-4-3 15,-7-2 3-15,-10 6-6 0,14-4-6 0,-14 4 11 16,17-4 2-16,-17 4-6 0,13-4 8 0,-13 4-9 15,0 0 0-15,14-1 0 0,-14 1 2 0,0 0-1 16,14-1 0-16,-14 1-14 0,0 0-8 0,18-1-12 16,-18 1-12-16,0 0-19 0,0 0-16 0,0 0-21 15,0 0-23-15,0 0-23 0,16 3-24 0,-16-3-31 16,0 0-38-16,0 0-156 0,0 0-431 0,0 0 191 16</inkml:trace>
          <inkml:trace contextRef="#ctx0" brushRef="#br0" timeOffset="5440.7601">2394 5123 11 0,'0'-12'143'0,"0"12"-12"0,0 0 4 16,0 0-12-16,0 0 1 0,3-18-1 0,-3 18-7 15,0 0-6-15,0-19-13 0,0 19-8 0,0 0-3 16,4-11 2-16,-4 11-5 0,0-16 3 0,0 16-1 16,1-17 0-16,-1 17-3 0,0-15-4 0,0 15-4 15,0-21 4-15,0 21-17 0,0-20-2 0,0 12-2 16,0 8-7-16,6-21 0 0,-6 11 3 0,0 10 0 15,0-24 0-15,7 9-3 0,-1 5-4 0,-4-6-7 16,4 2-2-16,-6 0 3 0,3-2-7 0,3 1-3 0,-6 4-1 16,5-11-3-16,-2 0-1 0,4 8 3 0,-4-6 0 15,0 6-5-15,2-8 1 0,1 9-3 16,-3-1-1-16,5-5-7 0,-5 2 4 0,4-2-2 16,-1 4-1-16,-3-4-5 0,-1 5 2 0,7-8 0 0,-3 3-3 15,2-2-2-15,-1 2 8 0,-1 1-9 0,2 3 1 16,-2-3 3-16,2 3-8 0,-5-8 5 0,4 12 1 15,4-3-4-15,-8-2 0 0,10-2-3 0,-9 3 5 16,9-2-2-16,-7-3 0 0,-1 2-1 16,4-1 4-16,-1-1-3 0,-1 7-2 0,4-9 1 0,-5 3 2 15,0 0-3-15,2 5 2 0,2-4-3 0,-1 1 3 16,-1 3-2-16,2-5 0 0,-2 6-3 0,1 0 5 16,-1-7-3-16,1 8 1 0,-2 1-1 0,1 0 3 15,-2 4-4-15,5-8 5 0,-5 8-3 0,4-5 7 16,-2 1-7-16,-2-2 4 0,2 2-8 0,-2-2 5 15,1 6-3-15,0-5-1 0,3 1 9 0,-2 0-5 16,1 1-5-16,-2-2 3 0,1 1-2 0,-2 0 2 16,3 3-3-16,-1-2-2 0,-1-2 2 0,4 2 4 15,-2 0-3-15,-6 1 0 0,-3 9 0 0,15-11 1 16,-8 3-2-16,0 0 3 0,-7 8-2 0,12-10 4 16,-12 10-1-16,8-13 6 0,-8 13-5 0,7-9-2 15,-7 9 0-15,0 0-1 0,11-4 1 0,-11 4-1 16,0 0 1-16,9-7 0 0,-9 7-1 0,0 0 0 15,0 0 2-15,11-7 0 0,-11 7-3 0,0 0 2 16,0 0-16-16,0 0-2 0,0 0-15 0,0 0-21 16,0 0-22-16,0 0-39 0,0 0-36 0,0 0-51 15,0 0-40-15,0 0-135 0,0 0-409 0,0 0 182 16</inkml:trace>
          <inkml:trace contextRef="#ctx0" brushRef="#br0" timeOffset="4362.082">2789 5149 16 0,'0'0'152'0,"0"0"-4"16,0 0 0-16,0 0-6 0,0 0-10 0,0 0-6 15,0 0 1-15,0 0-6 0,0 0-6 0,0 0 1 16,7-34-4-16,-7 34-4 0,0 0-8 0,0-22-3 16,0 22 2-16,-4-19-8 0,8 9-6 0,-4 10-2 15,-4-21-6-15,4 21 8 0,0-16-11 0,-3 0 1 16,3 16-3-16,0-22 0 0,3 7-10 0,-3 0 1 15,0 3 1-15,0-8 0 0,0 7-6 0,4-8 0 16,-4 5 2-16,4 2-4 0,-4-1 0 0,4 4-11 16,-1-3 0-16,0-4-3 0,0 2 3 0,-3 3 1 15,5-1 0-15,-2 0-8 0,-3 0-2 0,3-1 0 16,0-5-4-16,-3 6-4 0,3 1-3 0,1 1-1 16,-4 12 1-16,7-22-6 0,-3 10 11 0,-1-4 4 15,3 3-4-15,-1-1 0 0,-2 2 0 0,0 0-3 16,4 2 3-16,0-5-10 0,-3 1-5 0,-1 2-1 15,3 1 2-15,2 0-2 0,-2-4-3 0,1 7 0 16,-1-6 6-16,-1 3-13 0,4 0-1 0,-1 1-1 16,2-2 6-16,-3 4-1 0,0-1-3 0,2-1 0 15,-1-1 4-15,-2 2-2 0,6 0-2 0,-6-2 2 16,3 5-4-16,-1-3 0 0,2-1-1 0,1-1 6 16,-2-1-2-16,-1 5-5 0,-2-1 0 0,6-1 2 15,0 1 2-15,-1 2-4 0,-4 0 3 0,-7 6-2 16,14-14 9-16,-8 11-9 0,-6 3 0 0,17-10-6 15,-17 10 6-15,4-7 3 0,-4 7-4 0,11-10-2 0,-5 4 4 16,-6 6-5-16,0 0 3 0,0 0 8 16,11-9-9-16,-11 9-1 0,0 0 4 0,0 0-7 15,6-7 6-15,-6 7-2 0,0 0 2 0,0 0 3 16,0 0-3-16,0 0-11 0,0 0-17 0,0 0-17 0,0 0-31 16,0 0-38-16,0 0-36 0,0 0-29 0,0 0-21 15,0 0-39-15,-9 36-28 0,9-36-197 0,-14 16-501 16,11-9 221-16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3:24.246"/>
    </inkml:context>
    <inkml:brush xml:id="br0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A1309E5D-9C73-4E6E-A1CD-77975ECB0A13}" emma:medium="tactile" emma:mode="ink">
          <msink:context xmlns:msink="http://schemas.microsoft.com/ink/2010/main" type="writingRegion" rotatedBoundingBox="19506,11258 26068,11928 25943,13147 19381,12477"/>
        </emma:interpretation>
      </emma:emma>
    </inkml:annotationXML>
    <inkml:traceGroup>
      <inkml:annotationXML>
        <emma:emma xmlns:emma="http://www.w3.org/2003/04/emma" version="1.0">
          <emma:interpretation id="{BA75EF8C-DDB3-4312-9CF5-903E4B99BD4A}" emma:medium="tactile" emma:mode="ink">
            <msink:context xmlns:msink="http://schemas.microsoft.com/ink/2010/main" type="paragraph" rotatedBoundingBox="19506,11258 26068,11928 25943,13147 19381,1247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0F3448C-36CE-44A7-88C7-8E3DFFC46E8A}" emma:medium="tactile" emma:mode="ink">
              <msink:context xmlns:msink="http://schemas.microsoft.com/ink/2010/main" type="line" rotatedBoundingBox="19506,11258 26068,11928 25943,13147 19381,12477"/>
            </emma:interpretation>
          </emma:emma>
        </inkml:annotationXML>
        <inkml:traceGroup>
          <inkml:annotationXML>
            <emma:emma xmlns:emma="http://www.w3.org/2003/04/emma" version="1.0">
              <emma:interpretation id="{34F016FD-09A4-4318-9D99-07B84C265C72}" emma:medium="tactile" emma:mode="ink">
                <msink:context xmlns:msink="http://schemas.microsoft.com/ink/2010/main" type="inkWord" rotatedBoundingBox="19644,11498 20114,12387 19940,12479 19471,11590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10047 4330 20 0,'0'0'127'0,"0"0"-13"0,0 0 7 15,0 0-5-15,0 0-4 0,0 0 6 0,0 0-7 0,0 0 0 16,0 0-1-16,0 0 3 0,0 0-5 15,0 0 2-15,0 0-2 0,0 0 6 0,0 0-3 16,0 0 0-16,0 0-6 0,0 0-1 0,0 0-6 16,0 0-1-16,0 0-5 0,0 0-5 0,0 0-8 0,0 0 4 15,0 0-3-15,19-12-2 0,-19 12 6 0,0 0-15 16,0 0-10-16,0 0 16 0,25 4-19 16,-25-4-1-16,13 6-3 0,-13-6-2 0,18 10-2 15,-5-4-5-15,-3 3-1 0,4-6-7 0,0 5 3 0,-1 0-2 16,-5-2-11-16,6 1 15 0,0 3-16 0,0-1 2 15,-6 3-7-15,5-4-1 0,7 5 4 0,-10-1-3 16,-1-1-5-16,4 0 2 0,-2 2-3 0,-3 0 2 16,3 4-3-16,0-4 1 0,3 5 1 0,-4-7-3 15,-1 1 0-15,2 4-1 0,-3-1-3 0,3-2 2 16,0 2-5-16,-4-2 4 0,1 3 8 0,3 1-11 16,-7-4 2-16,4 9 0 0,2-3-3 0,-6-2 1 15,6 4 2-15,-5-1-3 0,1-5 2 0,-4-1 2 16,2 2-3-16,3 2-2 0,-4 5 1 0,-2-1-1 15,3-4-4-15,0-2 4 0,-2-2 0 0,3 1-6 16,-2-1 9-16,-2-2-9 0,1-2 4 0,-2-10 6 16,0 19-9-16,0-19 2 0,3 18 1 0,-1-10-4 15,-1 7-4-15,-1-15 1 0,2 22 0 0,1-13 4 16,-3-9-14-16,5 20 7 0,-2-12-19 0,-1 3-6 16,-2-11-6-16,1 19-3 0,-1-19-17 0,5 15-6 15,-5-15-20-15,3 11-15 0,-3-11-24 0,5 10-30 16,-5-10-53-16,0 0-37 0,1 11-203 0,-1-11-485 15,0 0 215-15</inkml:trace>
        </inkml:traceGroup>
        <inkml:traceGroup>
          <inkml:annotationXML>
            <emma:emma xmlns:emma="http://www.w3.org/2003/04/emma" version="1.0">
              <emma:interpretation id="{79679CC9-B615-4748-A776-B515FA5354E9}" emma:medium="tactile" emma:mode="ink">
                <msink:context xmlns:msink="http://schemas.microsoft.com/ink/2010/main" type="inkWord" rotatedBoundingBox="24554,11774 25141,11834 25017,13053 24429,12992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8550.6659">15129 4512 112 0,'0'0'229'15,"0"0"-10"-15,11 45-5 0,-4-26-3 0,2 6-7 16,5 12-1-16,4 3-8 0,7 2 2 0,7 24-8 16,-4-4-6-16,-6-21 3 0,0 27 1 15,-3-22-3-15,3 29-8 0,7 0 4 0,1-12-11 0,-10 12-6 16,-2-14-2-16,2 5-8 0,-12-22-30 0,22 15-4 15,-23-18-12-15,7-3-15 0,-2-1-20 0,0 1-8 16,-8-14-32-16,3-1-27 0,1-3-29 0,-4-7-28 16,1 0-26-16,-5-3-34 0,0-10-40 0,6 13-42 15,-6-13-45-15,0 0-29 0,0 0-28 0,0 0-190 16,0 0-526-16,0 0 233 0</inkml:trace>
        </inkml:traceGroup>
        <inkml:traceGroup>
          <inkml:annotationXML>
            <emma:emma xmlns:emma="http://www.w3.org/2003/04/emma" version="1.0">
              <emma:interpretation id="{97581A79-F5D8-4BC4-9FA6-7765D900407A}" emma:medium="tactile" emma:mode="ink">
                <msink:context xmlns:msink="http://schemas.microsoft.com/ink/2010/main" type="inkWord" rotatedBoundingBox="25103,12022 26048,12119 25962,12964 25016,12867"/>
              </emma:interpretation>
              <emma:one-of disjunction-type="recognition" id="oneOf2">
                <emma:interpretation id="interp2" emma:lang="" emma:confidence="0">
                  <emma:literal>11</emma:literal>
                </emma:interpretation>
                <emma:interpretation id="interp3" emma:lang="" emma:confidence="0">
                  <emma:literal>»</emma:literal>
                </emma:interpretation>
                <emma:interpretation id="interp4" emma:lang="" emma:confidence="0">
                  <emma:literal>1:</emma:literal>
                </emma:interpretation>
                <emma:interpretation id="interp5" emma:lang="" emma:confidence="0">
                  <emma:literal>14</emma:literal>
                </emma:interpretation>
                <emma:interpretation id="interp6" emma:lang="" emma:confidence="0">
                  <emma:literal>1,</emma:literal>
                </emma:interpretation>
              </emma:one-of>
            </emma:emma>
          </inkml:annotationXML>
          <inkml:trace contextRef="#ctx0" brushRef="#br0" timeOffset="8847.5584">15689 4767 284 0,'0'0'315'0,"0"0"-11"0,-15 35-8 0,15-21-9 16,4 5-16-16,-1-3-13 0,5 8 4 0,-7 4-22 15,15 7-21-15,1-2 5 0,-2 6-19 0,5-2-10 16,1 2-13-16,-4-5-19 0,1 2-19 0,-3 3-9 16,8-2-20-16,-11 1-7 0,1-12-4 0,-2 0-18 15,0 3-26-15,0 9-18 0,-5-13-30 0,2-2-27 16,2 1-30-16,-2-4-36 0,-5-4-37 0,0-2-40 16,3 0-45-16,-3-3-33 0,2-3-27 0,-5-8-33 15,6 9-220-15,-6-9-559 0,0 0 247 0</inkml:trace>
          <inkml:trace contextRef="#ctx0" brushRef="#br0" timeOffset="9114.1315">16144 4808 244 0,'0'0'356'0,"0"0"-5"0,0 0-8 0,33 17 4 15,-23-5 0-15,-3-1-6 0,12 8-7 0,-4 2-13 16,-3 2-18-16,7-1-23 0,8 12-21 0,-8-1-20 0,-2 3-13 16,6 2-9-16,-8 3-18 0,6 0-17 0,4 24-14 15,-11-28-16-15,-4 5-14 0,4-2-22 0,-4 1-13 16,1-2-24-16,1 0-18 0,3-5-37 0,-8-6-31 16,0-5-46-16,-2 2-36 0,4-5-46 0,-4 1-51 15,-4-6-44-15,1 5-39 0,1-7-35 0,5-2-49 16,-8 5-331-16,0-16-741 0,-5 17 327 0</inkml:trace>
        </inkml:traceGroup>
      </inkml:traceGroup>
    </inkml:traceGroup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2:31.892"/>
    </inkml:context>
    <inkml:brush xml:id="br0">
      <inkml:brushProperty name="width" value="0.13333" units="cm"/>
      <inkml:brushProperty name="height" value="0.13333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C11D3BF8-9C4E-40AC-B5CA-12D8195B270C}" emma:medium="tactile" emma:mode="ink">
          <msink:context xmlns:msink="http://schemas.microsoft.com/ink/2010/main" type="writingRegion" rotatedBoundingBox="723,12635 1907,12635 1907,13992 723,13992"/>
        </emma:interpretation>
      </emma:emma>
    </inkml:annotationXML>
    <inkml:traceGroup>
      <inkml:annotationXML>
        <emma:emma xmlns:emma="http://www.w3.org/2003/04/emma" version="1.0">
          <emma:interpretation id="{2E86DE23-9793-440C-A523-6BBDEF66D388}" emma:medium="tactile" emma:mode="ink">
            <msink:context xmlns:msink="http://schemas.microsoft.com/ink/2010/main" type="paragraph" rotatedBoundingBox="723,12635 1907,12635 1907,13992 723,1399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229F185-65D0-4CB1-8567-C496DF0B96BD}" emma:medium="tactile" emma:mode="ink">
              <msink:context xmlns:msink="http://schemas.microsoft.com/ink/2010/main" type="line" rotatedBoundingBox="723,12635 1907,12635 1907,13992 723,13992"/>
            </emma:interpretation>
          </emma:emma>
        </inkml:annotationXML>
        <inkml:traceGroup>
          <inkml:annotationXML>
            <emma:emma xmlns:emma="http://www.w3.org/2003/04/emma" version="1.0">
              <emma:interpretation id="{04162D8D-9F01-4B50-91C0-7F6ADF753BED}" emma:medium="tactile" emma:mode="ink">
                <msink:context xmlns:msink="http://schemas.microsoft.com/ink/2010/main" type="inkWord" rotatedBoundingBox="723,12635 1907,12635 1907,13992 723,13992"/>
              </emma:interpretation>
            </emma:emma>
          </inkml:annotationXML>
          <inkml:trace contextRef="#ctx0" brushRef="#br0">-8692 5373 51 0,'0'0'143'0,"0"0"-5"0,0 0-3 16,-10 21-12-16,10-21-10 0,5 21-6 0,1 1 10 15,0-2-7-15,4-8-3 0,1 12-2 0,6 12 21 16,-1-3-2-16,3 1 4 0,-1 6 10 0,4 1-9 16,-2 3-7-16,10 15-4 0,-9-21-10 0,9 25-6 15,-2-1 6-15,1-2 4 0,-7-23-9 0,-2 7-5 16,9 15-8-16,6 3-10 0,-20-22-8 0,3-2 0 15,-2 6-7-15,-1-2-2 0,4 0-4 0,-3-3 0 16,-2-2-10-16,-1-11 8 0,3 10-3 0,-7-15 0 16,-2 7-7-16,2-6-4 0,-4-8 1 0,1 9-4 15,-1-12 1-15,-2 2 0 0,2 0-3 0,-2-2-7 16,-3-11 1-16,2 15-3 0,-2-15 20 0,1 10-21 16,-1-10-1-16,0 0 4 0,0 0-1 0,0 0 5 15,0 0-14-15,0 0-6 0,0 0-6 0,0 0 8 16,0 0-5-16,0 0-2 0,-33-17 1 0,20 5-5 15,-2-7 0-15,-1 1-4 0,0-7 4 0,-1 1-1 16,-4-9 1-16,-3-3-2 0,5 4 1 0,2 8 0 16,-8-16-1-16,1 0 10 0,-1 2-25 0,1 1 14 15,-1-3 10-15,1-1-9 0,5 0 0 0,-2-1-1 16,6 0 6-16,-4 4-11 0,3-2 4 0,-2 1-3 16,6 1 2-16,-1 3 3 0,-1-5-6 0,3 17 0 15,3-3-1-15,0 1-3 0,-1-1 15 0,2 4-18 16,-1-1 10-16,-1 0 0 0,4 2 2 0,-1 6-5 15,1 0 2-15,4 1 0 0,-1 6 4 0,-3-5-6 16,5 13-2-16,0 0 1 0,-5-20 1 0,5 20 1 16,-3-11-10-16,3 11 2 0,0 0 14 0,0 0-5 15,0 0 3-15,0 0 8 0,10-11 17 0,-10 11-2 16,0 0 7-16,35 7-1 0,-21 1 0 0,5 6 1 16,4-2 12-16,14 3 0 0,-10-1-3 0,14 5 0 15,-2 1 5-15,-12-8-7 0,13 6-4 0,-4 2 0 16,-8-5 8-16,7 0-1 0,6 8 6 0,-14-10-10 15,10 6 5-15,-11-5-3 0,11 6-2 0,-12-6 1 16,8 11-2-16,2-1 0 0,0-4-1 0,3 0 6 16,-4 3-4-16,-11-9 2 0,0 2-3 0,3 1-5 15,2-3 0-15,-3 0-4 0,10 4 0 0,-10-5-3 16,1-2-2-16,-3 5-1 0,1-6-2 0,-3 5-4 16,-10-4-2-16,11 0-1 0,-2-4-2 0,-7-2-5 0,-4-1-10 15,-9-4-19-15,13 10-18 0,-13-10-52 16,0 0-8-16,14 11-35 0,-14-11-21 0,0 0-22 15,10 1-22-15,-10-1-26 0,0 0-26 0,0 0-29 16,0 0-21-16,0 0-19 0,0 0-13 0,0 0-177 16,0 0-553-16,-52-13 244 0</inkml:trace>
          <inkml:trace contextRef="#ctx0" brushRef="#br0" timeOffset="328.1322">-8348 6483 192 0,'0'0'211'15,"0"0"7"-15,0 0 11 0,0 0-2 0,0 0-4 16,0 0-6-16,0 0 6 0,35-41-10 0,-18 26-11 15,4-2 8-15,1-2-2 0,0 0-7 0,10-12-7 16,-1 1-11-16,-2-5-10 0,1 5-14 0,0 2-7 16,3-3-1-16,-5-1-18 0,1 1-9 0,-1 5-7 15,4-6-15-15,-12 17-9 0,9-12-13 0,-10 9-15 16,1 2 7-16,1-5-15 0,-2 2-24 0,-3 1-41 16,4 7-55-16,-7 1-47 0,-7 5-63 0,-6 5-67 15,16-14-81-15,-16 14-304 0,0 0-677 0,0 0 301 16</inkml:trace>
        </inkml:traceGroup>
      </inkml:traceGroup>
    </inkml:traceGroup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3:20.556"/>
    </inkml:context>
    <inkml:brush xml:id="br0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0A6F00C8-5C71-427F-B9D4-EFFF46846DAF}" emma:medium="tactile" emma:mode="ink">
          <msink:context xmlns:msink="http://schemas.microsoft.com/ink/2010/main" type="writingRegion" rotatedBoundingBox="28429,4689 31708,13786 28688,14875 25409,5778"/>
        </emma:interpretation>
      </emma:emma>
    </inkml:annotationXML>
    <inkml:traceGroup>
      <inkml:annotationXML>
        <emma:emma xmlns:emma="http://www.w3.org/2003/04/emma" version="1.0">
          <emma:interpretation id="{FAFF911B-65AF-41AA-9771-BC213161D960}" emma:medium="tactile" emma:mode="ink">
            <msink:context xmlns:msink="http://schemas.microsoft.com/ink/2010/main" type="paragraph" rotatedBoundingBox="28429,4689 31708,13786 30353,14274 27075,517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6DF7C32-7FA2-49F8-9308-0100E89CE791}" emma:medium="tactile" emma:mode="ink">
              <msink:context xmlns:msink="http://schemas.microsoft.com/ink/2010/main" type="line" rotatedBoundingBox="28429,4689 31708,13786 30353,14274 27074,5178"/>
            </emma:interpretation>
          </emma:emma>
        </inkml:annotationXML>
        <inkml:traceGroup>
          <inkml:annotationXML>
            <emma:emma xmlns:emma="http://www.w3.org/2003/04/emma" version="1.0">
              <emma:interpretation id="{045D828E-7575-4C1F-AF7B-15A9512DB87D}" emma:medium="tactile" emma:mode="ink">
                <msink:context xmlns:msink="http://schemas.microsoft.com/ink/2010/main" type="inkWord" rotatedBoundingBox="28429,4689 29109,6575 27754,7063 27075,5177"/>
              </emma:interpretation>
              <emma:one-of disjunction-type="recognition" id="oneOf0">
                <emma:interpretation id="interp0" emma:lang="" emma:confidence="0">
                  <emma:literal>3,</emma:literal>
                </emma:interpretation>
                <emma:interpretation id="interp1" emma:lang="" emma:confidence="0">
                  <emma:literal>З,</emma:literal>
                </emma:interpretation>
                <emma:interpretation id="interp2" emma:lang="" emma:confidence="0">
                  <emma:literal>34</emma:literal>
                </emma:interpretation>
                <emma:interpretation id="interp3" emma:lang="" emma:confidence="0">
                  <emma:literal>З.</emma:literal>
                </emma:interpretation>
                <emma:interpretation id="interp4" emma:lang="" emma:confidence="0">
                  <emma:literal>3</emma:literal>
                </emma:interpretation>
              </emma:one-of>
            </emma:emma>
          </inkml:annotationXML>
          <inkml:trace contextRef="#ctx0" brushRef="#br0">326 486 40 0,'0'0'187'0,"0"0"-9"0,-10-77-20 0,10 77-14 16,0 0 2-16,5-74 0 0,-5 74-7 0,11-52-5 15,-11 52 0-15,16-61-5 0,-16 61-6 0,20-65-3 16,-7 30-9-16,-13 35-15 0,22-63-4 0,-1 30-10 16,-21 33-7-16,17-39-3 0,-17 39-6 0,0 0-7 15,36-51-4-15,-36 51-8 0,29-23-10 0,-29 23 3 16,0 0-5-16,0 0-4 0,0 0 1 0,47-14-7 15,-47 14 1-15,0 0-5 0,0 0 6 0,0 0 4 16,70 58-7-16,-70-58 1 0,22 41 0 0,-22-41 1 16,25 56-6-16,-25-56 3 0,18 51-1 0,-18-51 1 15,7 61 0-15,-7-61-1 0,8 54-3 0,-8-54 0 16,-6 63-2-16,6-63 0 0,0 0-1 0,-8 74-1 16,8-74-3-16,0 0 1 0,-14 59 0 0,14-59-1 15,0 0-1-15,0 0 1 0,0 0-4 0,0 0 3 16,-8 40-5-16,8-40 2 0,0 0 0 0,0 0-1 15,0 0-2-15,0 0 0 0,0 0-2 0,0 0 0 16,0 0 2-16,0 0-4 0,0 0 0 0,0 0-2 16,0 0 1-16,0 0 6 0,0 0-7 0,0 0 3 15,81-124-4-15,-81 124 5 0,41-19-5 0,-41 19 3 0,0 0-1 16,66-12-1-16,-66 12 0 0,55 1-3 16,-55-1 8-16,0 0-6 0,81 14 1 0,-81-14 1 15,54 19-1-15,-54-19 2 0,55 26 5 0,-55-26-6 16,47 36 0-16,-18-9-1 0,-29-27 0 0,31 48 3 15,-10-17 0-15,-21-31-4 0,30 65 4 0,-17-25 0 0,-13-40 2 16,11 64-2-16,-7-23-1 0,-4-41 2 0,-3 78 0 16,3-78 0-16,-8 77 6 0,8-77-2 15,-12 58 6-15,12-58 2 0,-30 61-3 0,30-61 7 16,-26 46 3-16,26-46-6 0,-31 46 3 0,31-46 0 0,-36 37 12 16,36-37 6-16,-31 27 1 0,31-27-6 0,-37 22-7 15,37-22 11-15,0 0-2 0,0 0-2 0,-54 13-1 16,54-13-3-16,0 0-7 0,0 0 0 15,0 0 0-15,0 0-2 0,0 0-1 0,0 0 0 0,0 0-8 16,-71-48-9-16,71 48-14 0,0 0-21 0,0 0-17 16,-5-47-18-16,5 47-28 0,0 0-37 0,0 0-41 15,0 0-42-15,0 0-35 0,0 0-233 0,36-90-525 16,-36 90 233-16</inkml:trace>
          <inkml:trace contextRef="#ctx0" brushRef="#br0" timeOffset="328.1108">1680 586 234 0,'0'0'258'0,"0"0"-11"0,0 0-6 0,0 0-2 16,0 0-10-16,57 89-11 0,-57-89-6 0,30 71-10 16,-13-34-18-16,-2 1-7 0,-15-38-25 0,28 80-8 15,-11-39-14-15,-6-1-15 0,-11-40-9 0,37 73-17 16,-18-31-13-16,-2-2-29 0,-17-40-28 0,25 78-38 15,-7-42-59-15,-18-36-78 0,28 60-90 0,-15-21-224 16,-13-39-510-16,22 47 226 0</inkml:trace>
          <inkml:trace contextRef="#ctx0" brushRef="#br0" timeOffset="-718.7784">0 0 28 0,'0'0'134'0,"0"0"-3"0,0 0 5 0,0 0 9 16,0 0-4-16,0 0 2 0,70 117 4 0,-44-55-1 15,0-2-7-15,2-1-2 0,2 1-10 0,-3 2-6 16,3-2 0-16,-1-2-6 0,-4 7-7 15,-1 3-7-15,-7-5-8 0,5 0-6 0,3 1-8 0,-1 1 2 16,-2-4-16-16,-4-21-9 0,5 22-4 0,-12-21 0 16,-1 4-11-16,-10-45 2 0,33 73-4 0,-22-33-6 15,8-1-9-15,-19-39-13 0,16 39-24 0,-16-39-18 16,0 0-25-16,17 51-31 0,-17-51-39 0,0 0-18 16,0 0-21-16,0 0-28 0,0 0-151 0,0 0-372 15,0 0 165-15</inkml:trace>
        </inkml:traceGroup>
        <inkml:traceGroup>
          <inkml:annotationXML>
            <emma:emma xmlns:emma="http://www.w3.org/2003/04/emma" version="1.0">
              <emma:interpretation id="{9451242D-0F0D-445A-8403-61096E1A2709}" emma:medium="tactile" emma:mode="ink">
                <msink:context xmlns:msink="http://schemas.microsoft.com/ink/2010/main" type="inkWord" rotatedBoundingBox="30559,11899 31293,13936 30474,14231 29740,12194"/>
              </emma:interpretation>
              <emma:one-of disjunction-type="recognition" id="oneOf1">
                <emma:interpretation id="interp5" emma:lang="" emma:confidence="1">
                  <emma:literal/>
                </emma:interpretation>
              </emma:one-of>
            </emma:emma>
          </inkml:annotationXML>
          <inkml:trace contextRef="#ctx0" brushRef="#br0" timeOffset="1627.9982">3286 7043 67 0,'3'11'152'0,"3"-3"-18"16,1 4-8-16,4 2-4 0,-4-3-4 0,3-2-7 16,-2 4-10-16,0-3-5 0,0-2-8 0,-8-8-6 15,6 9 3-15,-6-9-2 0,11 7-7 0,-11-7 0 16,11 5 7-16,-11-5 4 0,0 0 1 0,0 0-5 16,0 0-14-16,0 0 1 0,13-21-9 0,-12 11-4 15,1-4-8-15,1 1-6 0,-3-2-1 0,-5-6-4 16,4 5 2-16,-4-6-7 0,2 0-3 0,-8 3 1 15,1-3 8-15,1 4 10 0,-5 0-8 0,-5-1-4 16,4 1-6-16,-2 5 10 0,-4 0 0 0,1 2-1 16,-2 0 32-16,4 9-2 0,-5 0-5 0,1 4-9 15,-2 2-1-15,0 3-1 0,-1 5 4 0,4-1-2 16,-2 4-1-16,4 4-1 0,-2 3-5 0,-1 16 6 16,3-5-1-16,2 7-5 0,-5 21-1 0,9-21 2 15,2 3-11-15,1 23-3 0,4-21 10 0,1 3-6 16,5 21-1-16,7-4 6 0,-4-20-4 0,3 24-3 15,7-3 3-15,4-3 1 0,-3-17 5 0,4 17 6 16,2-1-3-16,-2-20-4 0,1 3 2 0,-5-3-6 16,6-4-3-16,4 4 1 0,-7-2-1 0,4-3-10 15,0-4 7-15,2 0-7 0,6-8 4 0,-15-7-7 16,-1 1 3-16,7-4 5 0,-4 1 13 0,1-3-3 16,1-3-7-16,-2-1-1 0,-9-8-8 0,4 1 3 15,4-1 9-15,-15-1 5 0,25 1 9 0,-11-5-4 16,0-1-4-16,7-6-5 0,-5-7-3 0,0 3-2 15,-2-4-1-15,0 1-6 0,5-5-4 0,-3 1-22 16,-4 0-8-16,-2 0-20 0,4 2-17 0,5-1-23 16,-5 2-33-16,4 2-44 0,-2 0-42 0,-5 8-45 15,-2 5-53-15,1-6-58 0,-3 4-47 0,-7 6-203 0,13-4-637 16,-13 4 283-16</inkml:trace>
          <inkml:trace contextRef="#ctx0" brushRef="#br0" timeOffset="1878.0014">3948 8065 16 0,'20'17'324'0,"-13"-5"-36"0,-1 2-10 0,4 5-16 16,-3 4-19-16,1 4-16 0,3 9-23 0,-1-9-15 15,4 8-23-15,0 9-10 0,-3-1-16 0,4 21-18 16,-7-22-9-16,-1 7-37 0,-2-22-45 0,2 19-53 16,-1-2-68-16,5 0-91 0,-6-4-243 0,-8 5-459 15,1-16 203-15</inkml:trace>
        </inkml:traceGroup>
      </inkml:traceGroup>
    </inkml:traceGroup>
    <inkml:traceGroup>
      <inkml:annotationXML>
        <emma:emma xmlns:emma="http://www.w3.org/2003/04/emma" version="1.0">
          <emma:interpretation id="{463E613C-FB9D-4267-B230-5C76AA2BEF74}" emma:medium="tactile" emma:mode="ink">
            <msink:context xmlns:msink="http://schemas.microsoft.com/ink/2010/main" type="paragraph" rotatedBoundingBox="27040,6682 29680,12011 28536,12578 25896,7249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90ECCA9-7AE8-4C2D-98C4-8FCC040463C3}" emma:medium="tactile" emma:mode="ink">
              <msink:context xmlns:msink="http://schemas.microsoft.com/ink/2010/main" type="line" rotatedBoundingBox="27040,6682 29680,12011 28536,12578 25896,7249"/>
            </emma:interpretation>
          </emma:emma>
        </inkml:annotationXML>
        <inkml:traceGroup>
          <inkml:annotationXML>
            <emma:emma xmlns:emma="http://www.w3.org/2003/04/emma" version="1.0">
              <emma:interpretation id="{30D5E35E-0A9B-4860-93BB-CF9FFA53D8E0}" emma:medium="tactile" emma:mode="ink">
                <msink:context xmlns:msink="http://schemas.microsoft.com/ink/2010/main" type="inkWord" rotatedBoundingBox="27040,6682 27629,7873 26503,8431 25913,7240"/>
              </emma:interpretation>
              <emma:one-of disjunction-type="recognition" id="oneOf2">
                <emma:interpretation id="interp6" emma:lang="" emma:confidence="1">
                  <emma:literal/>
                </emma:interpretation>
              </emma:one-of>
            </emma:emma>
          </inkml:annotationXML>
          <inkml:trace contextRef="#ctx0" brushRef="#br0" timeOffset="5346.7972">-831 1899 123 0,'0'0'127'0,"0"0"-13"0,0 0-3 0,0 0 10 16,0 0 10-16,0 0 4 0,0 0 0 15,0 0-9-15,0 0 1 0,0 0-2 0,0 0-5 0,0 0-4 16,0 0 4-16,96 66-5 0,-96-66-16 0,0 0-3 16,27 28-4-16,-27-28-5 0,40 28-4 0,-40-28-8 15,0 0 1-15,31 30-6 0,-31-30 6 0,43 25-6 16,-43-25-3-16,38 24 6 0,-38-24-16 0,36 28 5 15,-36-28-8-15,38 21-6 0,-38-21 1 0,0 0-2 16,43 29-3-16,-43-29-1 0,39 23-4 0,-39-23-1 16,0 0-5-16,49 27-6 0,-49-27 7 0,0 0-10 15,55 27 2-15,-55-27-2 0,37 14-6 0,-37-14 0 16,0 0 1-16,54 21-4 0,-54-21-4 0,0 0 1 16,50 16-2-16,-50-16 1 0,0 0-4 0,52 11 0 15,-52-11 3-15,0 0-4 0,49 8 1 0,-49-8-1 16,0 0-2-16,0 0-1 0,70-4 1 0,-70 4-1 15,0 0-1-15,0 0 1 0,58-14 2 0,-58 14-1 16,0 0 1-16,0 0-3 0,62-16 1 0,-62 16-2 16,0 0-2-16,49-18 4 0,-49 18-1 0,0 0-5 15,0 0 2-15,46-23-2 0,-46 23 8 0,0 0-4 16,0 0-3-16,0 0 11 0,46-23-7 0,-46 23-8 16,0 0 7-16,0 0-1 0,0 0 0 0,38-16-3 15,-38 16 1-15,0 0-3 0,0 0-1 0,0 0-6 0,0 0-7 16,0 0-7-16,0 0-8 0,0 0-24 15,0 0-17-15,0 0-26 0,0 0-36 0,0 0-51 16,0 0-38-16,0 0-236 0,0 0-500 0,0 0 221 0</inkml:trace>
          <inkml:trace contextRef="#ctx0" brushRef="#br0" timeOffset="6457.1234">-1105 2151 118 0,'0'0'118'16,"0"0"-3"-16,0 0 1 0,0 0-8 0,0 0-4 15,0 0-1-15,0 0-4 0,0 0-8 0,0 0 0 16,0 0-7-16,0 0-8 0,0 0-1 16,0 0-5-16,0 0-5 0,0 0 6 0,0 0-10 0,0 0-5 15,0 0 3-15,0 0-6 0,0 0 1 0,0 0 0 16,0 0 6-16,0 0-5 0,0 0-1 0,0 0-2 15,0 0-8-15,0 0 2 0,0 0-1 0,0 0-4 16,0 0 2-16,0 0-4 0,0 0 6 0,0 0 4 16,0 0 3-16,30 87-2 0,-30-87 1 0,0 0 6 15,38 42 4-15,-38-42-5 0,30 27 9 0,-30-27-8 16,54 36 1-16,-54-36-5 0,36 33 0 0,-36-33 0 16,48 38 2-16,-48-38-9 0,39 33 1 0,-39-33 2 15,41 35 5-15,-41-35-7 0,46 30-4 0,-14-7-2 16,-32-23-1-16,41 30-1 0,-41-30 0 0,47 29-6 15,-47-29 2-15,48 30-15 0,-48-30 6 0,47 26 0 16,-47-26-4-16,51 30-2 0,-51-30-8 0,44 24 6 16,-44-24-2-16,49 24-3 0,-49-24 1 0,47 26-3 15,-47-26 1-15,46 17-2 0,-46-17-1 0,48 23 3 16,-48-23-5-16,45 17 2 0,-45-17-2 0,45 15 8 16,-45-15-12-16,0 0 3 0,63 23-4 0,-63-23 2 15,0 0-5-15,54 12 2 0,-54-12-1 0,0 0 2 16,66 11-5-16,-66-11 7 0,0 0-3 0,0 0 0 0,60 7-2 15,-60-7 0-15,0 0 2 0,0 0 3 0,70-4-6 16,-70 4 4-16,0 0-5 0,0 0 0 16,55-14 3-16,-55 14 0 0,0 0-7 0,0 0 11 15,49-26-1-15,-49 26 0 0,0 0-1 0,0 0-6 0,0 0 9 16,39-15-8-16,-39 15 3 0,0 0-2 0,0 0 4 16,0 0-1-16,0 0 1 0,0 0 0 0,0 0-5 15,0 0-18-15,0 0-11 0,42-22-21 0,-42 22-12 16,0 0-29-16,0 0-22 0,0 0-31 0,0 0-32 15,0 0-34-15,0 0-40 0,0 0-210 0,0 0-501 16,0 0 221-16</inkml:trace>
        </inkml:traceGroup>
        <inkml:traceGroup>
          <inkml:annotationXML>
            <emma:emma xmlns:emma="http://www.w3.org/2003/04/emma" version="1.0">
              <emma:interpretation id="{8B0BBE8D-DAC6-40BF-A2AE-A20382544635}" emma:medium="tactile" emma:mode="ink">
                <msink:context xmlns:msink="http://schemas.microsoft.com/ink/2010/main" type="inkWord" rotatedBoundingBox="28923,10951 29494,12103 28536,12578 27965,11425"/>
              </emma:interpretation>
              <emma:one-of disjunction-type="recognition" id="oneOf3">
                <emma:interpretation id="interp7" emma:lang="" emma:confidence="1">
                  <emma:literal/>
                </emma:interpretation>
              </emma:one-of>
            </emma:emma>
          </inkml:annotationXML>
          <inkml:trace contextRef="#ctx0" brushRef="#br0" timeOffset="8505.1755">1631 7064 24 0,'0'0'112'0,"0"0"-10"0,0 0 3 0,0 0-10 15,0 0 5-15,0 0-2 0,0 0-12 0,0 0 3 16,0 0-2-16,0 0-8 0,0 0 6 0,0 0 2 16,0 0-1-16,0 0 5 0,0 0 0 0,0 0-3 15,0 0-7-15,0 0 3 0,0 0-6 0,0 0-2 16,0 0-8-16,0 0 2 0,0 0 0 0,0 0 2 15,0 0 1-15,0 0-6 0,0 0 2 0,0 0 2 16,0 0-7-16,0 0-4 0,0 0-6 0,2-33-3 16,-2 33-8-16,0-17 4 0,0 17-8 0,1-19 0 15,-1 19-5-15,-1-22 0 0,-1 7 2 0,-1 2 1 16,1-3-5-16,4 2-5 0,3 1-5 0,-4-7 4 16,2 4-6-16,-1-6 2 0,-1-2-5 0,-2 4 0 15,4-1 1-15,-1-2-4 0,1 3 2 0,2-5-2 0,-2-2-3 16,1 3 0-16,3 0 0 0,-1-2 1 15,-3 1-3-15,2 5 2 0,1-4-3 0,4-2-2 16,-5 4 8-16,2-4-8 0,-2 3-2 0,2 1 0 16,2-4-2-16,-1 0 3 0,1 0-3 0,1 8-2 0,-1-5 1 15,-4 1 0-15,6 1 3 0,0 4-4 0,-4 3-4 16,-1-7 7-16,-3 9-5 0,2-2 1 16,3 2-1-16,4-4 4 0,-4 3-2 0,-5 2 0 15,4-1-2-15,4 1 0 0,-8 4 3 0,-3 7-2 0,8-11 5 16,0 4-3-16,-8 7-6 0,6-15 2 0,-6 15-9 15,10-7-1-15,-10 7-3 0,0 0-3 0,7-8-11 16,-7 8-1-16,0 0-12 0,0 0-11 0,7-7-16 16,-7 7-19-16,0 0-22 0,0 0-27 0,0 0-43 15,0 0-32-15,0 0-164 0,0 0-407 0,0 0 180 16</inkml:trace>
          <inkml:trace contextRef="#ctx0" brushRef="#br0" timeOffset="7723.9155">1868 7199 191 0,'-8'-22'211'0,"8"22"-22"15,-1-13-15-15,1 13-10 0,-5-18-4 0,5 18-9 16,-3-15-7-16,3 15-14 0,-5-21 3 0,3 8-9 16,2 13-8-16,0-23-6 0,0 8-8 0,-1-1-9 15,-1 4-8-15,-1-1-3 0,3-2-6 0,-2 1-2 16,2-2-4-16,0 1-3 0,2-5-5 0,0 4-8 16,-1 2-9-16,-1-8 1 0,2 2-3 0,-4 0-5 15,2 0 4-15,0 7-5 0,2-7-3 0,1-1 0 16,2 0-1-16,-2 0 2 0,2 1-3 0,1-2-3 15,-5 1-3-15,6-3-2 0,2 3-2 0,-6 0 8 16,5-2-15-16,-4 3 1 0,0 2 3 0,6-7-3 16,1 8-7-16,0 0 4 0,-2-2-3 0,10 2-1 15,-14 5-1-15,0-2-3 0,3 1 13 0,-2 3-14 16,4-5 2-16,-3 4-3 0,1 0 0 0,0 0-2 16,-1 4 0-16,-1 0-3 0,-6 7-6 0,14-11 4 15,-8 4-1-15,-6 7-8 0,18-6 2 0,-18 6-9 0,12-2 2 16,-12 2-10-16,11-6-15 0,-11 6-8 0,0 0-15 15,0 0-16-15,18 7-25 0,-18-7-30 0,0 0-28 16,0 0-37-16,8 9-21 0,-8-9-158 0,0 0-412 16,-2 16 182-16</inkml:trace>
          <inkml:trace contextRef="#ctx0" brushRef="#br0" timeOffset="9352.0705">1362 7199 66 0,'0'0'105'16,"0"0"2"-16,0 0-10 0,0 0 7 0,0 0-4 0,0 0-5 16,0 0 4-16,0 0-14 0,0 0 4 0,0 0-2 15,0 0 0-15,0 0-1 0,0 0 4 16,0 0-2-16,-3-35-1 0,3 35-1 0,0 0-1 15,-3-20 1-15,3 20-5 0,3-19-8 0,0 8 0 0,-1-2 3 16,1 0-5-16,2-7-9 0,-5 7-4 0,1-1-4 16,1 1 1-16,0-4 3 0,-1 1-4 0,2-7-1 15,-1 2 1-15,1-1 16 0,-1 2 4 16,1 0-2-16,0-1-7 0,0-3-4 0,2-2-5 0,-2 0 0 16,3-10 4-16,-1 9-3 0,-2-1-6 0,7-11 1 15,-2 3 0-15,-2-1-10 0,0 11 0 0,2-12-4 16,2 14-4-16,-1-3-1 0,4-8-2 0,-5 10-7 15,1 0-4-15,1 1 3 0,1 1-6 0,-3-4 0 16,0 4-2-16,1-5-5 0,-1 2 3 0,3 2 0 16,-3 0-2-16,1 5 0 0,-1-3-5 0,2-4 0 15,2 1 0-15,-5 1-1 0,5-1-2 0,-4 2-1 16,3 1 2-16,-1 0 1 0,-1-4 5 0,-1 9-6 16,0-3-2-16,6 5-1 0,-7 1 6 0,2 3-3 15,7-4-4-15,-10 6 4 0,2 1-2 0,0 1 0 16,-8 7-3-16,6-13-3 0,2 9 7 0,-8 4 0 15,8-8-6-15,-8 8-9 0,8-9-3 0,-8 9-6 16,0 0-10-16,11-9-19 0,-11 9-18 0,0 0-31 16,0 0-39-16,13-4-44 0,-13 4-50 0,0 0-251 15,0 0-523-15,0 0 233 0</inkml:trace>
        </inkml:traceGroup>
      </inkml:traceGroup>
    </inkml:traceGroup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2:44.884"/>
    </inkml:context>
    <inkml:brush xml:id="br0">
      <inkml:brushProperty name="width" value="0.13333" units="cm"/>
      <inkml:brushProperty name="height" value="0.13333" units="cm"/>
      <inkml:brushProperty name="color" value="#3165BB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EA3B1625-6E4C-4432-9ACD-B9CEEBEEFE3C}" emma:medium="tactile" emma:mode="ink">
          <msink:context xmlns:msink="http://schemas.microsoft.com/ink/2010/main" type="writingRegion" rotatedBoundingBox="6125,8813 28779,8956 28770,10321 6116,10177"/>
        </emma:interpretation>
      </emma:emma>
    </inkml:annotationXML>
    <inkml:traceGroup>
      <inkml:annotationXML>
        <emma:emma xmlns:emma="http://www.w3.org/2003/04/emma" version="1.0">
          <emma:interpretation id="{DE4FB741-3E29-4BBE-B4C6-0A64549A4AA9}" emma:medium="tactile" emma:mode="ink">
            <msink:context xmlns:msink="http://schemas.microsoft.com/ink/2010/main" type="paragraph" rotatedBoundingBox="6125,8813 28779,8956 28770,10321 6116,1017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2AA2E5A-0836-477E-904C-F08867C16F4B}" emma:medium="tactile" emma:mode="ink">
              <msink:context xmlns:msink="http://schemas.microsoft.com/ink/2010/main" type="line" rotatedBoundingBox="6124,8813 28779,8956 28770,10321 6116,10177"/>
            </emma:interpretation>
          </emma:emma>
        </inkml:annotationXML>
        <inkml:traceGroup>
          <inkml:annotationXML>
            <emma:emma xmlns:emma="http://www.w3.org/2003/04/emma" version="1.0">
              <emma:interpretation id="{57D8B0E8-E51A-490B-9CF7-DBFB184CB2F4}" emma:medium="tactile" emma:mode="ink">
                <msink:context xmlns:msink="http://schemas.microsoft.com/ink/2010/main" type="inkWord" rotatedBoundingBox="6125,8813 7040,8818 7035,9704 6119,9698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-3286 1581 85 0,'-5'-7'140'0,"5"7"4"0,0 0-4 16,-6-13-8-16,6 13 1 0,0 0-6 0,0 0-2 16,-3-10-2-16,3 10-5 0,0 0-6 0,0 0 6 15,0 0-5-15,0 0-1 0,0 0-7 0,0 0-3 16,0 0-7-16,0 0-11 0,0 0-1 0,0 0-10 16,0 0 2-16,24 28-4 0,-5-12-2 0,-2 6 4 15,15 7-3-15,-2-1-1 0,-10-9-9 0,12 14-1 0,3 0-10 16,-2-2 4-16,3-1 1 0,-1 3-3 15,12 16-4-15,-10-17 6 0,2-2-9 0,-1-1-4 16,-3 1-3-16,-5 0 1 0,5 3-1 0,-2 1-7 16,3-2 4-16,-11-4-1 0,4 2-4 0,-2-2-3 0,-8-7 0 15,1 0-1-15,-1 3-5 0,-3-6-1 0,0 1 1 16,0-2-3-16,-1 1-1 0,1-2-3 16,-6-6-1-16,-5-3 2 0,1 2-5 0,-6-9 9 15,17 12-12-15,-14-9-14 0,-3-3-12 0,0 0-17 0,8 9-30 16,-8-9-41-16,0 0-39 0,0 0-46 0,0 0-38 15,0 0-47-15,0 0-155 0,0 0-467 0,-38-2 207 16</inkml:trace>
        </inkml:traceGroup>
        <inkml:traceGroup>
          <inkml:annotationXML>
            <emma:emma xmlns:emma="http://www.w3.org/2003/04/emma" version="1.0">
              <emma:interpretation id="{5EF4A13D-6D89-402A-8C79-967B6C715EBF}" emma:medium="tactile" emma:mode="ink">
                <msink:context xmlns:msink="http://schemas.microsoft.com/ink/2010/main" type="inkWord" rotatedBoundingBox="11027,8992 12454,9001 12446,10217 11019,10208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1218.7682">2130 2950 228 0,'0'0'259'0,"51"-28"-5"15,-34 16-16-15,12-16-10 0,-6 9-14 0,12-11-12 16,-2 4-9-16,20-18-10 0,-16 14-15 0,19-11 0 16,-23 18-14-16,5-9-19 0,0 5-9 0,3 1-15 15,-3-4-8-15,3 5-12 0,-3 1-10 0,-3-3-8 16,-2 3-6-16,-2-2-10 0,4 3-15 0,-14 10-33 16,-1-5-27-16,7 2-36 0,-6 2-44 0,-7 6-47 15,3-6-38-15,4 1-51 0,-12 10-208 0,2-1-480 16,-11 4 213-16</inkml:trace>
          <inkml:trace contextRef="#ctx0" brushRef="#br0" timeOffset="921.9061">1598 2440 73 0,'0'0'152'0,"0"0"4"16,0 0 8-16,0 0 7 0,0 0-5 0,0 0 5 16,41-29-8-16,-27 18-4 0,10-7 0 15,7-4-9-15,6-2-4 0,-3 1 4 0,33-8-7 0,-28 8-6 16,-4-6-7-16,30-11-9 0,-22 13-6 0,18-17-20 16,7 11-3-16,-9-8-5 0,-1 1-9 0,-17 16-8 15,21-9 0-15,-24 7-13 0,3 1-6 0,5-1-4 16,-2 5-5-16,-6-3-1 0,0 0-7 0,0 9 3 15,-11-1-12-15,-4 6-9 0,-2-1-19 0,-7 7-10 16,-1-2-13-16,-5 4-8 0,-8 2-16 0,0 0-27 16,14 9-21-16,-14-9-40 0,0 19-11 0,0-19-25 15,-8 24-10-15,-2-2-20 0,-1 0-183 0,-1 3-419 16,-10 6 187-16</inkml:trace>
        </inkml:traceGroup>
        <inkml:traceGroup>
          <inkml:annotationXML>
            <emma:emma xmlns:emma="http://www.w3.org/2003/04/emma" version="1.0">
              <emma:interpretation id="{223D73CD-4CC8-4C79-8ABA-ABE206CCD735}" emma:medium="tactile" emma:mode="ink">
                <msink:context xmlns:msink="http://schemas.microsoft.com/ink/2010/main" type="inkWord" rotatedBoundingBox="22154,9235 22994,9241 22988,10267 22147,10262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1" timeOffset="46054.7397">12729 1975 111 0,'0'0'135'0,"0"0"-10"16,0 0 8-16,0 0 1 0,0 0 3 0,15-1 0 15,-15 1 6-15,23 14-7 0,-14-2-11 0,7 7 0 16,8 11-4-16,-1 2-4 0,4 4-6 0,2 3-17 15,-9-2-3-15,26 16-5 0,-19-16-5 0,15 16-10 16,-12-15-2-16,18 13-10 0,-21-11-4 0,15 14-5 16,-15-16-9-16,18 22-16 0,-14-25-18 0,13 17-29 15,-17-15-34-15,6-2-21 0,13 24-38 0,-17-28-40 16,-4 3-53-16,0 6-107 0,2-5-341 0,0-4 152 16</inkml:trace>
        </inkml:traceGroup>
        <inkml:traceGroup>
          <inkml:annotationXML>
            <emma:emma xmlns:emma="http://www.w3.org/2003/04/emma" version="1.0">
              <emma:interpretation id="{77EDF08A-CDA3-4208-8506-C95588314072}" emma:medium="tactile" emma:mode="ink">
                <msink:context xmlns:msink="http://schemas.microsoft.com/ink/2010/main" type="inkWord" rotatedBoundingBox="27488,9153 28778,9161 28773,9907 27484,9899"/>
              </emma:interpretation>
              <emma:one-of disjunction-type="recognition" id="oneOf3">
                <emma:interpretation id="interp3" emma:lang="" emma:confidence="0">
                  <emma:literal>=</emma:literal>
                </emma:interpretation>
                <emma:interpretation id="interp4" emma:lang="" emma:confidence="0">
                  <emma:literal>г</emma:literal>
                </emma:interpretation>
                <emma:interpretation id="interp5" emma:lang="" emma:confidence="0">
                  <emma:literal>-.</emma:literal>
                </emma:interpretation>
                <emma:interpretation id="interp6" emma:lang="" emma:confidence="0">
                  <emma:literal>€</emma:literal>
                </emma:interpretation>
                <emma:interpretation id="interp7" emma:lang="" emma:confidence="0">
                  <emma:literal>.</emma:literal>
                </emma:interpretation>
              </emma:one-of>
            </emma:emma>
          </inkml:annotationXML>
          <inkml:trace contextRef="#ctx0" brushRef="#br1" timeOffset="46708.7004">18061 2337 214 0,'20'-18'219'0,"-1"-4"-5"0,21-2-10 0,-4-4-6 15,26-16-6-15,-23 18-12 0,25-12-7 0,-23 14-15 16,3-2-13-16,22-7-11 0,-23 12-20 0,1-1-15 16,-1 4-5-16,0-4-11 0,1 4-15 0,-3 3-18 0,-1-1-11 15,-10 9-28-15,-2-3-13 0,-3 6-28 0,-3 1-16 16,-6 3-21-16,2-1-30 0,-3 1-1 16,-15 0-14-16,27 4-3 0,-17 0-18 0,2 3-11 15,-5 2-15-15,-3 5-106 0,0-1-286 0,-3 7 127 0</inkml:trace>
          <inkml:trace contextRef="#ctx0" brushRef="#br1" timeOffset="46943.0981">18571 2641 152 0,'34'-11'220'15,"-17"1"-6"-15,7-3-2 0,15-5-6 0,-6-1-14 16,10-1-12-16,0-8-17 0,17-6-8 0,-14 9-14 16,-2 0-15-16,13-15-12 0,-18 18-24 0,-2 2-17 15,-3 1-28-15,3-2-19 0,1 1-27 0,-13 9-28 16,-1-1-23-16,-4-1-22 0,2 6-29 0,2-6-20 16,-13 11-27-16,3-2-147 0,-14 4-320 0,15 7 141 15</inkml:trace>
        </inkml:traceGroup>
      </inkml:traceGroup>
    </inkml:traceGroup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2:49.649"/>
    </inkml:context>
    <inkml:brush xml:id="br0">
      <inkml:brushProperty name="width" value="0.13333" units="cm"/>
      <inkml:brushProperty name="height" value="0.13333" units="cm"/>
      <inkml:brushProperty name="color" value="#3165BB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E71BB02E-A62D-45F6-85E7-79BF305585E0}" emma:medium="tactile" emma:mode="ink">
          <msink:context xmlns:msink="http://schemas.microsoft.com/ink/2010/main" type="writingRegion" rotatedBoundingBox="3412,11126 19889,12474 19763,14020 3286,12672"/>
        </emma:interpretation>
      </emma:emma>
    </inkml:annotationXML>
    <inkml:traceGroup>
      <inkml:annotationXML>
        <emma:emma xmlns:emma="http://www.w3.org/2003/04/emma" version="1.0">
          <emma:interpretation id="{2B3279B5-7B68-4E2C-9F8B-18784E2A4165}" emma:medium="tactile" emma:mode="ink">
            <msink:context xmlns:msink="http://schemas.microsoft.com/ink/2010/main" type="paragraph" rotatedBoundingBox="3412,11126 19889,12474 19763,14020 3286,1267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2A75599-EC14-4BC3-81CF-EA98D76FCD8B}" emma:medium="tactile" emma:mode="ink">
              <msink:context xmlns:msink="http://schemas.microsoft.com/ink/2010/main" type="line" rotatedBoundingBox="3412,11126 19889,12474 19763,14020 3286,12672"/>
            </emma:interpretation>
          </emma:emma>
        </inkml:annotationXML>
        <inkml:traceGroup>
          <inkml:annotationXML>
            <emma:emma xmlns:emma="http://www.w3.org/2003/04/emma" version="1.0">
              <emma:interpretation id="{71A382FA-23B3-4C46-A09B-14AE7DC480CA}" emma:medium="tactile" emma:mode="ink">
                <msink:context xmlns:msink="http://schemas.microsoft.com/ink/2010/main" type="inkWord" rotatedBoundingBox="3405,11223 4007,11272 3910,12449 3308,12399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-6020 3961 94 0,'0'0'113'0,"0"0"-13"16,0 0-8-16,0 0-2 0,0 0-1 0,0 0-1 16,0 0-12-16,0 0-4 0,0 0 13 0,0 0 7 15,0 0-3-15,0 0-7 0,28 22 4 0,-16-19 3 16,-12-3-7-16,15 11-9 0,-4-3 3 0,0 4 12 16,2-3-5-16,-2-1-2 0,7 7-6 0,-6-4-4 15,4 2-2-15,1 4-4 0,1-1 0 0,-2-2-11 16,-1-3-4-16,3 7 2 0,-4 1 18 0,0 0-5 15,4-4-4-15,-4-1-5 0,2 2-6 0,-4 2-7 0,4 0 2 16,-5-3 2-16,5 6 2 0,-2-2-5 0,0 2-1 16,-1-1-4-16,0-1-8 0,-2 2 0 15,0-1-1-15,1 1 1 0,1-2-5 0,-5-1-3 16,1 3-1-16,-1 2-1 0,-1-4 6 0,-1 4-12 0,2-2 0 16,-2 2 0-16,-1-1-2 0,0 1-2 0,-1-2 1 15,0 1-2-15,-4 6-1 0,-2-5 4 0,5 1-6 16,-3-4 0-16,0 1-1 0,-1 0 2 15,-1-2-3-15,2 6 3 0,-3-11-4 0,-2 2-1 16,4 6-1-16,1-3 2 0,-5-3 2 0,3 3-6 0,-1 1 1 16,-2-7 3-16,4 7-3 0,-2-8 1 0,3 2-1 15,-4-2-1-15,3 0 5 0,-2 1-3 0,0 2-2 16,3-15 6-16,-4 17-2 0,4-17-3 16,-1 16-1-16,-2-7 1 0,3-9 0 0,-4 14 0 0,4-14 2 15,0 0-1-15,0 0-5 0,-1 11 3 0,1-11 1 16,0 0-1-16,0 0 0 0,0 0-19 0,0 0-24 15,0 0-27-15,0 0-37 0,0 0-41 0,0 0-48 16,0 0-61-16,0 0-167 0,0 0-459 0,0 0 203 16</inkml:trace>
        </inkml:traceGroup>
        <inkml:traceGroup>
          <inkml:annotationXML>
            <emma:emma xmlns:emma="http://www.w3.org/2003/04/emma" version="1.0">
              <emma:interpretation id="{C2C7BD2D-21F9-4553-8068-9640FD7E3FB2}" emma:medium="tactile" emma:mode="ink">
                <msink:context xmlns:msink="http://schemas.microsoft.com/ink/2010/main" type="inkWord" rotatedBoundingBox="7009,11964 8464,12082 8387,13033 6932,12914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-2140.6542">-2415 4702 59 0,'0'0'129'0,"0"0"1"16,0 0-1-16,0 0 6 0,0 0 2 0,0 0-9 15,0 0-4-15,0 0-13 0,0 0-5 0,0 0 7 16,0 0-4-16,0 0-5 0,9 42-5 0,-7-21 2 0,3-1 1 15,0 3 2-15,4 13 8 0,-1 1 3 0,-3 1-6 16,1 4 0-16,-1 5-8 0,-2-3 7 0,6 23-1 16,-1 2-4-16,0-2 1 0,-3-27-4 15,0 5-4-15,-5-1-8 0,12 19-5 0,-7-25-10 0,-5-13-3 16,6 1-11-16,1 0-7 0,-4-5-4 0,0 1-6 16,-1-8-1-16,-2 0-3 0,0-14-15 0,1 19-18 15,2-12-25-15,-3-7-24 0,3 11-31 0,-3-11-35 16,0 0-42-16,0 0-36 0,0 0-34 0,0 0-25 15,0 0-195-15,0 0-478 0,0 0 212 0</inkml:trace>
          <inkml:trace contextRef="#ctx0" brushRef="#br0" timeOffset="-1765.6494">-1810 4808 109 0,'0'0'226'0,"0"0"-9"0,0 0-12 0,0 0-3 15,0 0 5-15,-12 37-8 0,13-15-4 0,-1 4-13 16,0-4-7-16,0 7 6 0,3 9-10 0,-1 3 0 16,4 2-13-16,-1-2-17 0,0 8-6 0,0 14 1 15,1-20-3-15,2 5-10 0,-2-6-14 0,-3 2-5 16,-3-3-5-16,8-1-17 0,-5-14-10 0,4 3-6 16,-6 8-2-16,2-14-7 0,1-2-4 0,2 2-19 15,0-5-25-15,-6-4 13 0,3-2-37 0,-3 0-32 16,0-12-33-16,0 0-43 0,3 17-42 0,-3-17-44 15,0 0-38-15,7 5-28 0,-7-5-205 0,0 0-519 16,0 0 230-16</inkml:trace>
          <inkml:trace contextRef="#ctx0" brushRef="#br0" timeOffset="-1453.1257">-1122 4870 219 0,'3'23'321'0,"-3"-8"-6"0,3 4-14 0,-1 5-19 16,-1 3 10-16,-1 10-9 0,7 5-13 0,-3-6-22 15,3 10-6-15,-1-3-17 0,-1 5-11 0,1-10-13 16,-6 4-26-16,3-7-24 0,4 4-13 0,-3-12-15 16,3 2-21-16,-4-2-26 0,0-2-52 0,8 0-54 15,-8 1-62-15,-1-4-61 0,2 1-77 0,1-5-82 16,-10 5-253-16,9-12-610 0,-4-11 270 0</inkml:trace>
        </inkml:traceGroup>
        <inkml:traceGroup>
          <inkml:annotationXML>
            <emma:emma xmlns:emma="http://www.w3.org/2003/04/emma" version="1.0">
              <emma:interpretation id="{BE6D6C09-39B9-4907-8E29-2112A48128D2}" emma:medium="tactile" emma:mode="ink">
                <msink:context xmlns:msink="http://schemas.microsoft.com/ink/2010/main" type="inkWord" rotatedBoundingBox="13272,12415 14195,12490 14119,13421 13196,13346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-14163.7206">4232 5326 1 0,'0'0'125'0,"0"0"-3"0,16 2-2 0,-16-2-7 16,0 0-3-16,0 0-5 0,17-2 0 0,-17 2 0 16,0 0-6-16,0 0-8 0,11 2-1 0,-11-2-4 15,0 0-2-15,0 0-5 0,0 0-1 0,0 0-3 16,0 0-2-16,15-4 3 0,-15 4-7 0,0 0-2 15,0 0-3-15,0 0 9 0,0 0 3 0,0 0-3 16,-24-29-2-16,10 19-7 0,4-1-7 0,-7-1-4 16,3-5-5-16,-7 5-5 0,7 5-2 0,0-1-1 15,-13-6-1-15,3 0 4 0,2 6-9 0,0 0 8 16,-3 4-6-16,1 4 7 0,10-4 10 0,-2 3 1 16,-5 2-8-16,-1 2-2 0,8 2 2 0,-2 6 6 15,5-3-8-15,-5 5 13 0,2 4-1 0,6-7 8 16,-1 4-23-16,2 1 6 0,-4 8 0 0,8 0-3 0,0-3-7 15,0 6-1-15,4 0-5 0,-1 0-3 16,2 12-5-16,4-13 10 0,4 5-6 0,-5-4-2 16,7 0 1-16,6 11-4 0,4 1 0 0,-13-13-5 15,9 8 9-15,1 0-5 0,-2 0-6 0,8-3 0 0,-4 7 0 16,-5-15 12-16,4 8-3 0,2 3-1 0,-1-11-4 16,9 7-4-16,-10-10 4 0,2 2 0 0,-1-1-2 15,3-5 0-15,-5 8 0 0,6-9 6 16,2 0-9-16,-10-2-3 0,7-1 2 0,-2 0 12 15,8-1-12-15,-13-5 4 0,7-2-1 0,0 1-3 0,0 1 7 16,-9-3-7-16,1-2-9 0,5-6 19 0,-7 5-8 16,10-8-1-16,-10 2-3 0,6-6 5 0,1 2 0 15,-5-5-7-15,-5-3 5 0,3 2 1 16,-3-5-8-16,2 4 5 0,-4-5 0 0,-1 0-11 0,2 0 15 16,-7 0-12-16,2-1-2 0,-2 3-27 0,-3 0-19 15,6 1-22-15,-3 0-33 0,0 3-37 0,-4 6-47 16,1 11-54-16,-3-23-58 0,3 23-273 0,-8-13-616 15,8 13 273-15</inkml:trace>
        </inkml:traceGroup>
        <inkml:traceGroup>
          <inkml:annotationXML>
            <emma:emma xmlns:emma="http://www.w3.org/2003/04/emma" version="1.0">
              <emma:interpretation id="{1855161A-64DC-4472-93DF-07C43A8E71C7}" emma:medium="tactile" emma:mode="ink">
                <msink:context xmlns:msink="http://schemas.microsoft.com/ink/2010/main" type="inkWord" rotatedBoundingBox="17809,12304 19889,12474 19763,14020 17682,13849"/>
              </emma:interpretation>
            </emma:emma>
          </inkml:annotationXML>
          <inkml:trace contextRef="#ctx0" brushRef="#br1" timeOffset="28312.4278">8503 5340 34 0,'-5'-14'152'0,"0"-2"-7"0,0 2-4 0,1-5-11 0,-3 5-3 15,-1-9-2-15,5 2-2 0,-3 2-7 0,0 4 2 16,2-4-1-16,1-3 2 0,-3 8-1 0,1 2-11 16,2-3-2-16,-3 2-5 0,3-1-9 0,1 1-12 15,2 13-2-15,0 0 2 0,-2-18 1 0,2 18-4 16,0 0-6-16,0 0-1 0,0 0-3 0,0 0-5 16,0 0 0-16,0 0-2 0,0 0 5 0,21 34 1 15,-7 5-1-15,2 6 2 0,8 20-7 0,3-1 4 16,7-1-6-16,-4 4-1 0,2 3 0 0,1 1-4 15,-4 5-1-15,8 4-3 0,0 0-4 0,6 1-1 16,-6-4-4-16,-2-2-4 0,3 2-2 0,-6-6-2 16,-4-1-4-16,-7-29-1 0,12 21 0 0,-9-24-3 15,9 21-6-15,-13-22 5 0,1-1-7 0,-7-10 1 16,-1-4-1-16,1 1-1 0,-3-4 0 0,-6-1-6 16,1-13 1-16,0 4-2 0,2 3 9 0,-8-12-12 15,5 8-4-15,-5-8 4 0,0 0 0 0,0 0-8 16,0 0 5-16,0 0 3 0,-14-39-2 0,3 15 1 15,-8-9 2-15,3-5-1 0,-8 5-2 0,4-8 0 16,-18-14-10-16,0-1 1 0,2 0-12 0,-4-5-2 0,-4-3-1 16,9-6-7-16,-14-1-5 0,-5 4-1 15,15-2 4-15,1 5 1 0,3-1-1 0,-1 8 12 16,12 20-4-16,-1-2 1 0,3 1 5 0,3-2 0 16,0 2 4-16,-7 6 7 0,11 9 3 0,-8-8-3 0,9 10 5 15,5 0 5-15,-5 3 4 0,7 5 3 0,1-3-1 16,-2 10 2-16,2-6-2 0,1 3 1 15,3-4-4-15,2 13 7 0,-6-16 4 0,6 16-3 0,0 0 1 16,2-17-1-16,-2 17 6 0,0 0 11 0,8-10-5 16,-8 10 8-16,23 10 2 0,-23-10-5 0,38 15 12 15,-19-7-8-15,2 7 7 0,12 6 29 0,5 5-18 16,-3 0 2-16,1-2-6 0,2 1 13 0,-2-3-25 16,4 8 2-16,1-1 6 0,16 16 0 0,-23-19-1 15,0 6 0-15,24 7-4 0,-15-11-4 0,-7 2-9 16,18 17 6-16,-23-17-6 0,1 1 4 0,1 2-13 15,-1-3 6-15,0 3-5 0,-1 0-3 0,4-3-4 16,-10-2-2-16,-3-6-7 0,7 7 2 0,-10-8-3 16,9 7-9-16,-10-9-16 0,-4-1-13 0,5-3-8 15,-3 4-9-15,-4-3-11 0,1-9-30 0,-4 4-30 16,2-2-23-16,-3 1-28 0,-1-1-29 0,0-2-28 16,-7-7-18-16,7 12-24 0,-7-12-30 0,3 14-177 15,-3-14-520-15,0 0 230 0</inkml:trace>
          <inkml:trace contextRef="#ctx0" brushRef="#br1" timeOffset="28640.5382">8812 6468 140 0,'-3'-10'271'0,"3"10"-8"0,-3-19 2 15,3 19-13-15,3-29-2 0,2 16-15 0,6-8-6 16,2-5-6-16,1 4-14 0,-2-2-2 0,11-9-6 0,2 5-11 16,-1-5-13-16,-5 10-16 0,4-7-11 0,-2 9-12 15,-1 2-15-15,2 1-13 0,1 1-20 0,0 1-1 16,3 1-11-16,-6 3-21 0,1-3-22 0,2 5-29 15,0 2-25-15,-1 2-31 0,0 2-29 0,-6 4-29 16,-1 0-34-16,7 6-45 0,-1 1-38 0,4-3-36 16,-1 0-41-16,-8 3-161 0,8 1-501 0,-2-3 221 15</inkml:trace>
          <inkml:trace contextRef="#ctx0" brushRef="#br1" timeOffset="28953.044">9840 5735 125 0,'0'0'314'0,"0"0"-16"0,3 34-10 16,13-18 1-16,1 3 2 0,-3 1-5 0,8-1-4 16,8 11-23-16,-8 1-5 0,8-1-18 0,2 0-17 15,-2 2-21-15,-1-4-22 0,4 2-12 0,-3-2-20 16,-3 2-29-16,3-3-19 0,-3 3-49 0,-10-12-54 16,2 1-48-16,6 10-63 0,-7-7-86 0,2-5-91 15,-6 4-272-15,-3-9-615 0,7 2 272 0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18:08.712"/>
    </inkml:context>
    <inkml:brush xml:id="br0">
      <inkml:brushProperty name="width" value="0.46667" units="cm"/>
      <inkml:brushProperty name="height" value="0.46667" units="cm"/>
      <inkml:brushProperty name="fitToCurve" value="1"/>
    </inkml:brush>
  </inkml:definitions>
  <inkml:traceGroup>
    <inkml:annotationXML>
      <emma:emma xmlns:emma="http://www.w3.org/2003/04/emma" version="1.0">
        <emma:interpretation id="{FD8E62C2-E4D1-407E-8FD0-BD3465CFC5D7}" emma:medium="tactile" emma:mode="ink">
          <msink:context xmlns:msink="http://schemas.microsoft.com/ink/2010/main" type="writingRegion" rotatedBoundingBox="21931,12855 22256,12855 22256,13290 21931,13290"/>
        </emma:interpretation>
      </emma:emma>
    </inkml:annotationXML>
    <inkml:traceGroup>
      <inkml:annotationXML>
        <emma:emma xmlns:emma="http://www.w3.org/2003/04/emma" version="1.0">
          <emma:interpretation id="{0FF051FD-ACA7-4B5D-8D40-BB38C95DCCEF}" emma:medium="tactile" emma:mode="ink">
            <msink:context xmlns:msink="http://schemas.microsoft.com/ink/2010/main" type="paragraph" rotatedBoundingBox="21931,12855 22256,12855 22256,13290 21931,1329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5B0D0F0-2176-4BB4-942B-63CAD879DA04}" emma:medium="tactile" emma:mode="ink">
              <msink:context xmlns:msink="http://schemas.microsoft.com/ink/2010/main" type="line" rotatedBoundingBox="21931,12855 22256,12855 22256,13290 21931,13290"/>
            </emma:interpretation>
          </emma:emma>
        </inkml:annotationXML>
        <inkml:traceGroup>
          <inkml:annotationXML>
            <emma:emma xmlns:emma="http://www.w3.org/2003/04/emma" version="1.0">
              <emma:interpretation id="{AD78849C-F347-4A67-AF6B-5C3B9956BC40}" emma:medium="tactile" emma:mode="ink">
                <msink:context xmlns:msink="http://schemas.microsoft.com/ink/2010/main" type="inkWord" rotatedBoundingBox="21931,12855 22256,12855 22256,13290 21931,13290"/>
              </emma:interpretation>
              <emma:one-of disjunction-type="recognition" id="oneOf0">
                <emma:interpretation id="interp0" emma:lang="" emma:confidence="0">
                  <emma:literal>В.</emma:literal>
                </emma:interpretation>
                <emma:interpretation id="interp1" emma:lang="" emma:confidence="0">
                  <emma:literal>Во</emma:literal>
                </emma:interpretation>
                <emma:interpretation id="interp2" emma:lang="" emma:confidence="0">
                  <emma:literal>это</emma:literal>
                </emma:interpretation>
                <emma:interpretation id="interp3" emma:lang="" emma:confidence="0">
                  <emma:literal>Ба</emma:literal>
                </emma:interpretation>
                <emma:interpretation id="interp4" emma:lang="" emma:confidence="0">
                  <emma:literal>Ба.</emma:literal>
                </emma:interpretation>
              </emma:one-of>
            </emma:emma>
          </inkml:annotationXML>
          <inkml:trace contextRef="#ctx0" brushRef="#br0">12 196 221 0,'0'0'214'15,"-11"4"-13"-15,11-4-15 0,0 0-17 0,0 0-17 16,0 0-12-16,0 0-11 0,0 0-10 0,0 0-4 16,0 0-10-16,1-31-7 0,-1 31-12 0,15-19-6 15,-9 10-9-15,2-3-6 0,1 0-2 0,-1-1-2 16,2 1-8-16,-2-2 1 0,6-2-5 0,-5 8-3 15,2-2-5-15,-3 4-1 0,-1 1-8 0,0-6-4 16,-7 11-1-16,16-11 0 0,-8 5-2 0,-8 6 0 16,18-4-2-16,-18 4 2 0,17 3 1 0,-17-3 4 15,20 3 3-15,-20-3 2 0,8 7 6 0,0-3-4 16,5 4-5-16,-7 4 0 0,7 4 1 0,-15-1 2 16,9 4-6-16,1 0 5 0,3 3-5 0,-13 0 3 15,2-3-5-15,-3 3-2 0,1-2 0 0,2-4-4 16,0 5 0-16,-1 0 5 0,-6-2-2 0,3 0 0 0,0-5 3 15,1 0 0-15,-8 5 3 0,8-8 1 16,0 0-5-16,-10 0 10 0,5-1-16 0,2-2 2 16,-7 3 3-16,7-6-5 0,-7 2 2 0,13-7-8 15,-15 7 1-15,15-7 2 0,-16 0-3 0,16 0-1 0,-19-4-4 16,19 4 6-16,-19-14-14 0,11 7 4 0,3-1-2 16,-7-10 2-16,5 6-3 0,-1-6 4 0,4-2-7 15,0-1 0-15,4 7 3 0,-6-7-5 16,6 8 3-16,0-9-6 0,6 3 4 0,-2 6 1 0,0 1 0 15,3 0-7-15,1-2 4 0,4-4 1 0,-4 6 0 16,6-3 3-16,-4 8-2 0,3-5 0 0,-4 2 2 16,2 2-2-16,2-1-2 0,1 4 3 0,-3 0-5 15,3 2 2-15,-14 3 1 0,22 0 2 0,-22 0 1 16,19 0-3-16,-19 0 2 0,16 8 5 0,-3-1-1 16,-7 1 1-16,4 0-2 0,-3 0 8 0,-2 1 4 15,2 5 0-15,-3 2 2 0,1-1 1 0,0 5-5 16,-4-7 8-16,-1 3-1 0,-1-3-1 0,-2 2 3 15,-2 0-5-15,-1-4 13 0,-1 2 4 0,1 0-8 16,0-2 2-16,-1 0-7 0,-1-1-7 0,-3-1 7 16,3-2-4-16,8-7 1 0,-17 11-5 0,9-7 2 15,8-4 10-15,-17 3-14 0,2-3-3 0,15 0-1 16,-22-2 0-16,22 2-4 0,-15-4 3 0,5-1-4 16,10 5-1-16,-19-14-5 0,11 7 5 0,2-4 5 15,-4-1 3-15,6-2-9 0,0-6 2 0,-2 7-4 16,3-3 0-16,5 2 4 0,2-5-14 0,-2 4 10 15,3 3-8-15,-1-2 7 0,1-1-3 0,5-3-1 16,-4 8-3-16,13-7 3 0,-13 10-1 0,4-7 3 16,-1 10-4-16,2-3 0 0,-11 7-3 0,16-4 3 0,-16 4 3 15,16-4-9-15,-16 4 6 0,14-4 5 16,-14 4 6-16,0 0-5 0,16 5-5 0,-16-5 7 16,9 9 0-16,-1-2 4 0,-1 4 5 0,-7-11 5 0,3 17-3 15,-6-3 5-15,1 7 6 0,0-11 5 0,2-10 2 16,-4 25-13-16,1-13 2 0,-4 2-2 0,-4 5 5 15,0-9-4-15,-2 3 2 0,2-6-2 16,2 3-2-16,-2-6 1 0,11-4-9 0,-11 11 11 0,11-11-9 16,-14 1-4-16,14-1-11 0,0 0-7 0,-21-5-24 15,21 5-7-15,-17-7-13 0,9 0-27 0,-2 0-33 16,-1-2-33-16,0-1-48 0,2 1-28 0,1-3-59 16,-2 3-232-16,5-5-563 0,-1 6 249 0</inkml:trace>
        </inkml:traceGroup>
      </inkml:traceGroup>
    </inkml:traceGroup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6:37.387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971D91F4-DD13-47BA-B85A-1C59C79A054A}" emma:medium="tactile" emma:mode="ink">
          <msink:context xmlns:msink="http://schemas.microsoft.com/ink/2010/main" type="writingRegion" rotatedBoundingBox="861,14467 2168,14467 2168,15891 861,15891"/>
        </emma:interpretation>
      </emma:emma>
    </inkml:annotationXML>
    <inkml:traceGroup>
      <inkml:annotationXML>
        <emma:emma xmlns:emma="http://www.w3.org/2003/04/emma" version="1.0">
          <emma:interpretation id="{91E4F762-A49B-45A6-A8F9-04B49F98453C}" emma:medium="tactile" emma:mode="ink">
            <msink:context xmlns:msink="http://schemas.microsoft.com/ink/2010/main" type="paragraph" rotatedBoundingBox="861,14467 2168,14467 2168,15891 861,1589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A23BB7A-B128-4F7E-8723-A113B8C33823}" emma:medium="tactile" emma:mode="ink">
              <msink:context xmlns:msink="http://schemas.microsoft.com/ink/2010/main" type="line" rotatedBoundingBox="861,14467 2168,14467 2168,15891 861,15891"/>
            </emma:interpretation>
          </emma:emma>
        </inkml:annotationXML>
        <inkml:traceGroup>
          <inkml:annotationXML>
            <emma:emma xmlns:emma="http://www.w3.org/2003/04/emma" version="1.0">
              <emma:interpretation id="{1F22DE00-B666-4875-9F27-9663F3A84FEE}" emma:medium="tactile" emma:mode="ink">
                <msink:context xmlns:msink="http://schemas.microsoft.com/ink/2010/main" type="inkWord" rotatedBoundingBox="861,14467 2168,14467 2168,15891 861,15891"/>
              </emma:interpretation>
              <emma:one-of disjunction-type="recognition" id="oneOf0">
                <emma:interpretation id="interp0" emma:lang="" emma:confidence="0">
                  <emma:literal>Р</emma:literal>
                </emma:interpretation>
                <emma:interpretation id="interp1" emma:lang="" emma:confidence="0">
                  <emma:literal>П</emma:literal>
                </emma:interpretation>
                <emma:interpretation id="interp2" emma:lang="" emma:confidence="0">
                  <emma:literal>E</emma:literal>
                </emma:interpretation>
                <emma:interpretation id="interp3" emma:lang="" emma:confidence="0">
                  <emma:literal>*</emma:literal>
                </emma:interpretation>
                <emma:interpretation id="interp4" emma:lang="" emma:confidence="0">
                  <emma:literal>р</emma:literal>
                </emma:interpretation>
              </emma:one-of>
            </emma:emma>
          </inkml:annotationXML>
          <inkml:trace contextRef="#ctx0" brushRef="#br0">51 89 73 0,'0'0'84'0,"-8"-20"-2"0,3 13-4 0,5 7-1 15,-9-16-4-15,5 9-1 0,4 7 1 16,-6-13-5-16,0 4-10 0,6 9 2 0,0 0 4 15,-8-11 8-15,8 11-4 0,0 0-3 0,0 0-1 16,-6-7-7-16,6 7-2 0,0 0-4 0,0 0-6 0,0 0-5 16,23 50-6-16,-8-26 5 0,8 16-5 0,9 18 4 15,4-1 11-15,-4 5-10 0,4-2 4 16,2 6 4-16,2 3-2 0,1-1 1 0,0-2 3 16,0 8-5-16,-5-11-1 0,5 5-2 0,-1 5-5 15,-2-10 2-15,-8-2-3 0,5 0-6 0,-10-21-1 0,-1-1-6 16,-2 0-2-16,0-3 1 0,-3 1-6 0,3-4 0 15,-10-10 3-15,1-3-2 0,0 0-4 0,-5-8-1 16,-5 2 0-16,0-2 1 0,5-5 4 16,-8-7 0-16,5 9 5 0,-5-9 5 0,0 0-1 15,0 0-3-15,0 0-2 0,0 0-3 0,-24-33 1 16,7 12-8-16,-9-9 4 0,3-3-3 0,-3 4-2 0,-1-12 1 0,2 5-3 0,-3 0-1 0,2-6 1 16,-12-12-1-16,12 16-2 0,-3-2-2 0,1 0 0 15,-9-28-15-15,-2 12 2 0,14 16-9 0,-15-16 1 16,16 15 0-16,-9-17-8 0,-2 2 2 15,12 16-1-15,1-5 5 0,4 7 3 0,-2-6 1 16,1 4-6-16,1 2 6 0,2 1-1 0,5 0 3 0,5 9 0 16,0 1 6-16,-1 4-4 0,1-2 7 0,1 0-7 15,4 10 1-15,-1 3 4 0,2-1-9 0,0 13 10 16,2-20 3-16,3 11-5 0,-5 9 6 0,11-14 3 16,-11 14-3-16,14-6-3 0,-3 5-7 15,3-2 18-15,3 3 1 0,6 6 5 0,3-4-2 0,3 9 10 16,10 1 1-16,-1 5 3 0,0 2-2 0,5 3 5 15,0-1 5-15,-2-1-1 0,0 6 1 0,-2-3-3 16,4 2-2-16,-3 1-1 0,2-1 0 0,17 13 3 16,-23-17-5-16,5 1-1 0,-1 0-5 15,1 0 4-15,-7-3-5 0,3 0-3 0,-1 0-2 16,-3 6 1-16,-7-10-2 0,-1 1-1 0,-1 2-2 0,-1-2 8 16,-1 3-12-16,2-3 5 0,-2-5-16 0,2 6-5 15,-5-1-16-15,-2-2-10 0,-1-1-17 0,-3-2-22 16,-2-1-28-16,-5-2-9 0,2-1-23 15,-3 1-13-15,-5-8-25 0,5 18-124 0,-5-18-323 16,-10 19 144-16</inkml:trace>
          <inkml:trace contextRef="#ctx0" brushRef="#br0" timeOffset="282.392">389 969 49 0,'0'0'191'0,"0"0"-1"0,22-47-13 16,-8 29-2-16,-1-1 0 0,7-6-12 0,6-2-15 15,1-6-2-15,-1 6-13 0,0-8-5 0,-3 1-10 16,8-2-8-16,-6-2-12 0,-1 1-7 0,-2 6-10 0,-2 10 1 15,4-12-17-15,3-3-3 0,0 7-12 0,-13 10-21 16,3 3-26-16,1-5-28 0,1 10-46 0,-7 1-68 16,2 0-46-16,-14 10-156 0,16-11-370 15,-16 11 165-15</inkml:trace>
        </inkml:traceGroup>
      </inkml:traceGroup>
    </inkml:traceGroup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6:38.544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2BED2D56-5F3B-4D45-962C-96E99C328740}" emma:medium="tactile" emma:mode="ink">
          <msink:context xmlns:msink="http://schemas.microsoft.com/ink/2010/main" type="writingRegion" rotatedBoundingBox="5363,5713 6610,5713 6610,6766 5363,6766"/>
        </emma:interpretation>
      </emma:emma>
    </inkml:annotationXML>
    <inkml:traceGroup>
      <inkml:annotationXML>
        <emma:emma xmlns:emma="http://www.w3.org/2003/04/emma" version="1.0">
          <emma:interpretation id="{22221210-8A7C-433A-A3B9-0B574468D152}" emma:medium="tactile" emma:mode="ink">
            <msink:context xmlns:msink="http://schemas.microsoft.com/ink/2010/main" type="paragraph" rotatedBoundingBox="5363,5713 6610,5713 6610,6766 5363,676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E85313E-F8DA-4D98-9EE8-F4BCE923A014}" emma:medium="tactile" emma:mode="ink">
              <msink:context xmlns:msink="http://schemas.microsoft.com/ink/2010/main" type="line" rotatedBoundingBox="5363,5713 6610,5713 6610,6766 5363,6766"/>
            </emma:interpretation>
          </emma:emma>
        </inkml:annotationXML>
        <inkml:traceGroup>
          <inkml:annotationXML>
            <emma:emma xmlns:emma="http://www.w3.org/2003/04/emma" version="1.0">
              <emma:interpretation id="{EB67E9DB-3A9B-4664-93C9-98DFEA1B6633}" emma:medium="tactile" emma:mode="ink">
                <msink:context xmlns:msink="http://schemas.microsoft.com/ink/2010/main" type="inkWord" rotatedBoundingBox="5363,5713 6610,5713 6610,6766 5363,6766"/>
              </emma:interpretation>
              <emma:one-of disjunction-type="recognition" id="oneOf0">
                <emma:interpretation id="interp0" emma:lang="" emma:confidence="0">
                  <emma:literal>В</emma:literal>
                </emma:interpretation>
                <emma:interpretation id="interp1" emma:lang="" emma:confidence="0">
                  <emma:literal>Ь</emma:literal>
                </emma:interpretation>
                <emma:interpretation id="interp2" emma:lang="" emma:confidence="0">
                  <emma:literal>D</emma:literal>
                </emma:interpretation>
                <emma:interpretation id="interp3" emma:lang="" emma:confidence="0">
                  <emma:literal>Б</emma:literal>
                </emma:interpretation>
                <emma:interpretation id="interp4" emma:lang="" emma:confidence="0">
                  <emma:literal>ь</emma:literal>
                </emma:interpretation>
              </emma:one-of>
            </emma:emma>
          </inkml:annotationXML>
          <inkml:trace contextRef="#ctx0" brushRef="#br0">0 0 8 0,'0'0'120'16,"0"0"3"-16,0 0-13 0,0 0 10 0,0 0-7 16,0 0-6-16,0 0 2 0,73 114-2 0,-48-82-2 15,-1 6-7-15,3-1 6 0,-2-1-8 0,16 20-5 16,2 0-2-16,-21-18 2 0,13 20-7 0,-2 0-9 16,-8-16-4-16,16 13-7 0,-3 0-2 0,-17-18-8 15,9-3-2-15,-3 8-6 0,-5-7-8 0,1 2 1 16,-23-37-6-16,43 64-1 0,-25-39-5 0,-18-25-6 15,31 44-22-15,-31-44-10 0,21 29-18 0,-21-29-24 16,0 0-25-16,0 0-40 0,0 0-2 0,0 0-28 16,0 0-141-16,0 0-313 0,0 0 140 0</inkml:trace>
          <inkml:trace contextRef="#ctx0" brushRef="#br0" timeOffset="750.5613">258 497 137 0,'0'0'140'0,"0"0"-10"0,0 0-1 15,0 0-9-15,-14-83-8 0,14 83 3 0,0 0-8 16,9-69-11-16,-9 69 1 0,11-47-1 0,-11 47-3 0,6-55-10 15,-6 55-1-15,12-54-6 0,-12 54 11 0,20-49-5 16,-20 49-5-16,22-45-12 0,-22 45-2 16,19-37-10-16,-19 37-2 0,0 0-4 0,35-40-1 15,-35 40-7-15,0 0-3 0,0 0-4 0,43-26-6 0,-43 26-1 16,0 0 2-16,0 0-3 0,0 0-1 0,60 3-1 16,-60-3 4-16,0 0 1 0,0 0-3 0,60 49-4 15,-32-24 1-15,-28-25-4 0,46 45 1 0,-46-45 1 16,30 47-3-16,-30-47-2 0,25 45-1 0,-25-45 3 15,19 51 1-15,-19-51-5 0,13 53 7 0,-13-53-7 16,11 47 4-16,-11-47-2 0,11 44 4 0,-11-44-1 16,0 0-1-16,0 0-1 0,-5 78-2 0,5-78-1 15,0 0 2-15,0 0-2 0,-14 49-3 0,14-49 1 16,0 0 3-16,0 0 1 0,0 0-2 0,-32 37-2 16,32-37 0-16,0 0-3 0,0 0 2 0,0 0-3 15,0 0 4-15,0 0 4 0,0 0 0 0,0 0-4 16,0 0-1-16,0 0-1 0,0 0-2 0,0 0 4 15,0 0-7-15,0 0 0 0,0 0 4 0,0 0-6 16,0 0 9-16,0 0-7 0,0 0-1 0,0 0 2 16,48-158-4-16,-48 158 1 0,38-23-1 0,-38 23 5 15,44-17-2-15,-44 17-2 0,49-17 1 0,-49 17 2 16,0 0-2-16,74-11 0 0,-74 11-1 0,0 0 2 16,64 5-4-16,-64-5 3 0,0 0-1 0,74 17 0 15,-74-17 0-15,41 19 0 0,-41-19 1 0,0 0-1 16,50 27 2-16,-50-27 0 0,32 32 0 0,-32-32-2 15,24 37 3-15,-24-37-3 0,24 40 5 0,-24-40 1 16,9 44 2-16,-9-44 0 0,0 0 2 0,3 76-3 16,-3-76 0-16,0 0 1 0,-11 73-1 0,11-73-6 15,-24 62 3-15,24-62 1 0,-22 45 1 0,-3-15-4 16,25-30 1-16,-35 42-1 0,35-42 0 0,-41 36 4 16,41-36 3-16,-38 37 8 0,38-37-5 0,-41 32 2 15,41-32 0-15,0 0-5 0,-39 29 7 0,39-29 0 16,0 0 6-16,-38 23-2 0,38-23 2 0,0 0-3 15,0 0-5-15,0 0-2 0,0 0-5 0,0 0-3 0,0 0-2 16,0 0-23-16,0 0-32 0,0 0-38 16,0 0-50-16,0 0-52 0,0 0-57 0,0 0-211 15,0 0-497-15,0 0 220 0</inkml:trace>
        </inkml:traceGroup>
      </inkml:traceGroup>
    </inkml:traceGroup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6:40.869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3C6C7D7C-96AC-4CBA-9BD9-0842805DE92D}" emma:medium="tactile" emma:mode="ink">
          <msink:context xmlns:msink="http://schemas.microsoft.com/ink/2010/main" type="inkDrawing" rotatedBoundingBox="15659,13530 16377,15033 15818,15300 15100,13797" semanticType="callout" shapeName="Other"/>
        </emma:interpretation>
      </emma:emma>
    </inkml:annotationXML>
    <inkml:trace contextRef="#ctx0" brushRef="#br0">501 197 119 0,'0'0'152'0,"0"0"-11"16,0 0-2-16,0 0-7 0,0 0-14 0,0 0-1 15,0 0-2-15,1-23-4 0,-1 23-7 0,0 0-3 0,-11-17-5 16,11 17 2-16,-9-16-3 0,1 4-1 15,-2 0-4-15,-1 3-1 0,-3-6-10 0,5 6-8 16,-6 0-1-16,3 1 8 0,-7-3-7 0,-5 0 0 16,5 2-3-16,-8 0-4 0,2 1-6 0,1 1-1 0,8 2-4 15,-6-1-2-15,-1 5-5 0,8 1 2 0,-7 1-6 16,0 6-3-16,8-3 3 0,0 4 5 0,-1-1-9 16,3 3-1-16,-1 2-1 0,1 7 0 15,-3-2-2-15,4 2-2 0,2 3 1 0,1 2 3 0,0 0-5 16,3 2-3-16,0 3-3 0,-1 9 2 0,6-7 1 15,6 4 0-15,-2 3 9 0,5 5-6 0,1-3-4 16,2 3-4 0,4 0 0-16,3-3 5 0,-3 6-5 0,11 12-5 0,-8-17-1 0,-2 2 5 0,0 1-8 15,7-2 1-15,12 21 4 0,-13-22-4 0,3 1 7 16,3-5 0-16,-2-1 2 0,1 3 3 0,-2-5-3 16,2 4-2-16,-1-5-4 0,1 0 1 0,-2 5 6 15,0-6 9-15,3 2-4 0,-2-5 5 0,-7-10-9 16,1 2-4-16,-4-1-1 0,4-2 1 0,1-2 0 15,-2 0 0-15,4-4 2 0,-8-4 5 0,-2 0 0 16,0-2-6-16,2-1-1 0,0-5 3 0,-16 0 12 16,24-9 10-16,-10 6 0 0,-3-4 2 0,2-4-4 15,-1-4-11-15,1-2 17 0,-2-6-15 0,-3 0-2 16,0 0-4-16,-2-2 2 0,-1 0-12 0,-2-2-6 16,0-13-5-16,0 15-12 0,2-2-29 0,0 1-22 0,-4-11-29 15,7 14-31-15,-1 2-26 0,-6-2-60 16,-2 9-75-16,5-7-66 0,-4 11-253 0,0 10-642 15,0-17 284-15</inkml:trace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8:41.349"/>
    </inkml:context>
    <inkml:brush xml:id="br0">
      <inkml:brushProperty name="width" value="0.13333" units="cm"/>
      <inkml:brushProperty name="height" value="0.13333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0F4BE5E4-7386-48D8-84E2-9A58E8301340}" emma:medium="tactile" emma:mode="ink">
          <msink:context xmlns:msink="http://schemas.microsoft.com/ink/2010/main" type="writingRegion" rotatedBoundingBox="2068,13154 3204,13154 3204,14981 2068,14981"/>
        </emma:interpretation>
      </emma:emma>
    </inkml:annotationXML>
    <inkml:traceGroup>
      <inkml:annotationXML>
        <emma:emma xmlns:emma="http://www.w3.org/2003/04/emma" version="1.0">
          <emma:interpretation id="{8A0BF296-09B1-4F6E-8724-2AFDAD8C0245}" emma:medium="tactile" emma:mode="ink">
            <msink:context xmlns:msink="http://schemas.microsoft.com/ink/2010/main" type="paragraph" rotatedBoundingBox="2068,13154 3204,13154 3204,14981 2068,1498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F17AE25-8DCF-47A9-B067-00AC7DF3D936}" emma:medium="tactile" emma:mode="ink">
              <msink:context xmlns:msink="http://schemas.microsoft.com/ink/2010/main" type="line" rotatedBoundingBox="2068,13154 3204,13154 3204,14981 2068,14981"/>
            </emma:interpretation>
          </emma:emma>
        </inkml:annotationXML>
        <inkml:traceGroup>
          <inkml:annotationXML>
            <emma:emma xmlns:emma="http://www.w3.org/2003/04/emma" version="1.0">
              <emma:interpretation id="{34E66365-1175-43D7-8A52-880094B7AD31}" emma:medium="tactile" emma:mode="ink">
                <msink:context xmlns:msink="http://schemas.microsoft.com/ink/2010/main" type="inkWord" rotatedBoundingBox="2068,13154 3204,13154 3204,14981 2068,14981"/>
              </emma:interpretation>
              <emma:one-of disjunction-type="recognition" id="oneOf0">
                <emma:interpretation id="interp0" emma:lang="" emma:confidence="0">
                  <emma:literal>А</emma:literal>
                </emma:interpretation>
                <emma:interpretation id="interp1" emma:lang="" emma:confidence="0">
                  <emma:literal>П</emma:literal>
                </emma:interpretation>
                <emma:interpretation id="interp2" emma:lang="" emma:confidence="0">
                  <emma:literal>В</emma:literal>
                </emma:interpretation>
                <emma:interpretation id="interp3" emma:lang="" emma:confidence="0">
                  <emma:literal>Н</emma:literal>
                </emma:interpretation>
              </emma:one-of>
            </emma:emma>
          </inkml:annotationXML>
          <inkml:trace contextRef="#ctx0" brushRef="#br0">115 272 89 0,'0'0'104'0,"0"-39"-8"0,-5 15 0 16,3 3-1-16,2 2 2 0,-1-4-12 0,-2 2 0 15,-2 2-2-15,5 0 9 0,0 19 6 0,-3-37 5 16,1 23-1-16,-2-4 5 0,0 8 7 0,4 10 4 16,-6-16 7-16,6 16-1 0,-5-12 5 0,5 12 4 15,0 0 0-15,-4-10 3 0,4 10 0 0,0 0 2 16,0 0-9-16,0 0-4 0,0 0-15 0,0 0-9 16,0 0-7-16,0 0 0 0,6 80-15 0,3-40 14 15,2 24-16-15,-3-19 5 0,11 14-4 0,-1 6-5 16,1 8-3-16,-5-5-5 0,8 0 6 0,0 5-10 15,2 5-1-15,-2 3-5 0,3-6-12 0,-4 4 10 16,1 2-8-16,-6-6-8 0,0 1-3 0,-1-2-5 16,1-2-2-16,3-4 1 0,-9-24-11 0,2 3 0 15,-1-4-3-15,0 3 6 0,-1-5-7 0,1 0-3 16,-5-15 4-16,-3 12-7 0,5-17 8 0,-1 1-11 16,-3-3 2-16,-1-5-4 0,-3-14 6 0,7 17-2 15,-7-17 12-15,0 0-9 0,3 14 5 0,-3-14-2 16,0 0-11-16,0 0 17 0,0 0-13 0,0 0-1 15,-28-49-1-15,15 25 2 0,-1-10-4 0,-5-8-1 16,-8-21 0-16,-2 4 2 0,10 15-1 0,-6-22 1 16,0 3-10-16,1-4 16 0,10 21-3 0,-11-28 3 15,4-2-6-15,-4-2-1 0,6 7 0 0,-5-6 2 16,7 7 2-16,1 0 1 0,0-1-6 0,-4 8 9 16,2-2-5-16,12 20 0 0,-10-20-1 0,5 22-1 15,2-3 7-15,-3 0 0 0,5 5-10 0,0 1 10 16,-1 1-3-16,7 11-3 0,1 4 7 0,-3 1 1 15,1 9-3-15,2 14 8 0,2-26 1 0,-2 26-2 16,-2-16-2-16,2 16-1 0,0 0 12 0,3-8 11 16,-3 8 12-16,0 0 4 0,30 11-5 0,-12 2 1 15,2 4-2-15,10 11-1 0,-3 2 2 0,6 4 3 16,16 13 3-16,-16-13-7 0,1 0 0 0,15 21 0 16,-2-4-1-16,-3 2 1 0,0 2-4 0,-15-18 1 15,17 17-5-15,-19-15-5 0,15 12-3 0,-15-15-2 16,19 15-2-16,-21-16-3 0,4-2-6 0,6 3 2 15,-7-1-3-15,4 2 0 0,-9-5-8 0,9 1 1 16,-1 3 1-16,-7-3-4 0,0 1-11 0,0 1-7 16,-1-4-1-16,3 4-10 0,-14-12-20 0,6-4-9 15,-6 3-14-15,4 3-21 0,-10-9-22 0,4-1-26 16,-2-2-19-16,0 1-32 0,-2-1-19 0,-6-13-28 16,3 18-29-16,-3-18-23 0,0 0-28 0,3 23-18 15,-3-23-235-15,0 0-612 0,-12 22 271 0</inkml:trace>
          <inkml:trace contextRef="#ctx0" brushRef="#br0" timeOffset="265.6284">162 1386 124 0,'0'0'275'0,"0"0"-5"0,-3-12 1 0,3 12 0 16,0 0 7-16,22-33-20 0,-8 17-15 0,15-13-13 15,-2 0-12-15,1 0-12 0,5 3-7 0,5-4-17 16,-5 0-21-16,7 2-25 0,-4-1-7 0,2 2-5 16,2 3-39-16,-9 0-37 0,-7 5-39 0,8-7-43 15,-10 11-53-15,-3 0-53 0,-5 8-70 0,11-11-52 16,-14 16-236-16,-11 2-539 0,26-9 239 0</inkml:trace>
        </inkml:traceGroup>
      </inkml:traceGroup>
    </inkml:traceGroup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8:42.724"/>
    </inkml:context>
    <inkml:brush xml:id="br0">
      <inkml:brushProperty name="width" value="0.13333" units="cm"/>
      <inkml:brushProperty name="height" value="0.13333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CE26FF1F-3DD5-429D-B1E4-81A6E0A2A683}" emma:medium="tactile" emma:mode="ink">
          <msink:context xmlns:msink="http://schemas.microsoft.com/ink/2010/main" type="writingRegion" rotatedBoundingBox="13956,5376 15565,5376 15565,6852 13956,6852"/>
        </emma:interpretation>
      </emma:emma>
    </inkml:annotationXML>
    <inkml:traceGroup>
      <inkml:annotationXML>
        <emma:emma xmlns:emma="http://www.w3.org/2003/04/emma" version="1.0">
          <emma:interpretation id="{0B2CD40F-9889-4634-A001-4841E0973178}" emma:medium="tactile" emma:mode="ink">
            <msink:context xmlns:msink="http://schemas.microsoft.com/ink/2010/main" type="paragraph" rotatedBoundingBox="13956,5376 15565,5376 15565,6852 13956,685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90F9354-E388-4BD6-BBEA-9429F44F3639}" emma:medium="tactile" emma:mode="ink">
              <msink:context xmlns:msink="http://schemas.microsoft.com/ink/2010/main" type="line" rotatedBoundingBox="13956,5376 15565,5376 15565,6852 13956,6852"/>
            </emma:interpretation>
          </emma:emma>
        </inkml:annotationXML>
        <inkml:traceGroup>
          <inkml:annotationXML>
            <emma:emma xmlns:emma="http://www.w3.org/2003/04/emma" version="1.0">
              <emma:interpretation id="{7BBEC99A-8E08-4D0C-A084-3D1D475554C6}" emma:medium="tactile" emma:mode="ink">
                <msink:context xmlns:msink="http://schemas.microsoft.com/ink/2010/main" type="inkWord" rotatedBoundingBox="13956,5661 14628,5661 14628,6817 13956,6817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0 148 0,'0'0'212'0,"0"0"0"0,0 0-8 16,0 0-13-16,0 0-1 0,0 0-9 0,0 0 4 16,0 0-4-16,0 0-7 0,0 0-15 0,0 0-11 15,0 0-4-15,0 0-3 0,85 116 8 0,-47-55-5 16,-14-17 1-16,11 13-7 0,3 6 3 0,0 0-3 15,3 2-6-15,-5-1-14 0,-3-1-16 0,-3 1-4 0,-6-19 3 16,11 15-16-16,-1-3-7 0,-13-17-8 0,-2 2-2 16,0 0-13-16,0-4-2 0,-19-38-8 15,38 59-7-15,-22-35-19 0,-16-24-14 0,22 45-24 0,-22-45-21 16,0 0-15-16,27 44-21 0,-27-44-32 0,0 0-32 16,0 0-27-16,0 0-35 0,0 0-34 0,0 0-22 15,0 0-42-15,0 0-166 0,0 0-503 0,0 0 223 16</inkml:trace>
        </inkml:traceGroup>
        <inkml:traceGroup>
          <inkml:annotationXML>
            <emma:emma xmlns:emma="http://www.w3.org/2003/04/emma" version="1.0">
              <emma:interpretation id="{6C4BC095-0546-42D0-BC77-1D69A0EA846E}" emma:medium="tactile" emma:mode="ink">
                <msink:context xmlns:msink="http://schemas.microsoft.com/ink/2010/main" type="inkWord" rotatedBoundingBox="14207,5376 15565,5376 15565,6852 14207,6852"/>
              </emma:interpretation>
              <emma:one-of disjunction-type="recognition" id="oneOf1">
                <emma:interpretation id="interp1" emma:lang="" emma:confidence="0">
                  <emma:literal>З</emma:literal>
                </emma:interpretation>
                <emma:interpretation id="interp2" emma:lang="" emma:confidence="0">
                  <emma:literal>3</emma:literal>
                </emma:interpretation>
                <emma:interpretation id="interp3" emma:lang="" emma:confidence="0">
                  <emma:literal>У</emma:literal>
                </emma:interpretation>
                <emma:interpretation id="interp4" emma:lang="" emma:confidence="0">
                  <emma:literal>в</emma:literal>
                </emma:interpretation>
                <emma:interpretation id="interp5" emma:lang="" emma:confidence="0">
                  <emma:literal>з</emma:literal>
                </emma:interpretation>
              </emma:one-of>
            </emma:emma>
          </inkml:annotationXML>
          <inkml:trace contextRef="#ctx0" brushRef="#br0" timeOffset="780.5873">251 226 59 0,'0'0'274'16,"0"0"-5"-16,0 0-9 0,0 0-7 0,0 0-11 15,0 0-17-15,0 0-14 0,0 0 2 0,0 0-25 16,10-97-7-16,-10 97-4 0,0 0-7 0,20-67-12 16,-20 67-14-16,33-58 1 0,-15 25 0 0,2 0-5 15,-20 33 3-15,54-57-12 0,-27 25-14 0,0 2-9 16,-27 30-4-16,38-38-6 0,-38 38-9 15,41-37-7-15,-41 37-3 0,49-21-16 0,-49 21-4 16,43-8 6-16,-43 8-8 0,0 0 0 0,0 0-2 16,74 4 1-16,-74-4 0 0,0 0-1 0,58 41-1 15,-58-41-4-15,29 39-6 0,-29-39 3 0,31 46 3 0,-31-46-2 16,22 51 1-16,-9-14 4 0,-13-37-5 0,11 64-3 16,-11-64 0-16,0 76-2 0,0-76-1 0,-6 64-5 15,6-64-1-15,-11 62-3 0,11-62 3 0,-14 52-1 0,14-52-3 16,-10 49 2-16,10-49-4 0,-19 36-3 0,19-36 0 15,0 0-5-15,0 0 0 0,-27 49-5 0,27-49 3 16,0 0-4-16,0 0-4 0,0 0 2 16,0 0-4-16,-27 32-2 0,27-32-2 0,0 0 1 0,0 0-8 15,0 0 6-15,0 0-4 0,0 0 1 0,0 0-2 16,0 0-3-16,0 0 0 0,0 0-1 0,0 0-1 16,0 0 1-16,56-129-4 0,-56 129 1 0,34-36-4 15,-34 36-1-15,42-33 2 0,-42 33 0 0,47-31 2 16,-9 13 0-16,-38 18-2 0,52-27 0 0,-52 27 4 15,68-16-1-15,-68 16 0 0,62-11 2 0,-62 11-4 16,58-1 6-16,-58 1-2 0,97 12-1 0,-97-12 1 16,49 16 6-16,-49-16-4 0,56 27-6 0,-56-27 5 15,56 41-7-15,-36-20-4 0,-20-21-1 0,46 56 5 16,-27-36 2-16,-19-20-2 0,29 62 2 0,-29-62 1 16,20 59 6-16,-20-59-7 0,5 58 3 0,-5-58-1 15,-5 76 1-15,5-76 1 0,-8 81 0 0,2-37 5 16,6-44-1-16,-18 83-1 0,7-44 4 0,-4-1 3 15,15-38-1-15,-40 79 4 0,20-42 2 0,20-37 10 0,-43 53 1 16,22-19 8-16,-7-5-3 0,28-29-1 16,-51 43 7-16,51-43 4 0,-46 32 6 0,46-32 0 15,-41 20-4-15,41-20 5 0,-44 14 3 0,44-14 1 0,0 0-7 16,0 0-4-16,0 0-5 0,-60 2-5 0,60-2-2 16,0 0-2-16,0 0-15 0,0 0-17 0,0 0-29 15,0 0-28-15,-51-36-33 0,51 36-41 16,0 0-45-16,0 0-41 0,0 0-32 0,0 0-32 0,0 0-38 15,-6-55-47-15,6 55-33 0,0 0-249 0,0 0-714 16,0 0 316-16</inkml:trace>
        </inkml:traceGroup>
      </inkml:traceGroup>
    </inkml:traceGroup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8:48.295"/>
    </inkml:context>
    <inkml:brush xml:id="br0">
      <inkml:brushProperty name="width" value="0.13333" units="cm"/>
      <inkml:brushProperty name="height" value="0.13333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6C3F5E11-54E2-432A-96CF-72D1261D1761}" emma:medium="tactile" emma:mode="ink">
          <msink:context xmlns:msink="http://schemas.microsoft.com/ink/2010/main" type="inkDrawing" rotatedBoundingBox="17130,12336 18305,13998 17873,14303 16698,12642" semanticType="callout" shapeName="Other"/>
        </emma:interpretation>
      </emma:emma>
    </inkml:annotationXML>
    <inkml:trace contextRef="#ctx0" brushRef="#br0">326 265 49 0,'0'0'154'16,"30"17"-3"-16,-30-17-14 0,16 8-1 0,-7-5-3 15,2 4-15-15,-11-7-2 0,16 7-7 0,-7-2-2 16,-9-5-9-16,18 3 1 0,-18-3-7 0,13 8-3 16,-4-6-3-16,-9-2 7 0,14 6-2 0,-14-6-4 15,14 3-5-15,-14-3-2 0,0 0-5 0,11 1-4 0,-11-1-4 16,0 0-5-16,0 0 0 0,0 0-4 15,0 0-10-15,0 0-2 0,10-12-1 0,-10 12 0 16,0 0-4-16,-10-25-3 0,4 12 1 0,-2 2-7 16,-3-3 1-16,3 2-4 0,-1 1 2 0,-4-4-6 0,-1-1 2 15,3-2 1-15,-3 5 0 0,-1-5 3 0,-2 2 3 16,-5 2-2-16,1 2-2 0,-1-6 4 16,3 4 0-16,-1-1 5 0,-6 1 1 0,4 2 4 15,0 4 2-15,3-3 2 0,7 7 1 0,-4-3 3 0,2 3 6 16,-1 0-10-16,4 1 1 0,-5 2 1 0,16 1 11 15,0 0 0-15,-30 1 4 0,30-1-4 0,-14 6 12 16,14-6-18-16,-19 7 6 0,15 0-13 16,-4 3 6-16,0 1-12 0,9 3 18 0,-7 0-7 0,3 6 8 15,1 2-8-15,5 5 4 0,-1-2-1 0,3-1-5 16,-1 13 4-16,8-2-4 0,-1-9-8 0,1 7 10 16,-1-7-1-16,5 7 0 0,3 1 1 0,-3-9-9 15,3 13 7-15,3-2 2 0,3-1-8 0,-1-1 1 16,0-3-7-16,1 0-2 0,-3 3 1 0,3 2-2 15,-1-4-2-15,3 2-2 0,-5-4-2 0,5-1-2 0,1-1 1 16,1 3 1-16,2 2-4 0,-2 0-2 0,-2-2-1 16,8 5 4-16,-12-5-4 0,7-3-4 0,-6 7 4 15,15 19 6-15,-15-26-6 0,1 3-1 0,7 1-3 16,-7-2 3-16,-7-7-3 0,7 7 2 0,3-5-2 16,-9-2-8-16,7 8 6 0,-9-10-6 0,4-1 1 15,-2 4-4-15,1-5 1 0,-4 0 0 0,0-1-1 16,1 3 0-16,-3-6-2 0,9 1 3 0,-12-3-4 15,1-1-1-15,-2-2 3 0,-1-1-2 0,1 3 0 16,1-6-3-16,-5-1 0 0,4 1 0 0,-10-6 0 16,12 8 0-16,-12-8 1 0,16 2-1 0,-16-2-1 15,0 0 3-15,0 0 0 0,22-11 0 0,-16 4-1 16,-1-6 1-16,-2 0 0 0,2-12-2 0,1 1 2 16,-6-2 0-16,-1-13-4 0,4 2 2 0,-9 10-1 15,6-16-2-15,-7 2 1 0,6 13-11 0,1-13-14 16,-3 2-5-16,4 14-16 0,-4-13-17 0,-5 13-24 0,5 4-13 15,6-3-10-15,-1 3-41 0,-9 0-18 0,7 12-24 16,-3-6-25-16,3 15-29 0,-11-13-45 0,8 8-45 16,3 5-28-16,0 0-258 0,0 0-676 15,-17-5 300-15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2:01.294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F54270F0-F8AF-4BAD-9CAC-412EF914C70A}" emma:medium="tactile" emma:mode="ink">
          <msink:context xmlns:msink="http://schemas.microsoft.com/ink/2010/main" type="writingRegion" rotatedBoundingBox="2316,14906 3958,14906 3958,16750 2316,16750"/>
        </emma:interpretation>
      </emma:emma>
    </inkml:annotationXML>
    <inkml:traceGroup>
      <inkml:annotationXML>
        <emma:emma xmlns:emma="http://www.w3.org/2003/04/emma" version="1.0">
          <emma:interpretation id="{EA434429-9226-477A-AA43-36C036324228}" emma:medium="tactile" emma:mode="ink">
            <msink:context xmlns:msink="http://schemas.microsoft.com/ink/2010/main" type="paragraph" rotatedBoundingBox="2316,14906 3958,14906 3958,16750 2316,1675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0751B88-F244-4992-B1B6-0D3E38E844EE}" emma:medium="tactile" emma:mode="ink">
              <msink:context xmlns:msink="http://schemas.microsoft.com/ink/2010/main" type="line" rotatedBoundingBox="2316,14906 3958,14906 3958,16750 2316,16750"/>
            </emma:interpretation>
          </emma:emma>
        </inkml:annotationXML>
        <inkml:traceGroup>
          <inkml:annotationXML>
            <emma:emma xmlns:emma="http://www.w3.org/2003/04/emma" version="1.0">
              <emma:interpretation id="{CBDDC6B9-09DF-4A4D-8C40-DDBFD44DF028}" emma:medium="tactile" emma:mode="ink">
                <msink:context xmlns:msink="http://schemas.microsoft.com/ink/2010/main" type="inkWord" rotatedBoundingBox="2316,14906 3958,14906 3958,16750 2316,16750"/>
              </emma:interpretation>
              <emma:one-of disjunction-type="recognition" id="oneOf0">
                <emma:interpretation id="interp0" emma:lang="" emma:confidence="0">
                  <emma:literal>р</emma:literal>
                </emma:interpretation>
                <emma:interpretation id="interp1" emma:lang="" emma:confidence="0">
                  <emma:literal>Д</emma:literal>
                </emma:interpretation>
                <emma:interpretation id="interp2" emma:lang="" emma:confidence="0">
                  <emma:literal>х</emma:literal>
                </emma:interpretation>
                <emma:interpretation id="interp3" emma:lang="" emma:confidence="0">
                  <emma:literal>D</emma:literal>
                </emma:interpretation>
                <emma:interpretation id="interp4" emma:lang="" emma:confidence="0">
                  <emma:literal>Р</emma:literal>
                </emma:interpretation>
              </emma:one-of>
            </emma:emma>
          </inkml:annotationXML>
          <inkml:trace contextRef="#ctx0" brushRef="#br0">85 228 23 0,'-8'-20'140'0,"0"-1"-9"0,0 1-12 16,0-2 9-16,2 2 3 0,3-1-1 0,-3 0-1 15,-1 2-6-15,1 10 0 0,0 2-1 0,6 7-2 16,-8-19-2-16,8 12-3 0,0 7-2 0,-7-10-1 16,7 10-8-16,0 0-5 0,-6-14-1 0,6 14-10 15,0 0-9-15,0 0-8 0,0 0-2 0,0 0-6 16,0 0-1-16,33 45-6 0,-14-13-3 0,3 2-6 15,2 7 0-15,14 14 3 0,-3 5 1 0,-8-20-4 16,12 27 7-16,1 3 1 0,-1 4-5 0,4 3-6 16,-2 0 8-16,0 2-8 0,3 3 4 0,8 4-3 15,-12-6 1-15,3 1-8 0,-4-3 0 0,5-1 0 16,-7-2-9-16,4-9 1 0,2 2 0 0,-7-8 0 16,-11-23-3-16,2 2-4 0,13 16-2 0,-18-22 1 15,1 4 2-15,0-2-9 0,-6-11 6 0,-4 0-12 16,-2-6-2-16,-2-4-2 0,-1-3 2 0,-3-7 0 15,-1 5 4-15,-4-9-2 0,0 0 4 0,0 0-8 16,0 0 0-16,0 0-3 0,0 0-2 0,-37-24 1 16,19 5 4-16,-15-18-5 0,-11-15 0 0,15 15 5 15,-21-21-2-15,5 1-2 0,3-1 0 0,-9 4-5 16,4-4 1-16,6-3-3 0,4 1-2 0,-1 0-1 16,2 1 0-16,-5 3-5 0,1-4 5 0,14 20-1 15,-15-26 0-15,7 3-5 0,3 5 2 0,-6 2 3 16,17 14 2-16,-15-19-6 0,18 23 11 0,-4-3-6 15,4 1 6-15,-5-1 1 0,1 1-3 0,1 0 1 16,1 2 1-16,6 14-1 0,0-1 6 0,7 4-5 16,-4 0 3-16,4-2 0 0,-2 4-3 0,2 7 5 15,1 4-4-15,2-8 2 0,3 16 0 0,-5-16-3 16,5 16 8-16,-3-9 0 0,3 9-11 0,0 0 3 16,0 0 3-16,0 0-5 0,6-16 4 0,-6 16-2 0,0 0 6 0,29 9-4 0,-7 0-1 15,2 2 0-15,1-3 7 0,13 11 1 0,-13-5 0 16,12 7 9-16,5-3 5 0,-4 5-1 0,2-1-3 15,1 4 3-15,1 2-2 0,18 18 3 0,-3-8 4 16,-3 6 1-16,3-2-3 0,-5 12 4 0,3-10-3 0,4 3-3 16,-10 0 1-16,0 6 2 0,8 0 1 15,-3-5-7-15,-4-1 3 0,-15-12-1 0,17 23-5 16,-14-25 3-16,14 12-3 0,-17-14-1 0,0 3-5 16,3 1 7-16,-2-1 0 0,-3-1-10 0,0-6 10 15,-7 3-5-15,-9-11-9 0,5 2-1 0,-1-4-10 0,-2 1-11 16,0-6-15-16,-10 0-12 0,10 1-27 15,-11-5-22-15,0-1-14 0,-8-7-25 0,6 8-23 16,-6-8-25-16,0 0-30 0,0 0-12 0,0 0-13 16,0 0-20-16,0 0-143 0,-41 6-435 0,14-8 193 15</inkml:trace>
          <inkml:trace contextRef="#ctx0" brushRef="#br0" timeOffset="268.7806">692 1467 189 0,'0'0'250'0,"8"-24"-12"0,0 8-5 15,8-2-14-15,-1-3-12 0,-2 0-9 0,4-3-12 16,7-11-9-1,-5 11-13-15,3-12-15 0,-1 3-16 0,4-1-10 16,-3 1-14-16,0 0-11 0,0 3-9 0,-4 7-10 16,5-11-10-16,-4 10-20 0,-3 5-29 0,0 0-43 15,0 2-39-15,-5 2-57 0,5-2-61 0,-4 8-59 16,-5 2-154-16,-1 0-426 0,-6 7 189 0</inkml:trace>
        </inkml:traceGroup>
      </inkml:traceGroup>
    </inkml:traceGroup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2:02.517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63A1E327-B063-4141-B2AB-31CD301FD4B4}" emma:medium="tactile" emma:mode="ink">
          <msink:context xmlns:msink="http://schemas.microsoft.com/ink/2010/main" type="writingRegion" rotatedBoundingBox="8110,7928 9708,7928 9708,9355 8110,9355"/>
        </emma:interpretation>
      </emma:emma>
    </inkml:annotationXML>
    <inkml:traceGroup>
      <inkml:annotationXML>
        <emma:emma xmlns:emma="http://www.w3.org/2003/04/emma" version="1.0">
          <emma:interpretation id="{D33F78AC-AD84-4DF8-A204-D963FD8CED73}" emma:medium="tactile" emma:mode="ink">
            <msink:context xmlns:msink="http://schemas.microsoft.com/ink/2010/main" type="paragraph" rotatedBoundingBox="8110,7928 9708,7928 9708,9355 8110,935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14425DE-4F4A-4E98-93AE-57E894451C3A}" emma:medium="tactile" emma:mode="ink">
              <msink:context xmlns:msink="http://schemas.microsoft.com/ink/2010/main" type="line" rotatedBoundingBox="8110,7928 9708,7928 9708,9355 8110,9355"/>
            </emma:interpretation>
          </emma:emma>
        </inkml:annotationXML>
        <inkml:traceGroup>
          <inkml:annotationXML>
            <emma:emma xmlns:emma="http://www.w3.org/2003/04/emma" version="1.0">
              <emma:interpretation id="{E32BCE72-C862-4556-A748-E5FD867CA29E}" emma:medium="tactile" emma:mode="ink">
                <msink:context xmlns:msink="http://schemas.microsoft.com/ink/2010/main" type="inkWord" rotatedBoundingBox="8110,8235 9055,8235 9055,9355 8110,9355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0 137 0,'0'0'155'0,"0"0"0"0,0 0 1 15,0 0-12-15,96 81-1 0,-66-48-3 0,-7-2-5 16,7 5-12-16,9 23-4 0,5-2 2 0,-6 4-8 16,2-3-6-16,9-2-4 0,-5 0 0 0,-11-20-5 15,19 21 1-15,-17-18-4 0,6 21-4 0,2-7-4 16,-15-17-8-16,7-2-5 0,-3 3-7 0,-4 0 0 16,2 0-11-16,-5-8-2 0,-6-6-11 0,-1-1-1 15,2 0-4-15,1-4-5 0,-7-3-8 0,-4-4-6 16,1-1-27-16,-5-1-21 0,-6-9-28 0,11 7-30 15,-11-7-33-15,0 0-20 0,0 0-17 0,0 0-20 0,0 0-21 16,-6-44-144-16,-8 21-370 0,2-2 164 16</inkml:trace>
        </inkml:traceGroup>
        <inkml:traceGroup>
          <inkml:annotationXML>
            <emma:emma xmlns:emma="http://www.w3.org/2003/04/emma" version="1.0">
              <emma:interpretation id="{DB059177-F4BB-4B10-B4B6-BEA45CA727C2}" emma:medium="tactile" emma:mode="ink">
                <msink:context xmlns:msink="http://schemas.microsoft.com/ink/2010/main" type="inkWord" rotatedBoundingBox="8358,7928 9708,7928 9708,9322 8358,9322"/>
              </emma:interpretation>
              <emma:one-of disjunction-type="recognition" id="oneOf1">
                <emma:interpretation id="interp1" emma:lang="" emma:confidence="0">
                  <emma:literal>З</emma:literal>
                </emma:interpretation>
                <emma:interpretation id="interp2" emma:lang="" emma:confidence="0">
                  <emma:literal>ъ</emma:literal>
                </emma:interpretation>
                <emma:interpretation id="interp3" emma:lang="" emma:confidence="0">
                  <emma:literal>3</emma:literal>
                </emma:interpretation>
                <emma:interpretation id="interp4" emma:lang="" emma:confidence="0">
                  <emma:literal>ч</emma:literal>
                </emma:interpretation>
                <emma:interpretation id="interp5" emma:lang="" emma:confidence="0">
                  <emma:literal>з</emma:literal>
                </emma:interpretation>
              </emma:one-of>
            </emma:emma>
          </inkml:annotationXML>
          <inkml:trace contextRef="#ctx0" brushRef="#br0" timeOffset="765.6524">296 306 95 0,'0'0'189'0,"0"0"-2"16,0 0-8-16,0 0-13 0,0 0-5 0,-45-63-12 16,45 63 2-16,0 0-12 0,-3-70-2 0,3 70-10 15,10-66-4-15,-10 66-5 0,17-67 0 0,-3 30-10 16,-14 37-6-16,21-74-1 0,-21 74-14 0,27-60-2 15,-2 28-9-15,-25 32-4 0,30-47-4 0,-30 47-8 16,35-42-6-16,-35 42-3 0,36-34 0 0,-36 34-9 16,40-18-4-16,-40 18 0 0,0 0 3 0,0 0 0 15,67-3 13-15,-67 3-16 0,0 0 5 0,65 34 6 16,-65-34-1-16,45 32-5 0,-45-32 2 0,34 42-3 16,-34-42 9-16,38 58-2 0,-28-32-11 0,-10-26 5 15,25 61-1-15,-11-22 0 0,-14-39 3 0,19 73-5 16,-19-73-4-16,11 53 6 0,-11-53 5 0,3 56-3 15,-3-56 5-15,2 50-12 0,-2-50 2 0,0 0 2 16,-2 64-8-16,2-64-7 0,0 0-1 0,0 0 4 16,0 0-5-16,0 0-1 0,-6 55-6 0,6-55-1 15,0 0 14-15,0 0-19 0,0 0 2 0,0 0-1 0,0 0-1 16,0 0-7-16,0 0 2 0,0 0 15 16,0 0-21-16,0 0 4 0,0 0-4 0,0 0-1 15,0 0 7-15,0 0-13 0,0 0 5 0,0 0 2 16,0 0 0-16,68-111 0 0,-68 111-3 0,40-26 6 0,-40 26-1 15,45-19-1-15,-45 19 7 0,57-10-5 0,-57 10-3 16,59-4 0-16,-59 4 1 0,0 0-3 16,85 11 3-16,-85-11-2 0,57 15-2 0,-57-15 4 15,57 18 2-15,-57-18-10 0,55 29 5 0,-55-29 9 0,51 28-7 16,-51-28 1-16,44 28 0 0,-44-28 2 0,35 32-2 16,-35-32-7-16,33 31 10 0,-33-31 1 0,25 38-9 15,-12-15 6-15,-2-3 7 0,-2 3-5 0,-1 3 3 16,-1-2-2-16,-1 0 15 0,-1 2-5 0,-8 0-10 15,6 1 7-15,-6 1-2 0,-2-4-1 0,2 3 1 16,-8-3-3-16,-5 1 8 0,6-8 1 0,-1 6 0 16,-12 8 5-16,5-9 4 0,4-2-11 0,-7 1 12 15,4 0-1-15,-11 6 3 0,12-9 9 0,-8 1 5 16,4-1-1-16,-1-3 0 0,0 1 5 0,2 0-5 16,4-4-3-16,0-1 0 0,3-4 0 0,1 1 1 15,1-2-5-15,10-6 1 0,-11 5-2 0,11-5-5 16,-11 5-5-16,11-5 0 0,0 0-9 0,-9 6-13 15,9-6-19-15,0 0-28 0,0 0-30 0,0 0-31 16,0 0-30-16,0 0-25 0,0 0-44 0,0 0-45 16,0 0-46-16,11-42-51 0,-11 42-280 0,6-20-679 15,0 7 300-15</inkml:trace>
        </inkml:traceGroup>
      </inkml:traceGroup>
    </inkml:traceGroup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2:04.738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76AEF323-BB44-4A1F-8D72-8885FA8175FF}" emma:medium="tactile" emma:mode="ink">
          <msink:context xmlns:msink="http://schemas.microsoft.com/ink/2010/main" type="inkDrawing" rotatedBoundingBox="19752,14210 20813,15803 20252,16177 19191,14583" hotPoints="20482,16104 19672,15305 19242,14252 20052,15050" semanticType="enclosure" shapeName="Ellipse"/>
        </emma:interpretation>
      </emma:emma>
    </inkml:annotationXML>
    <inkml:trace contextRef="#ctx0" brushRef="#br0">547 351 80 0,'0'0'114'0,"0"0"-15"16,21 22 5-16,-12-11-3 0,-1-8-12 0,2 8 8 16,-3-6-4-16,6 9 0 0,-3-9-10 0,1 2-4 15,-2 0 6-15,1-1-7 0,-3 0-4 0,-7-6-2 16,13 10-11-16,-13-10-1 0,11 4-4 0,-11-4-5 16,0 0-3-16,10 6-2 0,-10-6-9 0,0 0 3 15,0 0 0-15,0 0 13 0,3-23-2 0,-3 23-8 16,-10-26 6-16,-2 8-6 0,1 1-3 0,0-2 3 15,-5-1 11-15,-3 1-5 0,5 0-1 0,-7-4-7 16,-7-6-2-16,5 10-5 0,-10-8-1 0,0-2-1 16,0 2 5-16,-10-1 0 0,10 4 1 0,5 8-6 15,-7-7 5-15,10 8-3 0,-5 4 8 0,-7-5 5 16,9 10 2-16,1-3 1 0,5 3 5 0,6 10 6 16,-1-3-1-16,2 6-3 0,1 0 4 0,-3 8-3 15,4 2-4-15,5-5-1 0,-3 7 2 0,3 6 0 16,2 1-3-16,4 4-1 0,1 11-16 0,10 0 3 15,-2 4 5-15,7 20-5 16,-3-24 9-16,9 22-2 0,2-22-3 0,15 15 7 16,4 2 1-16,-13-21 1 0,12 22 3 0,-2 0-14 0,0-2 9 15,9-2 10-15,-3 1-6 0,-15-16-5 0,20 18-4 0,-5 1-5 16,-1-6-6-16,-12-15 7 0,15 20-17 0,-9-24 12 16,13 15 0-16,-15-16 3 0,1 0-6 0,-3-1-4 15,-1 3-2-15,-2-6-5 0,3-5 1 16,-12-2 9-16,2-4-6 0,1-1-1 0,-2-3-4 15,-3 1 4-15,2-5-3 0,-5-4 10 0,-1-4-10 0,-3 2 0 16,-12-4 4-16,18-4 4 0,-18 4 16 0,16-7-3 16,-3-5 17-16,-5 2-1 0,6-10 0 0,-4-4 0 15,-4-13-4-15,0-1-9 0,-7-6-3 16,2 2-8-16,-2-3 5 0,1-2-9 0,-2 5-1 0,-1 1-23 16,1-1-7-16,1 2-20 0,-1 3-29 0,4 11-19 15,-2 0-44-15,1 4-27 0,2 0-30 0,-1 2-47 16,0 9-48-16,-2 11-58 0,1-17-42 0,-1 17-269 15,0 0-687-15,0 0 305 0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6:58.497"/>
    </inkml:context>
    <inkml:brush xml:id="br0">
      <inkml:brushProperty name="width" value="0.13333" units="cm"/>
      <inkml:brushProperty name="height" value="0.13333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4FBCA917-9BA4-4243-B2D1-73F7E49C2B5D}" emma:medium="tactile" emma:mode="ink">
          <msink:context xmlns:msink="http://schemas.microsoft.com/ink/2010/main" type="writingRegion" rotatedBoundingBox="1929,15009 4094,15009 4094,17517 1929,17517"/>
        </emma:interpretation>
      </emma:emma>
    </inkml:annotationXML>
    <inkml:traceGroup>
      <inkml:annotationXML>
        <emma:emma xmlns:emma="http://www.w3.org/2003/04/emma" version="1.0">
          <emma:interpretation id="{CC881411-D544-4FAA-8107-91E87F3D084E}" emma:medium="tactile" emma:mode="ink">
            <msink:context xmlns:msink="http://schemas.microsoft.com/ink/2010/main" type="paragraph" rotatedBoundingBox="1929,15009 4094,15009 4094,17517 1929,1751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1712B66-16DA-4B3E-A21C-063DB08C2B30}" emma:medium="tactile" emma:mode="ink">
              <msink:context xmlns:msink="http://schemas.microsoft.com/ink/2010/main" type="line" rotatedBoundingBox="1929,15009 4094,15009 4094,17517 1929,17517"/>
            </emma:interpretation>
          </emma:emma>
        </inkml:annotationXML>
        <inkml:traceGroup>
          <inkml:annotationXML>
            <emma:emma xmlns:emma="http://www.w3.org/2003/04/emma" version="1.0">
              <emma:interpretation id="{C106B3C1-2826-49D7-819F-85B0A8C13D2E}" emma:medium="tactile" emma:mode="ink">
                <msink:context xmlns:msink="http://schemas.microsoft.com/ink/2010/main" type="inkWord" rotatedBoundingBox="1929,15009 4094,15009 4094,17517 1929,17517"/>
              </emma:interpretation>
              <emma:one-of disjunction-type="recognition" id="oneOf0">
                <emma:interpretation id="interp0" emma:lang="" emma:confidence="0">
                  <emma:literal>А</emma:literal>
                </emma:interpretation>
                <emma:interpretation id="interp1" emma:lang="" emma:confidence="0">
                  <emma:literal>П</emma:literal>
                </emma:interpretation>
                <emma:interpretation id="interp2" emma:lang="" emma:confidence="0">
                  <emma:literal>К</emma:literal>
                </emma:interpretation>
                <emma:interpretation id="interp3" emma:lang="" emma:confidence="0">
                  <emma:literal>ь</emma:literal>
                </emma:interpretation>
                <emma:interpretation id="interp4" emma:lang="" emma:confidence="0">
                  <emma:literal>Р</emma:literal>
                </emma:interpretation>
              </emma:one-of>
            </emma:emma>
          </inkml:annotationXML>
          <inkml:trace contextRef="#ctx0" brushRef="#br0">201-19 11 0,'0'0'197'0,"-6"-11"-8"0,6 11 3 16,0 0-7-16,-5-12-4 0,5 12-3 0,0 0-8 15,0 0-12-15,0 0-6 0,0 0-17 0,0 0-13 16,0 0-11-16,0 0-9 0,-20 37-7 0,23-11-7 16,2 1-1-16,2 9-27 0,6 28 1 0,3-20 1 15,9 36 3-15,-9-5-3 0,12 9 4 0,9 2-4 16,-1 3 7-16,2 11-3 0,8 0 2 0,0 9-10 16,-2-3 1-16,0 4-1 0,8 1 5 0,-7-7-5 15,-1 1-3-15,7 0-10 0,-4-5-1 0,2 1-10 16,-6-10 5-16,-4-1-7 0,-4-16-4 0,-2-6-8 15,3-3 1-15,-6 0-4 0,-9-24 0 0,1 1-3 16,-1-3-1-16,-9-13-5 0,3-3-5 0,-3-2-1 16,-6-1 2-16,4-2-6 0,-5-7 5 0,-2-3 0 15,3-1-6-15,-6-7 0 0,0 0 2 0,0 0 1 16,0 0 0-16,0 0-3 0,0 0-3 0,-33-30 6 16,16 13-1-16,-10-21-1 0,-2-1 2 0,-15-17-3 15,3-5-1-15,-3 0-3 0,-4-3 0 0,-1-6-12 16,-3-8 0-16,0 8-5 0,9-3 0 0,-1-3-5 15,-2 0 2-15,4 10 5 0,5-6 1 0,1 4 5 16,0 7-8-16,4-7 3 0,-3 2 2 0,5-9 2 16,-3 5 7-16,-3 0-7 0,2-3-1 0,1 8-1 15,-2-5 2-15,4 3 0 0,2 3 13 0,4 1-10 16,6 23 5-16,3-1 0 0,-4-4-2 0,10 21 9 16,-1-15-5-16,-1 5 1 0,2 9 0 0,2 3 2 15,0-1 1-15,-4-2 1 0,8 11 4 0,-2 3 4 16,6 11 7-16,-9-22 0 0,7 12 6 0,-1 3-2 15,3 7 1-15,0 0-3 0,0 0 0 0,0 0 8 16,0 0 10-16,0 0 6 0,13-32 4 0,-13 32-3 16,19 0 11-16,-19 0-4 0,41 9 8 0,-16 3 12 15,16 9 14-15,-1 4-9 0,4 1 16 0,21 15 2 16,-9-1-1-16,6 0 5 0,-2 6 7 0,3 0 0 16,2 3 0-16,-3-2 0 0,-2 2-1 0,5-4-4 15,-1 0-5-15,0 10 1 0,2 0-2 0,5-6 1 16,-4 1-7-16,4 2-3 0,0 0 0 0,6 3-4 15,-14 5-10-15,10-12-6 0,-10 0 0 0,1 1-7 16,-4-3-5-16,0-2-5 0,-10 2-6 0,-13-16-1 16,-3 3-5-16,3-4-7 0,1 4-3 0,-5-3 0 15,-2-1-1-15,4 1-4 0,-6-2-1 0,-6-11-7 16,4 13-12-16,-11-12-20 0,-2-3-16 0,-3-9-21 16,-1 4-24-16,-2-3-23 0,-2-1-28 0,-6-6-30 15,0 0-18-15,11 8-40 0,-11-8-30 0,0 0-30 16,0 0-30-16,0 0-11 0,0 0-27 15,-28-33-240-15,15 25-638 0,-8-7 282 0</inkml:trace>
          <inkml:trace contextRef="#ctx0" brushRef="#br0" timeOffset="312.5232">609 2002 231 0,'8'-20'275'0,"9"-14"1"0,2-2-6 15,0-2-1-15,3-4-5 0,21-23-10 0,-5 5-7 16,-2 0-8-16,5 7-2 0,2-7-9 0,-8-2-8 15,-2 25-24-15,10-19-24 0,-1-3-14 0,-10 37-12 16,3-8-13-16,-12 15-14 0,9-10-13 0,-2 0-24 16,-11 9-43-16,6 6-45 0,-6-7-49 0,2 6-63 15,-7 4-69-15,-14 7-79 0,27-3-78 0,-27 3-188 16,0 0-574-16,24-2 254 0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19:13.616"/>
    </inkml:context>
    <inkml:brush xml:id="br0">
      <inkml:brushProperty name="width" value="0.13333" units="cm"/>
      <inkml:brushProperty name="height" value="0.13333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95663CCA-1D2B-4BEE-9D7B-597A4A47A9A5}" emma:medium="tactile" emma:mode="ink">
          <msink:context xmlns:msink="http://schemas.microsoft.com/ink/2010/main" type="writingRegion" rotatedBoundingBox="23176,805 24572,805 24572,2878 23176,2878"/>
        </emma:interpretation>
      </emma:emma>
    </inkml:annotationXML>
    <inkml:traceGroup>
      <inkml:annotationXML>
        <emma:emma xmlns:emma="http://www.w3.org/2003/04/emma" version="1.0">
          <emma:interpretation id="{6639F91F-9E90-4642-8AE7-C0A298B8EE14}" emma:medium="tactile" emma:mode="ink">
            <msink:context xmlns:msink="http://schemas.microsoft.com/ink/2010/main" type="paragraph" rotatedBoundingBox="23176,805 24572,805 24572,2878 23176,287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9DAF47E-EACC-4C50-B78C-9EBFCADE3EBF}" emma:medium="tactile" emma:mode="ink">
              <msink:context xmlns:msink="http://schemas.microsoft.com/ink/2010/main" type="line" rotatedBoundingBox="23176,805 24572,805 24572,2878 23176,2878"/>
            </emma:interpretation>
          </emma:emma>
        </inkml:annotationXML>
        <inkml:traceGroup>
          <inkml:annotationXML>
            <emma:emma xmlns:emma="http://www.w3.org/2003/04/emma" version="1.0">
              <emma:interpretation id="{207138EE-40C9-474D-A69C-07A305A0D6F1}" emma:medium="tactile" emma:mode="ink">
                <msink:context xmlns:msink="http://schemas.microsoft.com/ink/2010/main" type="inkWord" rotatedBoundingBox="23176,805 24572,805 24572,2878 23176,2878"/>
              </emma:interpretation>
              <emma:one-of disjunction-type="recognition" id="oneOf0">
                <emma:interpretation id="interp0" emma:lang="" emma:confidence="0">
                  <emma:literal>А</emma:literal>
                </emma:interpretation>
              </emma:one-of>
            </emma:emma>
          </inkml:annotationXML>
          <inkml:trace contextRef="#ctx0" brushRef="#br0">632 0 167 0,'0'0'179'16,"0"0"-14"-16,0 0-6 0,0 0-10 0,0 0-3 16,0 0 4-16,0 0-2 0,0 0-6 0,0 0-2 15,0 0-8-15,0 0-2 0,0 0-4 0,0 0 2 16,0 0-4-16,0 0-1 0,0 0 4 0,0 0-11 15,0 0-3-15,5 132-7 0,-5-132-5 0,-24 90-3 16,10-45-4-16,-9 23-9 0,4-21-1 0,-7 28-2 16,2-2 5-16,0 8 3 0,2 4 0 0,-6-1-5 15,-2 4 5-15,-2 1 9 0,2 0-12 0,5 3-1 0,-9-5-9 16,6-1-3-16,-7-3-6 0,10-4-6 16,1-7 1-16,-1-4-4 0,8 1-7 0,1-30-3 15,2 1-1-15,1 8-7 0,13-48 0 0,-27 77-10 16,27-77 3-16,-13 51-10 0,13-51-7 0,-17 49 7 0,17-49-4 15,0 0-5-15,-16 48 1 0,16-48-7 0,0 0 7 16,0 0-5-16,0 0-6 0,0 0-9 16,0 0 6-16,0 0-5 0,0 0-1 0,-12 39-5 15,12-39 10-15,0 0-12 0,0 0 10 0,0 0 0 0,0 0-4 16,0 0 2-16,0 0-5 0,34-173 0 0,-27 133-2 16,5-8-4-16,6-14 1 0,-14 16 3 0,3-24-5 15,5 30 8-15,-12 40-10 0,23-111-5 0,-12 70 3 16,8-24-2-16,-8 20 8 0,1-19 1 0,2 21-3 15,-1 2 4-15,11-27 3 0,-12 24-15 0,14-21 7 16,-15 20 4-16,8-18 1 0,-7 18-9 0,11-24 6 16,-8 29 7-16,6-28-9 0,-7 26 3 0,0-4-2 15,2 1-3-15,-16 45-3 0,25-83 7 0,-7 42 3 16,-7-1 2-16,-11 42 2 0,27-60-3 0,-11 24 4 16,-16 36 1-16,17-47 2 0,-17 47 1 0,14-45-7 15,-14 45 3-15,0 0 2 0,16-47 11 0,-16 47-12 16,0 0-2-16,0 0 11 0,21-40 4 0,-21 40-5 15,0 0 4-15,0 0 2 0,0 0 6 0,0 0-12 16,0 0 1-16,0 0 11 0,0 0 10 0,0 0-3 16,0 0 8-16,0 0 0 0,0 0-1 0,0 0 7 15,0 0-4-15,53 119 5 0,-45-82 3 0,-8-37 10 16,25 79 0-16,-12-37 1 0,3 0 3 0,0 5 5 16,-2 0-3-16,11 21-7 0,1-7 5 0,-3 1-3 15,6-1-5-15,-2-1 7 0,-7-20-5 0,13 24-9 16,-11-22 3-16,8 17-2 0,4-1-9 0,-3 5-2 15,-9-19-2-15,2-3 0 0,-3 3-2 0,2 19-4 16,-15-25-1-16,14 1-2 0,-3 4-7 0,-19-43 2 16,26 76 1-16,-6-42 0 0,-20-34-5 0,19 48-1 15,-19-48 2-15,21 47-4 0,-21-47-2 0,20 40 3 0,-20-40-15 16,0 0-8-16,19 46-20 0,-19-46-4 16,0 0-24-16,0 0-21 0,0 0-34 0,0 0-22 15,10 45-24-15,-10-45-28 0,0 0-38 0,0 0-35 16,0 0-27-16,0 0-28 0,0 0-19 0,0 0-230 0,0 0-616 15,0 0 274-15</inkml:trace>
          <inkml:trace contextRef="#ctx0" brushRef="#br0" timeOffset="328.1489">-108 1461 253 0,'0'0'284'0,"130"-45"-6"0,-130 45 10 15,117-18-7-15,-68 10 8 0,25 2-3 0,-1-6-11 16,4 4-12-16,-28-1-20 0,29 0-8 0,-6 1-17 15,1 1-19-15,-2 0-20 0,-22 0-8 0,-49 7-28 16,103-8-5-16,-53 6-15 0,1-4-13 0,-51 6-12 16,85-7-21-16,-85 7-18 0,59 0-36 0,-59 0-31 15,0 0-41-15,65 7-30 0,-65-7-38 0,0 0-39 16,0 0-52-16,0 0-56 0,56 7-54 0,-56-7-235 16,0 0-598-16,0 0 265 0</inkml:trace>
        </inkml:traceGroup>
      </inkml:traceGroup>
    </inkml:traceGroup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6:59.950"/>
    </inkml:context>
    <inkml:brush xml:id="br0">
      <inkml:brushProperty name="width" value="0.13333" units="cm"/>
      <inkml:brushProperty name="height" value="0.13333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EBA8DE3C-778F-4C2F-8D60-2FB60CDF0BAF}" emma:medium="tactile" emma:mode="ink">
          <msink:context xmlns:msink="http://schemas.microsoft.com/ink/2010/main" type="writingRegion" rotatedBoundingBox="21220,1094 23020,1094 23020,3082 21220,3082"/>
        </emma:interpretation>
      </emma:emma>
    </inkml:annotationXML>
    <inkml:traceGroup>
      <inkml:annotationXML>
        <emma:emma xmlns:emma="http://www.w3.org/2003/04/emma" version="1.0">
          <emma:interpretation id="{32BFC7C4-8EA8-4B57-8A9B-73AB76FE5671}" emma:medium="tactile" emma:mode="ink">
            <msink:context xmlns:msink="http://schemas.microsoft.com/ink/2010/main" type="paragraph" rotatedBoundingBox="21220,1094 23020,1094 23020,3082 21220,30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511E14B-0928-4FA8-B770-DD2EEE815746}" emma:medium="tactile" emma:mode="ink">
              <msink:context xmlns:msink="http://schemas.microsoft.com/ink/2010/main" type="line" rotatedBoundingBox="21220,1094 23020,1094 23020,3082 21220,3082"/>
            </emma:interpretation>
          </emma:emma>
        </inkml:annotationXML>
        <inkml:traceGroup>
          <inkml:annotationXML>
            <emma:emma xmlns:emma="http://www.w3.org/2003/04/emma" version="1.0">
              <emma:interpretation id="{D364B693-EABC-4074-9EFE-6185872E168D}" emma:medium="tactile" emma:mode="ink">
                <msink:context xmlns:msink="http://schemas.microsoft.com/ink/2010/main" type="inkWord" rotatedBoundingBox="21220,1274 21890,1274 21890,3082 21220,3082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0 101 0,'0'0'180'16,"0"0"-4"-16,0 0-13 0,0 0-4 0,0 0-16 16,0 0 10-16,0 0 8 0,0 0-5 0,0 0 5 15,0 0 17-15,0 0-6 0,0 0-4 0,52 163 11 16,-25-99 13-16,-2 12-14 0,6-5 0 0,1 10 3 16,3 2-24-16,6 1 5 0,-11 4-8 0,5-2-9 15,-5-1 1-15,5 0-10 0,-4-3-5 0,-1-3-14 16,0-7-2-16,-1-6-2 0,-10-22-17 0,-2 1-7 15,10 23-13-15,-11-23-5 0,1-5-8 0,-3 3-3 16,1-2-15-16,-15-41 5 0,20 70-20 0,-20-70-19 16,16 55-27-16,-16-55-24 0,11 41-30 0,-11-41-25 15,0 0-26-15,0 0-23 0,0 0-34 0,5 51-41 16,-5-51-43-16,0 0-40 0,0 0-29 0,0 0-197 16,0 0-572-16,0 0 253 0</inkml:trace>
        </inkml:traceGroup>
        <inkml:traceGroup>
          <inkml:annotationXML>
            <emma:emma xmlns:emma="http://www.w3.org/2003/04/emma" version="1.0">
              <emma:interpretation id="{92457033-9B02-4EEB-A11F-C292568B0B42}" emma:medium="tactile" emma:mode="ink">
                <msink:context xmlns:msink="http://schemas.microsoft.com/ink/2010/main" type="inkWord" rotatedBoundingBox="21528,1094 23020,1094 23020,3020 21528,3020"/>
              </emma:interpretation>
              <emma:one-of disjunction-type="recognition" id="oneOf1">
                <emma:interpretation id="interp1" emma:lang="" emma:confidence="0">
                  <emma:literal>З</emma:literal>
                </emma:interpretation>
                <emma:interpretation id="interp2" emma:lang="" emma:confidence="0">
                  <emma:literal>У</emma:literal>
                </emma:interpretation>
                <emma:interpretation id="interp3" emma:lang="" emma:confidence="0">
                  <emma:literal>3</emma:literal>
                </emma:interpretation>
                <emma:interpretation id="interp4" emma:lang="" emma:confidence="0">
                  <emma:literal>щ</emma:literal>
                </emma:interpretation>
                <emma:interpretation id="interp5" emma:lang="" emma:confidence="0">
                  <emma:literal>Ч</emma:literal>
                </emma:interpretation>
              </emma:one-of>
            </emma:emma>
          </inkml:annotationXML>
          <inkml:trace contextRef="#ctx0" brushRef="#br0" timeOffset="828.1399">311 600 82 0,'0'0'243'0,"0"0"-1"0,0 0-14 16,-3-86-14-16,3 86-1 0,0 0-5 0,16-58-8 16,-16 58-6-16,14-45-9 0,-14 45-4 0,23-46-1 15,-7 6-11-15,3 0-2 0,-19 40-15 0,43-73 6 16,-19 31-1-16,1 3-11 0,3-3-6 0,-4 4-11 16,6 3-1-16,-5 2 0 0,-25 33-13 0,51-70-10 15,-27 51-16-15,-24 19 2 0,38-37-13 0,-38 37 4 0,0 0-16 16,45-23-11-16,-45 23-5 0,0 0 2 15,40-14-15-15,-40 14 7 0,0 0 11 0,0 0 11 16,0 0-16-16,0 0 4 0,0 0 13 0,0 0-1 16,84 44 11-16,-84-44 6 0,19 41-9 0,-19-41-4 0,12 48 9 15,-12-48-5-15,5 66-4 0,-5-66-4 0,0 86 0 16,-2-39-8-16,2-47-2 0,-17 108-5 0,4-66-1 16,2 1-5-16,-3 1 7 0,14-44-9 15,-24 82 0-15,10-41-6 0,-3-2-7 0,-1 2-1 0,18-41 2 16,-28 63-7-16,28-63 0 0,-14 49-3 0,14-49-1 15,0 0 1-15,-19 39-7 0,19-39-2 0,0 0 0 16,0 0 1-16,0 0-3 0,0 0-1 0,0 0-1 16,0 0 1-16,0 0-7 0,0 0 3 0,0 0 1 15,0 0-3-15,0 0-2 0,0 0 0 0,0 0 1 16,0 0 1-16,76-124-3 0,-46 89 0 0,-10-1 1 16,-20 36 1-16,48-52-5 0,-18 26 9 0,3-2-6 15,3 7 1-15,-36 21-4 0,62-35 0 0,-23 16 3 16,2 7 2-16,-41 12 1 0,67-21-2 0,-67 21 0 15,71-15 1-15,-71 15 0 0,62 3-3 0,-62-3 3 16,82 13 1-16,-82-13-2 0,54 24-2 0,-17-8 4 16,-37-16-1-16,72 36-3 0,-49-17 5 0,9 7-1 15,-32-26 1-15,43 59-4 0,-20-22 0 0,-1 2 2 16,-6 0 2-16,2 1-1 0,-18-40 6 0,25 86 7 16,-19-42 3-16,-1 2 1 0,-5-46 0 0,3 95 0 15,-1-47-3-15,-12 17 1 0,1-20 0 0,-6 21 1 16,1-25-1-16,-8 26 4 0,-5-4-4 0,8-22 4 15,-14 18-6-15,8-19-1 0,0 1 4 0,-2-7 1 16,-5 2 1-16,2-2 6 0,0-2-8 0,30-32 7 0,-55 42-2 16,21-24 14-16,34-18 2 0,-42 22-11 15,42-22 6-15,0 0 10 0,-52 11 5 0,52-11-15 16,0 0 9-16,0 0-11 0,0 0-3 0,0 0-6 16,0 0-5-16,0 0-2 0,-83-29 1 0,83 29-4 0,0 0-2 15,0 0-4-15,-23-47-8 0,23 47-19 0,0 0-25 16,-8-43-32-16,8 43-33 0,0 0-37 15,0 0-48-15,0 0-50 0,-3-58-45 0,3 58-29 16,0 0-36-16,0 0-50 0,0 0-41 0,0 0-356 0,36-54-867 16,-36 54 384-16</inkml:trace>
        </inkml:traceGroup>
      </inkml:traceGroup>
    </inkml:traceGroup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7:02.404"/>
    </inkml:context>
    <inkml:brush xml:id="br0">
      <inkml:brushProperty name="width" value="0.13333" units="cm"/>
      <inkml:brushProperty name="height" value="0.13333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183C8B25-869E-4DB0-BE3D-C46E6087DAA7}" emma:medium="tactile" emma:mode="ink">
          <msink:context xmlns:msink="http://schemas.microsoft.com/ink/2010/main" type="inkDrawing" rotatedBoundingBox="31093,14557 31295,17253 30331,17325 30129,14629" semanticType="callout" shapeName="Other"/>
        </emma:interpretation>
      </emma:emma>
    </inkml:annotationXML>
    <inkml:trace contextRef="#ctx0" brushRef="#br0">527 351 33 0,'0'0'240'0,"0"0"-4"0,22 18-18 16,-22-18-8-16,6 10-17 0,-6-10-11 0,7 9-8 15,-7-9-5-15,7 10-6 0,-7-10-9 0,11 11-6 16,-11-11-5-16,0 0-4 0,12 5-5 0,-12-5-1 16,0 0-6-16,0 0-9 0,12 0-3 0,-12 0-6 15,0 0-5-15,0 0-6 0,11-17-6 0,-6 8 4 16,-2-2-6-16,0-4 0 0,2 3 6 0,0-8-9 16,-5 4 0-16,-2 1-5 0,4 1 5 0,-5-9-3 15,-4 4-2-15,-1-2-6 0,0 3-1 0,-4-1-3 16,-1 0 9-16,-3 1-4 0,2-4 2 0,-5 3-3 15,-1 3-6-15,4-3 6 0,-2 5-3 0,-2 1-4 16,-2 0 0-16,8 2 0 0,-7 4 7 0,5 3 4 16,0 1 2-16,-1 2-3 0,1-5-6 0,-14 9 0 15,14 0-3-15,-9 1 0 0,3 2-2 0,-3 6 2 16,6 4 0-16,0 1-5 0,-3 3-2 0,4-2-1 16,1 5-4-16,-7 13 7 0,7 4 3 0,-2-2 3 15,8 7 2-15,1-1 7 0,-2 1-13 0,-10 25 13 16,20-1 9-16,-3 4 10 0,4-9 2 0,1 5 0 15,-4 6 6-15,8-2-3 0,5-1 6 0,-4 3 6 16,0 5-8-16,-2-10-2 0,9 5-4 0,1 2-10 16,-2-9-5-16,2 4-56 0,-1-2-31 0,4 6 0 15,-3 0 0-15,6-12 0 0,-2 6 0 0,-7 0 0 16,2-6 0-16,7 3 0 0,-5-22 0 0,7 25 0 0,-11-23 0 16,5 20 0-16,-4-24 0 0,7 20 0 15,-9-19 0-15,1-6 0 0,1-2 0 0,0-9 0 16,3 10 0-16,-3-1 0 0,7-2 0 0,-7-15 0 15,1-3 0-15,1 3 0 0,-4-3 0 0,2-8 0 16,4 1 0-16,-1-4 0 0,0 2 0 0,-1-3 0 0,4-4 0 16,-3-7 0-16,8-5 0 0,2-6 0 15,-2 0 0-15,8-18 0 0,-1-1 0 0,13-19 0 16,-2-1 0-16,-13 20 0 0,17-18 0 0,-19 14 0 16,10-18 0-16,-13 17 0 0,-1 0 0 0,1-2 0 15,-2 4 0-15,-2-6 0 0,1 6 0 0,-2 6 0 0,-3-3 0 16,-1 18 0-16,-7-4 0 0,1 0-52 0,-3 7-299 15,1 2-65-15,0-2-57 0,-5 16-66 16,3-15-75-16,-3 15-344 0,0 0-1037 0,0 0 458 16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7:19.355"/>
    </inkml:context>
    <inkml:brush xml:id="br0">
      <inkml:brushProperty name="width" value="0.13333" units="cm"/>
      <inkml:brushProperty name="height" value="0.13333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CD83E422-1E86-4FCA-96BE-D3D19986DB8C}" emma:medium="tactile" emma:mode="ink">
          <msink:context xmlns:msink="http://schemas.microsoft.com/ink/2010/main" type="writingRegion" rotatedBoundingBox="2093,15139 3983,15139 3983,17158 2093,17158"/>
        </emma:interpretation>
      </emma:emma>
    </inkml:annotationXML>
    <inkml:traceGroup>
      <inkml:annotationXML>
        <emma:emma xmlns:emma="http://www.w3.org/2003/04/emma" version="1.0">
          <emma:interpretation id="{2482A0B7-CF63-4B6D-94EA-E253A62334FF}" emma:medium="tactile" emma:mode="ink">
            <msink:context xmlns:msink="http://schemas.microsoft.com/ink/2010/main" type="paragraph" rotatedBoundingBox="2093,15139 3983,15139 3983,17158 2093,1715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CC0E89A-70EE-43E0-BAC4-223DCB3A3390}" emma:medium="tactile" emma:mode="ink">
              <msink:context xmlns:msink="http://schemas.microsoft.com/ink/2010/main" type="line" rotatedBoundingBox="2093,15139 3983,15139 3983,17158 2093,17158"/>
            </emma:interpretation>
          </emma:emma>
        </inkml:annotationXML>
        <inkml:traceGroup>
          <inkml:annotationXML>
            <emma:emma xmlns:emma="http://www.w3.org/2003/04/emma" version="1.0">
              <emma:interpretation id="{6CD5E231-A166-45B3-B16F-9B4EA195B040}" emma:medium="tactile" emma:mode="ink">
                <msink:context xmlns:msink="http://schemas.microsoft.com/ink/2010/main" type="inkWord" rotatedBoundingBox="2093,15139 3983,15139 3983,17158 2093,17158"/>
              </emma:interpretation>
              <emma:one-of disjunction-type="recognition" id="oneOf0">
                <emma:interpretation id="interp0" emma:lang="" emma:confidence="0">
                  <emma:literal>А</emma:literal>
                </emma:interpretation>
                <emma:interpretation id="interp1" emma:lang="" emma:confidence="0">
                  <emma:literal>А.</emma:literal>
                </emma:interpretation>
                <emma:interpretation id="interp2" emma:lang="" emma:confidence="0">
                  <emma:literal>В.</emma:literal>
                </emma:interpretation>
                <emma:interpretation id="interp3" emma:lang="" emma:confidence="0">
                  <emma:literal>Н.</emma:literal>
                </emma:interpretation>
                <emma:interpretation id="interp4" emma:lang="" emma:confidence="0">
                  <emma:literal>Д.</emma:literal>
                </emma:interpretation>
              </emma:one-of>
            </emma:emma>
          </inkml:annotationXML>
          <inkml:trace contextRef="#ctx0" brushRef="#br0">236 280 21 0,'-5'-23'134'0,"-8"-3"-3"0,7 4-7 0,-3 0 0 16,1 0-7-16,0-1 3 0,-2 2 0 0,6 7 2 16,-1 0-2-16,-3 0 5 0,0 0-3 0,3-1-3 0,-1 3 5 15,0 2 1-15,6 10 7 0,-8-13-1 0,3 6 5 16,5 7-2-16,0 0-4 0,-9-10-3 16,9 10-10-16,0 0 5 0,0 0-13 0,0 0 14 15,0 0-10-15,0 0 12 0,7 55-9 0,4-22-5 16,2 8 2-16,0 0 10 0,10 22-2 0,-2 0 14 0,1 7-2 15,2 0 5-15,0-6-1 0,6 12 0 0,-4-1-5 16,-3 3-6-16,3-8-4 0,3 12-4 16,-2-1-1-16,1 0-1 0,4-2-9 0,-4-2-4 15,-6 0-11-15,10-11-11 0,-5-3-5 0,-7-19-5 16,9 20-7-16,-10 2-8 0,5-4-4 0,-7-22-3 0,0-1-10 16,-1 2 1-16,-6-4-7 0,5 0 1 0,-2 1-8 15,-3-13-3-15,-4-4 0 0,-1 3 0 16,1-4-4-16,-3-8-2 0,-1 2-4 0,-1-6-2 15,-1-8 0-15,8 15 1 0,-8-15-1 0,0 0 1 16,3 7-4-16,-3-7-4 0,0 0 1 0,0 0-2 0,0 0 1 16,0 0-2-16,-27-29-2 0,21 14 1 0,-5-3 0 15,-3-16-3-15,-7 0-4 0,10 6-6 0,-6-10-4 16,-1-10-4-16,-12-13 0 0,16 15-4 16,-19-20-5-16,0 3-2 0,6-1-11 0,-5 6 4 15,4-2-1-15,-1 1-5 0,9 22-7 0,-12-23 5 0,12 16 6 16,-12-24-2-16,5 5 4 0,8 21 5 0,-3 5 1 15,-6-26 1-15,12 22 6 0,-6 2 2 0,1-3 4 16,4 4-1-16,3-6 2 0,-10 8 2 16,10-5 2-16,-5 4 0 0,-2 4 3 0,5-1-2 15,2 8 7-15,3 4-6 0,-2-4 4 0,4 0 7 0,-1 4 4 16,1-1 5-16,3 9 5 0,4-7 2 0,-3 9 6 16,2 1 4-16,3 11-1 0,-5-14-2 0,5 14 2 15,-3-8-3-15,3 8 6 0,0 0 8 16,0 0 2-16,0 0 8 0,21-4 11 0,-21 4 7 0,30 18-1 15,-8-3 1-15,3 1 1 0,12 9 6 0,1 2 7 16,1 3 2-16,20 12 5 0,-1 2 2 0,1-4 0 16,-3-1 3-16,-16-9-1 0,20 14 13 0,3 2-9 15,-6-3 2-15,8 2-3 0,1-1-5 0,-12 0-4 16,14 0-5-16,-10 0-4 0,9-6-6 0,-9 6 4 16,5 8 1-16,-4-12-2 0,-18-9-12 0,22 8-6 15,-22-11 3-15,16 11-4 0,-19-12-14 0,3 5 7 16,0-4-2-16,-1 3-11 0,-1 0-8 0,-2-1-20 15,-4 0-3-15,-3 1 0 0,0-3 0 0,-3 0 0 16,-10-9 0-16,4 1 0 0,-5 0 0 0,-1-5 0 16,-4-3 0-16,-1-2-17 0,-2 1-59 0,-2-3-20 15,-1-1-23-15,-5-7-29 0,0 0-33 0,1 15-34 16,-1-15-34-16,0 0-30 0,0 0-20 0,0 0-24 16,-49-15-15-16,29 8-26 0,-7-1-30 0,-1-3-22 15,-9-7-8-15,-4 10-286 0,-6-1-767 0,3-3 340 16</inkml:trace>
          <inkml:trace contextRef="#ctx0" brushRef="#br0" timeOffset="260.095">424 1725 277 0,'-6'-14'345'0,"6"14"1"16,0 0 8-16,18-37 7 0,-6 19-3 0,7-4-3 16,7-12-14-16,0 3-14 0,4-1-17 0,1-2-11 15,1 1-15-15,-2 0-18 0,24-11-18 0,-23 12-23 16,-1-1-26-16,4 1-20 0,-6-5-18 0,0 7-20 16,1 1-27-16,-4 0-41 0,-3 11-44 0,-1 1-50 15,7-11-64-15,4 2-57 0,-16 7-61 0,3 3-55 16,0-5-78-16,-2 2-76 0,-6 8-278 0,5-6-746 15,0-4 330-15</inkml:trace>
        </inkml:traceGroup>
      </inkml:traceGroup>
    </inkml:traceGroup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7:20.757"/>
    </inkml:context>
    <inkml:brush xml:id="br0">
      <inkml:brushProperty name="width" value="0.13333" units="cm"/>
      <inkml:brushProperty name="height" value="0.13333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C6A53F4D-CC83-4B12-B4CC-F2D36B04B9FF}" emma:medium="tactile" emma:mode="ink">
          <msink:context xmlns:msink="http://schemas.microsoft.com/ink/2010/main" type="writingRegion" rotatedBoundingBox="4820,705 6816,705 6816,2566 4820,2566"/>
        </emma:interpretation>
      </emma:emma>
    </inkml:annotationXML>
    <inkml:traceGroup>
      <inkml:annotationXML>
        <emma:emma xmlns:emma="http://www.w3.org/2003/04/emma" version="1.0">
          <emma:interpretation id="{0307C2C4-60C0-4FF8-A94D-71950488EACD}" emma:medium="tactile" emma:mode="ink">
            <msink:context xmlns:msink="http://schemas.microsoft.com/ink/2010/main" type="paragraph" rotatedBoundingBox="4820,705 6816,705 6816,2566 4820,256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F453F32-A3E0-4F23-BBD0-8E5792C2C55A}" emma:medium="tactile" emma:mode="ink">
              <msink:context xmlns:msink="http://schemas.microsoft.com/ink/2010/main" type="line" rotatedBoundingBox="4820,705 6816,705 6816,2566 4820,2566"/>
            </emma:interpretation>
          </emma:emma>
        </inkml:annotationXML>
        <inkml:traceGroup>
          <inkml:annotationXML>
            <emma:emma xmlns:emma="http://www.w3.org/2003/04/emma" version="1.0">
              <emma:interpretation id="{B92CE91A-A927-4055-9BC6-373471294A64}" emma:medium="tactile" emma:mode="ink">
                <msink:context xmlns:msink="http://schemas.microsoft.com/ink/2010/main" type="inkWord" rotatedBoundingBox="4820,1050 5472,1050 5472,2566 4820,2566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66 136 106 0,'0'0'237'0,"-31"-66"-14"15,31 66-3-15,-19-39 4 0,19 39 2 0,0 0-3 16,0 0-9-16,0 0-6 0,-22-37-8 0,22 37-5 16,0 0-6-16,0 0-10 0,0 0-2 0,0 0 12 15,0 0 4-15,0 0 5 0,0 0-1 0,0 0-9 16,0 0 4-16,86 133-4 0,-56-73-7 0,2 1 3 15,-8 0-5-15,9 4 1 0,-3 3-8 0,-2-2-2 16,2 11-5-16,2-9-7 0,0 9-12 0,-5 0-3 16,1-4-1-16,-7-1-11 0,2 0-10 0,7-1-13 15,0-8-13-15,-14-19-8 0,0-3-12 0,0 3-1 16,3-2-8-16,-19-42-16 0,25 62-19 0,-11-29-14 16,-14-33-22-16,18 40-28 0,-18-40-35 0,0 0-30 15,12 46-27-15,-12-46-35 0,0 0-36 0,0 0-32 16,0 0-30-16,0 0-30 0,0 0-28 0,0 0-25 0,0 0-16 15,0 0-13-15,0 0-20 0,0 0-212 16,0 0-651-16,-65-165 288 0</inkml:trace>
        </inkml:traceGroup>
        <inkml:traceGroup>
          <inkml:annotationXML>
            <emma:emma xmlns:emma="http://www.w3.org/2003/04/emma" version="1.0">
              <emma:interpretation id="{E6D555A9-62BA-4157-A096-F2D5F6D27A5E}" emma:medium="tactile" emma:mode="ink">
                <msink:context xmlns:msink="http://schemas.microsoft.com/ink/2010/main" type="inkWord" rotatedBoundingBox="4982,705 6816,705 6816,2199 4982,2199"/>
              </emma:interpretation>
              <emma:one-of disjunction-type="recognition" id="oneOf1">
                <emma:interpretation id="interp1" emma:lang="" emma:confidence="0">
                  <emma:literal>З</emma:literal>
                </emma:interpretation>
                <emma:interpretation id="interp2" emma:lang="" emma:confidence="0">
                  <emma:literal>3</emma:literal>
                </emma:interpretation>
                <emma:interpretation id="interp3" emma:lang="" emma:confidence="0">
                  <emma:literal>ц</emma:literal>
                </emma:interpretation>
                <emma:interpretation id="interp4" emma:lang="" emma:confidence="0">
                  <emma:literal>Ъ</emma:literal>
                </emma:interpretation>
                <emma:interpretation id="interp5" emma:lang="" emma:confidence="0">
                  <emma:literal>У</emma:literal>
                </emma:interpretation>
              </emma:one-of>
            </emma:emma>
          </inkml:annotationXML>
          <inkml:trace contextRef="#ctx0" brushRef="#br0" timeOffset="829.6863">201 341 182 0,'0'0'322'0,"0"0"-1"0,0 0-15 16,0 0-15-16,0 0-18 0,-45-56-14 0,45 56-20 15,0 0 1-15,0 0-10 0,0-67 1 0,0 67-5 16,0 0-8-16,22-59-12 0,-22 59-6 0,23-51-13 16,-23 51-6-16,30-63 3 0,-30 63-7 0,31-56-3 15,-15 30-14-15,6-7-6 0,-22 33-10 0,46-65 1 16,-21 34-11-16,5 1-6 0,-3-3-9 0,-27 33-4 15,44-38-6-15,-44 38-8 0,51-43-6 0,-51 43 0 16,44-27-16-16,-44 27-6 0,43-14-2 0,-43 14-4 16,0 0 4-16,0 0-5 0,68 4 4 0,-68-4-2 15,0 0-7-15,57 41 1 0,-57-41 0 0,33 45-1 16,-33-45-5-16,32 57-5 0,-15-19 2 0,-17-38-2 16,17 54 2-16,-17-54-4 0,15 68-1 0,-11-24 2 15,-4-44-1-15,11 78-4 0,-11-78 11 0,5 69-12 16,-5-69 9-16,-3 66-7 0,3-66-1 0,-3 52-4 15,3-52-6-15,-10 56 4 0,10-56 2 0,-4 49 5 16,4-49-10-16,0 0 0 0,0 0-6 0,-7 54-4 16,7-54-1-16,0 0-1 0,0 0 3 0,0 0-5 0,0 0-5 15,0 0-1-15,0 0 1 0,0 0-10 16,0 0-7-16,0 0 0 0,0 0 0 0,0 0 0 16,0 0 0-16,0 0 0 0,0 0 0 0,0 0 0 15,0 0 0-15,0 0 0 0,0 0 0 0,74-141 0 0,-48 111 0 16,4 6 0-16,-30 24 0 0,52-44 0 0,-52 44 0 15,58-44 0-15,-21 23 0 0,1 1 0 16,-38 20 0-16,65-30 0 0,-65 30 0 0,60-13 0 0,-18 6 0 16,-42 7 0-16,0 0 0 0,101-5 0 0,-101 5 0 15,86 11 0-15,-86-11 0 0,72 19 0 0,-72-19 0 16,57 18 0-16,-28-4 0 0,-29-14 0 0,63 38 0 16,-31-16 0-16,-32-22 0 0,56 42 0 0,-29-10 0 15,-1-1 0-15,-26-31 0 0,31 60 0 0,-10-18 0 16,-4-5 0-16,-17-37 0 0,22 60 0 0,-14-23 0 15,-8-37 0-15,16 66 0 16,-16-66 0-16,2 67 0 0,-2-67 0 0,-5 68 0 0,5-68 0 0,-10 61 0 0,10-61 0 16,-17 55 0-16,4-19 0 0,13-36 0 15,-28 61 0-15,28-61 0 0,-35 46 0 0,35-46 0 16,-38 42 0-16,13-23 0 0,25-19 0 0,-59 42 0 0,31-29 0 16,28-13 0-16,-65 27 0 0,65-27 0 0,-61 14 0 15,61-14 0-15,-57 11 0 0,57-11 0 0,0 0 0 16,-65 7 0-16,65-7 0 0,0 0 0 15,0 0 0-15,0 0 0 0,-67-4 0 0,67 4 0 0,0 0 0 16,0 0 0-16,0 0 0 0,0 0 0 0,-36-30 0 16,36 30 0-16,0 0 0 0,0 0 0 0,0 0 0 15,0 0 0-15,0 0 0 0,-13-47 0 0,13 47-209 16,0 0-140-16,0 0-49 0,0 0-40 0,0 0-38 16,0 0-45-16,0 0-34 0,0 0-320 0,0 0-947 15,0 0 420-15</inkml:trace>
        </inkml:traceGroup>
      </inkml:traceGroup>
    </inkml:traceGroup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7:23.197"/>
    </inkml:context>
    <inkml:brush xml:id="br0">
      <inkml:brushProperty name="width" value="0.13333" units="cm"/>
      <inkml:brushProperty name="height" value="0.13333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1E5671C6-718F-4721-B11D-6946ECA799AE}" emma:medium="tactile" emma:mode="ink">
          <msink:context xmlns:msink="http://schemas.microsoft.com/ink/2010/main" type="inkDrawing" rotatedBoundingBox="29367,17291 29392,14782 30583,14793 30559,17303" semanticType="callout" shapeName="Other"/>
        </emma:interpretation>
      </emma:emma>
    </inkml:annotationXML>
    <inkml:trace contextRef="#ctx0" brushRef="#br0">627 392 35 0,'0'0'209'15,"0"0"-6"-15,0 0 5 0,0 0-2 0,0 0-2 16,0 0-11-16,16 26-5 0,-16-26-7 0,4 20 0 16,-2-4 6-16,11 0-6 0,-13-4-6 0,3 2-4 0,2-2-11 15,-5-12 0-15,6 14-18 0,-1-5-6 0,-5-9-1 16,7 14-14-16,-3-7-3 0,-4-7-17 16,8 9-12-16,-8-9-10 0,11 5 1 0,-11-5-1 15,0 0-6-15,0 0-7 0,0 0 1 0,22-14-40 0,-22 14 29 16,12-19-4-16,-7 5-14 0,1-1 2 0,-6 15-2 15,7-33-5-15,-1 13-3 0,-6-1 5 0,2-1 0 16,-4 0-10-16,4 3 15 0,-4-6-4 0,1-1 3 16,-3-11 1-16,0 14 4 0,-6-3-4 15,4 0-2-15,-5 2-4 0,-2 4 8 0,-6-16 8 0,8 17-1 16,-3 1 4-16,-4-1 2 0,1 5-2 0,-5-3 11 16,1 5-12-16,-4 1 3 0,0 2 5 0,1 5 10 15,-4 3-2-15,2 2 8 0,-2 0-1 0,-2 6-2 16,3 1-1-16,2 1-5 0,-1 6 8 0,3 0-1 15,-4 0-5-15,-5 14-2 0,2 2 0 0,10 2-2 16,-2 2-3-16,3 4 5 0,3 3-1 0,-3 0-5 16,1 4 3-16,-2 19-3 0,3-2 4 0,7-18 0 15,-7 21 2-15,9 7-4 0,-5-9-19 0,8-19 15 16,-4 25 2-16,1-3-3 0,8-20-1 0,0 23-1 16,-2-2-8-16,1-23-6 0,7 25 1 0,-11-4-4 15,10-18-6-15,5 17-5 0,-4-16 2 0,3 22 0 16,-5-24-14-16,5 2 2 0,1 22-24 0,1-6 6 15,-8-17-4-15,5-2-1 0,1 19 6 0,-1-18-6 16,-2 0 4-16,7 20-7 0,-5-24 2 0,5-2 7 16,-1 0-2-16,-1-1-4 0,4-7 3 0,-4 8-1 15,3-4 7-15,5-4 3 0,-7-10 5 0,3-1-9 16,2-2-1-16,4-7 4 0,-1 4-1 0,-1-4 0 16,0-4 8-16,3-4 11 0,3-5-2 0,-1-1 0 15,1-5-7-15,7-1-2 0,4-8 4 0,4-7 6 16,-2-4-7-16,0 0-2 0,0-1 2 0,4-2-1 15,18-11-2-15,-22 14-7 0,-3-5-7 0,0 3-13 16,1-7-21-16,2 7-22 0,-8-3-37 0,3 1-36 16,-1 2-44-16,-13 7-40 0,11-10-51 0,-11 13-47 15,0-3-42-15,-3 5-42 0,-2-2-51 0,3 3-39 16,-9 10-323-16,-1-4-877 0,-7 9 389 0</inkml:trace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7:57.859"/>
    </inkml:context>
    <inkml:brush xml:id="br0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0A876B73-21A9-4053-97F7-E23EDDBC04B2}" emma:medium="tactile" emma:mode="ink">
          <msink:context xmlns:msink="http://schemas.microsoft.com/ink/2010/main" type="writingRegion" rotatedBoundingBox="2122,14437 4132,14437 4132,16595 2122,16595"/>
        </emma:interpretation>
      </emma:emma>
    </inkml:annotationXML>
    <inkml:traceGroup>
      <inkml:annotationXML>
        <emma:emma xmlns:emma="http://www.w3.org/2003/04/emma" version="1.0">
          <emma:interpretation id="{72E51942-9B3A-408F-8AE5-CF758B761D8D}" emma:medium="tactile" emma:mode="ink">
            <msink:context xmlns:msink="http://schemas.microsoft.com/ink/2010/main" type="paragraph" rotatedBoundingBox="2122,14437 4132,14437 4132,16595 2122,1659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8D1C54B-5FB7-4507-8B32-252DFF9D2152}" emma:medium="tactile" emma:mode="ink">
              <msink:context xmlns:msink="http://schemas.microsoft.com/ink/2010/main" type="line" rotatedBoundingBox="2122,14437 4132,14437 4132,16595 2122,16595"/>
            </emma:interpretation>
          </emma:emma>
        </inkml:annotationXML>
        <inkml:traceGroup>
          <inkml:annotationXML>
            <emma:emma xmlns:emma="http://www.w3.org/2003/04/emma" version="1.0">
              <emma:interpretation id="{E1DC0433-82EC-4E45-B70C-6448A785A73B}" emma:medium="tactile" emma:mode="ink">
                <msink:context xmlns:msink="http://schemas.microsoft.com/ink/2010/main" type="inkWord" rotatedBoundingBox="2122,14437 4132,14437 4132,16595 2122,16595"/>
              </emma:interpretation>
              <emma:one-of disjunction-type="recognition" id="oneOf0">
                <emma:interpretation id="interp0" emma:lang="" emma:confidence="0">
                  <emma:literal>А</emma:literal>
                </emma:interpretation>
                <emma:interpretation id="interp1" emma:lang="" emma:confidence="0">
                  <emma:literal>Ь</emma:literal>
                </emma:interpretation>
                <emma:interpretation id="interp2" emma:lang="" emma:confidence="0">
                  <emma:literal>П</emma:literal>
                </emma:interpretation>
                <emma:interpretation id="interp3" emma:lang="" emma:confidence="0">
                  <emma:literal>К</emma:literal>
                </emma:interpretation>
                <emma:interpretation id="interp4" emma:lang="" emma:confidence="0">
                  <emma:literal>к</emma:literal>
                </emma:interpretation>
              </emma:one-of>
            </emma:emma>
          </inkml:annotationXML>
          <inkml:trace contextRef="#ctx0" brushRef="#br0">81-14 54 0,'-4'-12'168'0,"4"12"-2"16,0 0 1-16,0 0 2 0,-8-6 3 0,8 6 12 16,0 0-2-16,0 0-6 0,0 0-7 0,0 0-1 15,0 0-6-15,0 0-7 0,0 0-17 0,31 27-6 16,-18-6-8-16,3 4-5 0,0-1 1 0,4 11-2 15,1 6-8-15,-1 0-3 0,6 23-7 0,-9-20-10 16,11 17-11-16,-2 0-3 0,-3 2 0 0,-4-17 8 16,7 24-12-16,4-6 1 0,-5 3 6 0,5 7-1 15,0-5 0-15,2 2 3 0,-2 6 1 0,-5-3-15 16,8-4 13-16,-4 1 5 0,4-3-8 0,-5-2 2 16,1 4-22-16,-1-5 16 0,4 0-8 0,-13-21-9 15,8 20-5-15,-7-19-3 0,2-6-1 0,-1-2-1 16,-1 3-2-16,6 1-1 0,-1-5 2 0,-3 0-6 15,-6-16-2-15,4 16-2 0,-10-15-11 0,1 2 7 16,-2-10-3-16,-2 2-3 0,8 2 0 0,-7-8-8 0,-4 3-1 16,0-5-6-16,-4-7 0 0,0 0-12 15,7 9 5-15,-7-9-6 0,0 0 3 0,0 0 0 16,0 0-8-16,-38-19 1 0,20 2 0 0,-5-1-7 16,-11-10-12-16,4-4 1 0,-1 6-2 0,-1-6-1 0,-6 0 1 15,-9-21-2-15,10 18-6 0,-12-17-14 0,-1-4 2 16,21 21 18-16,-1-3-1 0,-17-20 4 15,0 2 0-15,1-3-4 0,0-4 4 0,5 0-1 16,-2 1-7-16,4 0 0 0,-4 1 3 0,3-5-4 16,10-1-1-16,2 6 6 0,3 0 2 0,6 19-1 0,6 0 6 15,-1 1 5-15,0 3-8 0,3-2 6 0,-2-1 1 16,7 2-2-16,-1 12 8 0,3-14-2 16,-1 13 7-16,-3-11-1 0,0 4 3 0,2 11-7 15,1 1 13-15,0-2-11 0,0 5 5 0,4-1 3 0,-2 0-2 16,6 5-1-16,-2-5 8 0,1 9 7 0,-2 12-11 15,3-18 11-15,-1 10-10 0,-2 8 4 0,6-9 8 16,-6 9 3-16,13-3-1 0,-13 3 4 0,23 5 9 16,-7 2 1-16,6 0 5 0,2 5 11 0,1 3-8 15,1-4 16-15,12 12-8 0,-2-1 1 0,5 5-7 16,18 11 7-16,-15-13 0 0,17 13 4 0,-18-12 0 16,23 18 1-16,-2 0-3 0,-3 2 0 0,-2-2-7 15,-17-15-1-15,28 18-6 0,0 3-5 0,-6-4 1 16,-4 1 1-16,-1-5-4 0,1 1 7 0,-21-11-6 15,25 12-5-15,-6-3-10 0,-1 1 0 0,0 0 2 16,-16-12-7-16,-1-4-6 0,16 12 3 0,-18-9-5 16,18 12 2-16,-22-12-2 0,3-2-9 0,-6-2-2 15,3-2 6-15,0 6-13 0,-10-11-1 0,-2-3-5 16,2 1-7-16,-7 2-14 0,-6-7-15 0,8 5-16 16,-6-9-22-16,1 0-16 0,-6 4-20 0,0-4-13 15,-2-3-26-15,-6-4-24 0,5 11-29 0,-5-11-29 16,0 0-20-16,0 0-19 0,0 0-16 0,-28 11-168 15,12-7-519-15,2-1 230 0</inkml:trace>
          <inkml:trace contextRef="#ctx0" brushRef="#br0" timeOffset="296.8789">605 1894 43 0,'-12'-7'312'16,"12"7"-18"-16,2-19-3 0,4-3-5 0,4 1 7 16,4-13 1-16,2 12-10 0,6-19-2 0,0-3-3 15,11-13-21-15,-14 17-24 0,3 4-8 0,1-7-11 16,0 0-28-16,3 5-14 0,-3-2-19 0,20-15-12 15,-16 18-24-15,-5 4-26 0,6-3-28 0,-7 0-29 16,-1 4-30-16,3-1-44 0,-3 0-39 0,-6 7-46 16,1 4-47-16,0 2-78 0,4-1-64 0,-11 3-286 15,6-1-646-15,-4 1 285 0</inkml:trace>
        </inkml:traceGroup>
      </inkml:traceGroup>
    </inkml:traceGroup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7:59.296"/>
    </inkml:context>
    <inkml:brush xml:id="br0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6FA73F73-E28F-47B6-857B-AB158EF0F1C1}" emma:medium="tactile" emma:mode="ink">
          <msink:context xmlns:msink="http://schemas.microsoft.com/ink/2010/main" type="writingRegion" rotatedBoundingBox="11723,461 13874,461 13874,2008 11723,2008"/>
        </emma:interpretation>
      </emma:emma>
    </inkml:annotationXML>
    <inkml:traceGroup>
      <inkml:annotationXML>
        <emma:emma xmlns:emma="http://www.w3.org/2003/04/emma" version="1.0">
          <emma:interpretation id="{E39A088B-84C1-4E9D-93C9-AB3B55D30973}" emma:medium="tactile" emma:mode="ink">
            <msink:context xmlns:msink="http://schemas.microsoft.com/ink/2010/main" type="paragraph" rotatedBoundingBox="11723,461 13874,461 13874,2008 11723,200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48645BA-0EFD-44B5-9CD8-8767159ED829}" emma:medium="tactile" emma:mode="ink">
              <msink:context xmlns:msink="http://schemas.microsoft.com/ink/2010/main" type="line" rotatedBoundingBox="11723,461 13874,461 13874,2008 11723,2008"/>
            </emma:interpretation>
          </emma:emma>
        </inkml:annotationXML>
        <inkml:traceGroup>
          <inkml:annotationXML>
            <emma:emma xmlns:emma="http://www.w3.org/2003/04/emma" version="1.0">
              <emma:interpretation id="{9766B49D-AFF4-4260-ADBD-C7AA76F02828}" emma:medium="tactile" emma:mode="ink">
                <msink:context xmlns:msink="http://schemas.microsoft.com/ink/2010/main" type="inkWord" rotatedBoundingBox="11723,1017 13046,1017 13046,1936 11723,1936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5 136 92 0,'0'0'108'0,"0"0"-12"0,0 0 11 0,0 0 7 15,0 0-9-15,-5-86 7 0,5 86 5 0,0 0 0 0,0 0 3 16,0 0-1-16,0 0 5 0,-3-53-6 0,3 53-2 16,0 0 9-16,0 0 6 0,0 0 1 0,0 0 7 15,0 0-8-15,0 0-2 0,0 0-4 0,0 0 6 16,0 0 6-16,93 18-1 0,-93-18-1 0,0 0-11 15,90 47 0-15,-54-28 4 0,10 2 5 0,-5 0-11 16,1-1 3-16,-1 7-8 0,3-6 3 0,14 17-11 16,-20-11 1-16,3 1 1 0,15 17-6 0,2 0-2 15,-23-20-5-15,4 8-14 0,17 9 4 0,-22-14-6 16,25 10-12-16,-21-8-2 0,-5-1-6 0,-1 0-1 16,2-3-10-16,0 0-3 0,-34-26-3 0,60 52-7 15,-40-34 4-15,-20-18-10 0,51 48-1 0,-31-28-5 16,-20-20-4-16,32 28-4 0,-32-28-7 0,0 0-15 15,38 44-12-15,-38-44-16 0,0 0-37 0,0 0-35 16,24 26-21-16,-24-26-24 0,0 0-13 0,0 0-28 0,0 0-21 16,0 0-33-16,0 0-32 0,0 0-24 15,0 0-31-15,0 0-222 0,0 0-597 0,0 0 265 16</inkml:trace>
        </inkml:traceGroup>
        <inkml:traceGroup>
          <inkml:annotationXML>
            <emma:emma xmlns:emma="http://www.w3.org/2003/04/emma" version="1.0">
              <emma:interpretation id="{F4B23524-BA06-416B-980F-5389519D8941}" emma:medium="tactile" emma:mode="ink">
                <msink:context xmlns:msink="http://schemas.microsoft.com/ink/2010/main" type="inkWord" rotatedBoundingBox="12176,461 13874,461 13874,2008 12176,2008"/>
              </emma:interpretation>
              <emma:one-of disjunction-type="recognition" id="oneOf1">
                <emma:interpretation id="interp1" emma:lang="" emma:confidence="0">
                  <emma:literal>З</emma:literal>
                </emma:interpretation>
                <emma:interpretation id="interp2" emma:lang="" emma:confidence="0">
                  <emma:literal>3</emma:literal>
                </emma:interpretation>
                <emma:interpretation id="interp3" emma:lang="" emma:confidence="0">
                  <emma:literal>У</emma:literal>
                </emma:interpretation>
                <emma:interpretation id="interp4" emma:lang="" emma:confidence="0">
                  <emma:literal>ц</emma:literal>
                </emma:interpretation>
                <emma:interpretation id="interp5" emma:lang="" emma:confidence="0">
                  <emma:literal>в</emma:literal>
                </emma:interpretation>
              </emma:one-of>
            </emma:emma>
          </inkml:annotationXML>
          <inkml:trace contextRef="#ctx0" brushRef="#br0" timeOffset="812.5104">537 113 68 0,'0'0'252'0,"0"0"-7"16,0 0-5-16,0 0-16 0,-63-27-9 0,63 27-14 15,0 0-9-15,0 0-8 0,-20-50-6 0,20 50-1 16,0 0-2-16,-4-65-2 0,4 65-9 0,0 0-11 16,11-80-7-16,-11 80 5 0,16-66-12 0,-8 30-12 15,-8 36 7-15,30-74-7 0,-16 39 0 0,-14 35-11 16,32-65-11-16,-22 37 0 0,-10 28-8 0,31-57-11 16,-31 57-10-16,33-37 1 0,-33 37-4 0,0 0-9 15,35-32-4-15,-35 32-8 0,0 0-4 0,44-20-1 16,-44 20-2-16,0 0 0 0,0 0 8 0,0 0-6 15,0 0-4-15,101 36-4 0,-101-36-1 0,51 42 1 16,-34-23 2-16,-17-19 8 0,42 58-2 0,-22-22 7 16,1-1-3-16,-21-35-6 0,31 74 1 0,-17-31-7 15,-14-43 1-15,16 72 7 0,-5-32 1 0,-11-40 4 16,13 61 0-16,-13-61-2 0,5 67 3 0,-5-67-6 16,3 43 0-16,-3-43-5 0,0 0 0 0,0 0 5 15,0 0-6-15,-5 62 1 0,5-62-2 0,0 0-6 16,0 0-4-16,0 0-4 0,0 0 1 0,0 0-8 15,0 0-1-15,0 0-1 0,0 0 1 0,0 0-7 16,0 0 2-16,0 0-3 0,0 0 0 0,0 0-4 16,0 0 2-16,0 0 0 0,0 0-3 0,0 0-1 15,90-114 3-15,-90 114-3 0,52-48-4 0,-25 21 3 16,-27 27 0-16,56-44-3 0,-33 29 3 0,-23 15-1 16,52-22 0-16,-52 22 5 0,73-19-7 0,-73 19 0 0,57-7 5 15,-57 7-7-15,87 2 2 0,-87-2-2 0,65 12 1 16,-65-12 4-16,79 25 1 0,-49-16-1 15,-30-9 5-15,72 36-10 0,-48-22 5 0,-24-14 1 16,55 40-2-16,-20-10 0 0,-5-2-1 0,-30-28 3 0,41 40-1 16,-41-40-3-16,43 51 4 0,-27-28 0 0,-16-23-1 15,39 62 2-15,-18-28-3 0,-21-34 1 0,13 56 1 16,-4-16 0-16,-9-40 5 0,5 82-5 16,-5-82 1-16,0 64 2 0,0-64 0 0,-11 70 4 0,11-70-1 15,-15 63 0-15,-2-24 1 0,0-5 7 0,17-34-2 16,-33 61-2-16,9-28 4 0,24-33 3 0,-48 55 4 15,17-29-3-15,4 0 4 0,27-26 12 0,-59 42-2 16,59-42-5-16,-49 23 6 0,49-23 6 0,-44 23-10 16,44-23-3-16,0 0-2 0,-55 12 6 0,55-12-17 15,0 0 5-15,0 0-10 0,0 0 1 0,0 0-4 16,0 0-10-16,0 0-15 0,-79-28-26 0,79 28-37 16,0 0-47-16,0 0-38 0,-6-61-52 0,6 61-52 15,0 0-33-15,0 0-46 0,26-82-52 0,-26 82-40 16,27-41-360-16,-27 41-863 0,32-34 382 0</inkml:trace>
        </inkml:traceGroup>
      </inkml:traceGroup>
    </inkml:traceGroup>
  </inkml:traceGroup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8:01.718"/>
    </inkml:context>
    <inkml:brush xml:id="br0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4FFFAA74-CC0E-4861-B183-BEDF6EDBAF0D}" emma:medium="tactile" emma:mode="ink">
          <msink:context xmlns:msink="http://schemas.microsoft.com/ink/2010/main" type="writingRegion" rotatedBoundingBox="26508,14223 27726,14223 27726,16383 26508,16383"/>
        </emma:interpretation>
      </emma:emma>
    </inkml:annotationXML>
    <inkml:traceGroup>
      <inkml:annotationXML>
        <emma:emma xmlns:emma="http://www.w3.org/2003/04/emma" version="1.0">
          <emma:interpretation id="{1FF06C5B-B421-4ABD-A3DB-832E512354C3}" emma:medium="tactile" emma:mode="ink">
            <msink:context xmlns:msink="http://schemas.microsoft.com/ink/2010/main" type="paragraph" rotatedBoundingBox="26508,14223 27726,14223 27726,16383 26508,163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816FE6A-A7A2-4AF6-957B-02A33E789AF6}" emma:medium="tactile" emma:mode="ink">
              <msink:context xmlns:msink="http://schemas.microsoft.com/ink/2010/main" type="line" rotatedBoundingBox="26508,14223 27726,14223 27726,16383 26508,16383"/>
            </emma:interpretation>
          </emma:emma>
        </inkml:annotationXML>
        <inkml:traceGroup>
          <inkml:annotationXML>
            <emma:emma xmlns:emma="http://www.w3.org/2003/04/emma" version="1.0">
              <emma:interpretation id="{47FEE5F9-7456-456C-87FD-46D87861FE4C}" emma:medium="tactile" emma:mode="ink">
                <msink:context xmlns:msink="http://schemas.microsoft.com/ink/2010/main" type="inkWord" rotatedBoundingBox="26508,14223 27726,14223 27726,16383 26508,16383"/>
              </emma:interpretation>
              <emma:one-of disjunction-type="recognition" id="oneOf0">
                <emma:interpretation id="interp0" emma:lang="" emma:confidence="0">
                  <emma:literal>С</emma:literal>
                </emma:interpretation>
                <emma:interpretation id="interp1" emma:lang="" emma:confidence="0">
                  <emma:literal>[</emma:literal>
                </emma:interpretation>
                <emma:interpretation id="interp2" emma:lang="" emma:confidence="0">
                  <emma:literal>с</emma:literal>
                </emma:interpretation>
                <emma:interpretation id="interp3" emma:lang="" emma:confidence="0">
                  <emma:literal>в</emma:literal>
                </emma:interpretation>
                <emma:interpretation id="interp4" emma:lang="" emma:confidence="0">
                  <emma:literal>'</emma:literal>
                </emma:interpretation>
              </emma:one-of>
            </emma:emma>
          </inkml:annotationXML>
          <inkml:trace contextRef="#ctx0" brushRef="#br0">575 332 109 0,'0'0'135'0,"0"0"6"0,0 0 8 0,21 20 1 15,-16-8 5-15,-2-1 8 0,2 3-11 0,2 4 1 16,-5-3-5-16,1 0-3 0,0 0 4 0,5-1-5 15,-1-2-10-15,-4-6-16 0,-3-6-8 0,8 16-15 0,-4-8-7 16,-4-8-11-16,7 8-5 0,-7-8-9 16,0 0-3-16,3 13-9 0,-3-13-5 0,0 0 3 15,0 0 5-15,0 0 3 0,0 0-1 0,0 0 3 16,0 0-2-16,12-29 0 0,-12 29-1 0,-1-29-3 16,-2 10-5-16,-2-4-3 0,2 1 4 0,1-3-3 15,-2 1-3-15,-3-4-4 0,-2 3-3 0,1-1-1 16,-8-11-8-16,-1 6 2 0,-1 6-3 0,-5-5-2 15,2 8 5-15,0 1 13 0,-1 2 5 0,-12-4-1 16,-4 5 2-16,11 6 4 0,-5 2 1 0,-15 0-3 16,15 4 6-16,-6-6 1 0,13 9-5 0,-2 1 12 0,5 2-9 15,-3 7-4-15,3 0-1 0,1 1-3 0,-1 1-4 16,11 3 0-16,-3 7 6 0,-1 4-2 16,-5 10 14-16,9 10-1 0,8-2 9 0,-5 7 0 15,8 27 0-15,3-10 3 0,0-1 3 0,5-16-5 0,3 25 4 16,6-5 3-16,1-2-1 0,2 5-4 0,2 1-4 15,1-7 1-15,0 1-10 0,4-3 7 0,-2 0-4 16,-3 7 1-16,2-4-5 0,1 1-29 0,2 1-1 16,-1-6 3-16,-3 0 0 0,-1 1 12 15,-6-22-2-15,3 5 7 0,-3 0 1 0,0-5 0 0,9 21 7 16,-11-24-4-16,1 6 4 0,-3-18 0 0,2 14 4 16,-4-14-4-16,1-2 3 0,0 1 1 0,0 1 0 15,3-7 2-15,-3 4 4 0,4-5-19 0,-9-2 13 16,5-8 4-16,2 3 7 0,1-6-1 15,0 0 8-15,-3-2-2 0,3-3 7 0,-14 0-5 0,29-12 1 16,-9 0-9-16,9-16-5 0,-1 1-7 0,2-6 0 16,2-3-17-16,9-20 3 0,-11 19-2 0,2-1-18 15,-5-2-12-15,-2-1-20 0,19-18-36 0,-20 22-31 16,-2-3-29-16,-2 2-53 0,-1 0-30 0,4 4-38 16,-5-2-50-16,-2 0-79 0,-8 12-49 0,-1 2-84 15,0 2-52-15,-5 6-341 0,1-1-952 0,-3 15 421 16</inkml:trace>
        </inkml:traceGroup>
      </inkml:traceGroup>
    </inkml:traceGroup>
  </inkml:traceGroup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8:35.612"/>
    </inkml:context>
    <inkml:brush xml:id="br0">
      <inkml:brushProperty name="width" value="0.04667" units="cm"/>
      <inkml:brushProperty name="height" value="0.04667" units="cm"/>
      <inkml:brushProperty name="color" value="#57D200"/>
    </inkml:brush>
    <inkml:brush xml:id="br1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5E894F5-481C-43E6-9614-165666511299}" emma:medium="tactile" emma:mode="ink">
          <msink:context xmlns:msink="http://schemas.microsoft.com/ink/2010/main" type="writingRegion" rotatedBoundingBox="29493,7068 31282,7068 31282,13114 29493,13114"/>
        </emma:interpretation>
      </emma:emma>
    </inkml:annotationXML>
    <inkml:traceGroup>
      <inkml:annotationXML>
        <emma:emma xmlns:emma="http://www.w3.org/2003/04/emma" version="1.0">
          <emma:interpretation id="{3995A988-BAB4-4FC3-B103-DBCF5C5484CB}" emma:medium="tactile" emma:mode="ink">
            <msink:context xmlns:msink="http://schemas.microsoft.com/ink/2010/main" type="paragraph" rotatedBoundingBox="29493,7068 31282,7068 31282,13114 29493,1311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34740A2-1F50-47D9-A4FB-2AAE4F6481B5}" emma:medium="tactile" emma:mode="ink">
              <msink:context xmlns:msink="http://schemas.microsoft.com/ink/2010/main" type="line" rotatedBoundingBox="29493,7068 31282,7068 31282,13114 29493,13114"/>
            </emma:interpretation>
          </emma:emma>
        </inkml:annotationXML>
        <inkml:traceGroup>
          <inkml:annotationXML>
            <emma:emma xmlns:emma="http://www.w3.org/2003/04/emma" version="1.0">
              <emma:interpretation id="{6BDA347A-D879-4AFD-8E75-5BB707D41900}" emma:medium="tactile" emma:mode="ink">
                <msink:context xmlns:msink="http://schemas.microsoft.com/ink/2010/main" type="inkWord" rotatedBoundingBox="29493,7068 29966,7068 29966,7506 29493,7506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7492 3356 4518 687,'-4'-34'-17'0,"-21"-74"1"0,-18 10-1 16,-17 19 11-16,-12 20 9 0,-18 18 20 0,-16 22 8 15,33 20 20-15</inkml:trace>
        </inkml:traceGroup>
        <inkml:traceGroup>
          <inkml:annotationXML>
            <emma:emma xmlns:emma="http://www.w3.org/2003/04/emma" version="1.0">
              <emma:interpretation id="{DFC81209-C626-4D21-B01B-AECD2F69F4B6}" emma:medium="tactile" emma:mode="ink">
                <msink:context xmlns:msink="http://schemas.microsoft.com/ink/2010/main" type="inkWord" rotatedBoundingBox="30388,10716 31282,10716 31282,13114 30388,13114"/>
              </emma:interpretation>
              <emma:one-of disjunction-type="recognition" id="oneOf1">
                <emma:interpretation id="interp1" emma:lang="" emma:confidence="0">
                  <emma:literal>С</emma:literal>
                </emma:interpretation>
                <emma:interpretation id="interp2" emma:lang="" emma:confidence="0">
                  <emma:literal>[</emma:literal>
                </emma:interpretation>
                <emma:interpretation id="interp3" emma:lang="" emma:confidence="0">
                  <emma:literal>О</emma:literal>
                </emma:interpretation>
                <emma:interpretation id="interp4" emma:lang="" emma:confidence="0">
                  <emma:literal>6</emma:literal>
                </emma:interpretation>
                <emma:interpretation id="interp5" emma:lang="" emma:confidence="0">
                  <emma:literal>°</emma:literal>
                </emma:interpretation>
              </emma:one-of>
            </emma:emma>
          </inkml:annotationXML>
          <inkml:trace contextRef="#ctx0" brushRef="#br1" timeOffset="47466.6372">8502 6890 67 0,'0'0'154'0,"6"9"-13"0,0 2-2 16,-6-11-4-16,11 10-3 0,-6-5-14 0,-5-5 0 15,13 12 1-15,-13-12-4 0,4 7 0 0,-4-7-3 16,0 0-4-16,10 9-3 0,-10-9-4 0,0 0 0 16,0 0-1-16,0 0-7 0,0 0 3 0,17-14 15 15,-17 14 1-15,11-15-15 0,-6 8-6 0,-2-7-7 16,0 2-9-16,-3 12 1 0,8-22 3 0,-5 8-9 15,1-1 4-15,-4-7-4 0,0 7-6 0,-2-3-1 16,-4-2-3-16,2 6 3 0,-3-1-1 0,-3 3-5 16,-4-5-5-16,0-1 6 0,-2 1 10 0,-3 4-18 15,-2-2 1-15,4 0 0 0,0 4-5 0,-2-1 0 16,-4 3-3-16,1-2 8 0,2 1-8 0,-5 7-2 16,2-1-2-16,0 2-7 0,1 1 24 0,-2 4-22 15,6 1 8-15,3 0 6 0,-9 4-10 0,3 0 3 16,-1 5-3-16,2-1-3 0,1 3 0 0,0 1-1 15,-6 17 3-15,7-12 7 0,7 2-3 0,-3 2-5 16,0 12 4-16,-2-3 14 0,8-6 2 0,0 14 3 16,3 5 0-16,-7-7-3 0,8 0-1 0,1-3 10 15,-1 5 1-15,2 3 3 0,-6 22 7 0,2-22-12 16,6-1 5-16,-2 3-3 0,4 21 0 0,-4-24-1 0,-3 29 3 16,4-25-3-16,-2 23 10 0,7-5-3 15,-2-20 0-15,1 20 2 0,-3-1-1 0,-6 2-8 16,6-19 12-16,-6 22 0 0,6-25-6 0,-5 22-6 15,2-22-3-15,-4 21-11 0,7 1 11 0,-3-23-3 0,2 4-6 16,4-4 4-16,-2 21-15 0,-1-25 6 0,7 0 3 16,-1 0-8-16,-3 1-6 0,0-5 3 15,-1-6-2-15,1-4 1 0,2-1-3 0,3-1-2 16,-2-3 7-16,0-9-7 0,-4 2-2 0,7 0-1 0,1-3-2 16,-4-4 20-16,2-1 9 0,-8-6 7 0,21 8-4 15,-10-9 3-15,-11 1-8 0,28-12 4 0,-7-3 8 16,1-5-3-16,9-12-1 0,1-4-5 15,3-1-8-15,9-16-45 0,3 2-6 0,-7-1 0 16,11 1 0-16,-2-4 0 0,-15 19 0 0,9-15 0 0,-2-4 0 16,-8 23 0-16,-1 1 0 0,-2-1 0 0,-2 2 0 15,-7 9 0-15,-1 1-42 0,-1 4-131 0,2-1-52 16,-8 0-59-16,1 5-55 0,-8 8-61 0,0 0-50 16,-6 4-53-16,13-12-42 0,-13 12-327 0,0 0-945 15,0 0 419-15</inkml:trace>
        </inkml:traceGroup>
      </inkml:traceGroup>
    </inkml:traceGroup>
  </inkml:traceGroup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9:16.701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526B2435-FF15-407E-B990-22825EA3A1C6}" emma:medium="tactile" emma:mode="ink">
          <msink:context xmlns:msink="http://schemas.microsoft.com/ink/2010/main" type="writingRegion" rotatedBoundingBox="978,11423 2367,11423 2367,13937 978,13937"/>
        </emma:interpretation>
      </emma:emma>
    </inkml:annotationXML>
    <inkml:traceGroup>
      <inkml:annotationXML>
        <emma:emma xmlns:emma="http://www.w3.org/2003/04/emma" version="1.0">
          <emma:interpretation id="{28CAA88F-8632-4BA1-A0E9-56CE90E4AFB6}" emma:medium="tactile" emma:mode="ink">
            <msink:context xmlns:msink="http://schemas.microsoft.com/ink/2010/main" type="paragraph" rotatedBoundingBox="978,11423 2367,11423 2367,13937 978,1393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307DEA3-F7F4-49C5-B788-55230A5069EB}" emma:medium="tactile" emma:mode="ink">
              <msink:context xmlns:msink="http://schemas.microsoft.com/ink/2010/main" type="line" rotatedBoundingBox="978,11423 2367,11423 2367,13937 978,13937"/>
            </emma:interpretation>
          </emma:emma>
        </inkml:annotationXML>
        <inkml:traceGroup>
          <inkml:annotationXML>
            <emma:emma xmlns:emma="http://www.w3.org/2003/04/emma" version="1.0">
              <emma:interpretation id="{72D18BE6-1884-4BB1-B7D1-54CCF9877D4A}" emma:medium="tactile" emma:mode="ink">
                <msink:context xmlns:msink="http://schemas.microsoft.com/ink/2010/main" type="inkWord" rotatedBoundingBox="978,11423 2367,11423 2367,13937 978,13937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125 76 30 0,'0'-13'138'0,"-3"-1"0"16,3 14-3-16,-3-23 3 0,-1 11-5 0,4 12 4 16,-3-14 3-16,3 14 2 0,-4-11 1 0,4 11-4 15,0 0 10-15,-5-10-1 0,5 10-3 0,0 0-7 16,0 0 5-16,0 0-10 0,0 0-6 0,0 0-14 15,0 0-5-15,0 38-8 0,5-11 10 0,-1 16-13 16,1 3 5-16,5 23 5 0,1 0 1 0,1 4 12 16,1 2 9-16,4 4-7 0,5 13-11 0,-3 7-3 0,2 1-3 15,1 0 11-15,-1 6-6 0,-1-5-6 16,-2 2-4-16,7 3-6 0,-8-5-12 0,2-1-1 16,-1-6-10-16,-3-5-4 0,-4-6-4 0,7-7-10 0,-12-4 0 15,2-6-5-15,1-22 0 0,4 2-7 0,1 17-4 16,-1-23-7-16,0 4-1 0,-4 4 0 0,1-3-9 15,-2-7-1-15,-2 1-7 0,-5-12 3 0,3-7-2 16,-4-6 2-16,3-1-1 0,-3-5-4 0,0-8-2 16,0 0 4-16,0 18-4 0,0-18 0 0,0 0 3 15,0 0-5-15,0 0-4 0,0 0 2 0,-32-29-4 16,15 3 0-16,-1-12-3 0,-16-25 6 0,2-5-5 16,-3-7 2-16,7 1-3 0,-4-1 5 0,10 3 28 15,-2 0-3-15,5-5 1 0,5-1-15 0,-6 1 5 16,-9-5 0-16,10 4-5 0,5-6-4 0,-2 4-2 15,-6-3-4-15,3 1-1 0,0-1-4 0,6-4 1 16,1 6 2-16,2 4-15 0,-1 4 8 0,2 0 3 16,-2 1 5-16,1 5-4 0,-1 0 0 0,8 25 2 15,0-2 3-15,1-2-5 0,-1 6-9 0,3-3 12 16,2 7-6-16,-4 12 7 0,2 0 2 0,0 2-7 16,0 7 2-16,0 1 2 0,0 14-1 0,-1-19-3 15,1 19 4-15,1-12-8 0,-1 12 13 0,0 0 0 16,0 0-1-16,11-11 4 0,-11 11 8 0,0 0 10 15,29 25 5-15,-12-5-4 0,8 9 4 0,2 0 5 16,5 8 8-16,1-6 1 0,16 20 6 0,-8 3 8 16,0-1-5-16,2 2 5 0,-2 3 1 0,6-1-2 15,1-1 1-15,-1 7-1 0,-3 0-3 0,5-3 1 16,-6 1-10-16,1-4 12 0,5 6-3 0,-6 3 2 16,8-9-9-16,-10 2-5 0,9-2-3 0,-21-16-6 15,12 16-6-15,1-1 1 0,-13-19-3 0,14 17-8 16,-18-17 2-16,3 2-3 0,-1-8-4 0,-5 5-3 15,4 1-15-15,-4-2 8 0,0 0-10 0,-5 0-9 16,-4-10-19-16,-1-3-21 0,1-1-33 0,-5 2-30 16,-2-9-45-16,2-1-33 0,-5 0-42 0,-1-4-32 15,3 3-35-15,-5-12-38 0,0 0-28 0,-7 24-33 16,3-16-314-16,4-8-779 0,-24 15 345 0</inkml:trace>
        </inkml:traceGroup>
        <inkml:traceGroup>
          <inkml:annotationXML>
            <emma:emma xmlns:emma="http://www.w3.org/2003/04/emma" version="1.0">
              <emma:interpretation id="{2A24608C-8A39-4AB1-A0B5-A28BFF7F160F}" emma:medium="tactile" emma:mode="ink">
                <msink:context xmlns:msink="http://schemas.microsoft.com/ink/2010/main" type="inkWord" rotatedBoundingBox="1104,12796 2084,12796 2084,13489 1104,13489"/>
              </emma:interpretation>
              <emma:one-of disjunction-type="recognition" id="oneOf1">
                <emma:interpretation id="interp1" emma:lang="" emma:confidence="0">
                  <emma:literal>'</emma:literal>
                </emma:interpretation>
                <emma:interpretation id="interp2" emma:lang="" emma:confidence="0">
                  <emma:literal>.</emma:literal>
                </emma:interpretation>
                <emma:interpretation id="interp3" emma:lang="" emma:confidence="0">
                  <emma:literal>-</emma:literal>
                </emma:interpretation>
                <emma:interpretation id="interp4" emma:lang="" emma:confidence="0">
                  <emma:literal>/</emma:literal>
                </emma:interpretation>
                <emma:interpretation id="interp5" emma:lang="" emma:confidence="0">
                  <emma:literal>,</emma:literal>
                </emma:interpretation>
              </emma:one-of>
            </emma:emma>
          </inkml:annotationXML>
          <inkml:trace contextRef="#ctx0" brushRef="#br0" timeOffset="265.6284">138 2043 66 0,'-13'2'333'0,"13"-2"5"0,0 0 7 0,0 0-9 16,0 0-5-16,0 0 14 0,32-42-14 0,-13 22-5 15,17-14-20-15,-1 2-11 0,23-16-18 0,-9-3-10 16,-9 18-25-16,12-14-19 0,8-4-22 0,-5 7-22 16,-18 14-19-16,2-3-13 0,21-10-17 0,-19 16-12 15,-4 1-36-15,4 0-35 0,-18 9-42 0,17-7-68 16,-2 6-64-16,-10 9-78 0,-3-1-69 0,4 1-80 16,-1 5-75-16,-1-2-234 0,-1 2-719 0,-1-1 318 15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19:15.632"/>
    </inkml:context>
    <inkml:brush xml:id="br0">
      <inkml:brushProperty name="width" value="0.13333" units="cm"/>
      <inkml:brushProperty name="height" value="0.13333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918868AE-9D21-43AC-99AA-2CB95F397D9E}" emma:medium="tactile" emma:mode="ink">
          <msink:context xmlns:msink="http://schemas.microsoft.com/ink/2010/main" type="writingRegion" rotatedBoundingBox="10555,11804 11901,11804 11901,13587 10555,13587"/>
        </emma:interpretation>
      </emma:emma>
    </inkml:annotationXML>
    <inkml:traceGroup>
      <inkml:annotationXML>
        <emma:emma xmlns:emma="http://www.w3.org/2003/04/emma" version="1.0">
          <emma:interpretation id="{44518384-AC35-4241-B6B3-3F95891BBFB3}" emma:medium="tactile" emma:mode="ink">
            <msink:context xmlns:msink="http://schemas.microsoft.com/ink/2010/main" type="paragraph" rotatedBoundingBox="10555,11804 11901,11804 11901,13587 10555,1358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9A450F1-DB58-49D7-9F1E-397725598A34}" emma:medium="tactile" emma:mode="ink">
              <msink:context xmlns:msink="http://schemas.microsoft.com/ink/2010/main" type="line" rotatedBoundingBox="10555,11804 11901,11804 11901,13587 10555,13587"/>
            </emma:interpretation>
          </emma:emma>
        </inkml:annotationXML>
        <inkml:traceGroup>
          <inkml:annotationXML>
            <emma:emma xmlns:emma="http://www.w3.org/2003/04/emma" version="1.0">
              <emma:interpretation id="{A52A3196-DA5F-4D4E-97CA-E527CAFD3867}" emma:medium="tactile" emma:mode="ink">
                <msink:context xmlns:msink="http://schemas.microsoft.com/ink/2010/main" type="inkWord" rotatedBoundingBox="10555,11804 10751,11804 10751,13587 10555,13587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183 56 64 0,'0'-14'187'0,"7"2"8"0,-7-1 0 16,0 13-3-16,3-17-2 0,-3 17-3 0,0-14 4 15,0 14-7-15,0 0-4 0,3-14-8 0,-3 14-7 16,0 0 2-16,0 0-19 0,0 0-8 0,0 0-12 16,0 0-1-16,0 0-6 0,0 0 4 0,0 0-13 0,-3 55-4 15,-4-18-9-15,4 7 9 0,-2 4 3 0,-1 22-3 16,-3-5-5-16,1 10-5 0,5-4 0 15,-7 7 9-15,2-6 7 0,-1 3-8 0,-2 7 4 16,4-10-13-16,-4 5-1 0,2 0-9 0,-2-1-7 0,1 2-3 16,2 0-10-16,-1-12-1 0,-2 0-13 0,8-20-2 15,-4-4-1-15,4 3-18 0,0-4 1 0,-2-4 3 16,2-8-11-16,-3 7-2 0,3-10-1 16,-1-5-14-16,4 2-18 0,0-9-10 0,-1 3-37 0,1-8-4 15,0-9-28-15,0 0-39 0,1 18-18 0,-1-18-24 16,4 10-12-16,-4-10-18 0,0 0-14 0,0 0-18 15,0 0-23-15,15-37-16 0,-15 14-33 0,5-3-197 16,-5 0-543-16,0-14 240 0</inkml:trace>
        </inkml:traceGroup>
        <inkml:traceGroup>
          <inkml:annotationXML>
            <emma:emma xmlns:emma="http://www.w3.org/2003/04/emma" version="1.0">
              <emma:interpretation id="{270E5487-30E4-4A8C-A2CC-CA69C01E4902}" emma:medium="tactile" emma:mode="ink">
                <msink:context xmlns:msink="http://schemas.microsoft.com/ink/2010/main" type="inkWord" rotatedBoundingBox="10617,11811 11901,11811 11901,13505 10617,13505"/>
              </emma:interpretation>
              <emma:one-of disjunction-type="recognition" id="oneOf1">
                <emma:interpretation id="interp1" emma:lang="" emma:confidence="0">
                  <emma:literal>З</emma:literal>
                </emma:interpretation>
                <emma:interpretation id="interp2" emma:lang="" emma:confidence="0">
                  <emma:literal>3</emma:literal>
                </emma:interpretation>
                <emma:interpretation id="interp3" emma:lang="" emma:confidence="0">
                  <emma:literal>з</emma:literal>
                </emma:interpretation>
                <emma:interpretation id="interp4" emma:lang="" emma:confidence="0">
                  <emma:literal>д</emma:literal>
                </emma:interpretation>
                <emma:interpretation id="interp5" emma:lang="" emma:confidence="0">
                  <emma:literal>У</emma:literal>
                </emma:interpretation>
              </emma:one-of>
            </emma:emma>
          </inkml:annotationXML>
          <inkml:trace contextRef="#ctx0" brushRef="#br0" timeOffset="828.1168">90 509 121 0,'0'0'285'0,"-11"-14"-2"16,5 7-10-16,6 7-13 0,-7-8-20 0,7 8-10 16,-4-18-17-16,4 18-8 0,4-24-8 0,3 11-3 15,-4-1-13-15,8-9-3 0,1 4-18 0,0 1-13 16,5-4 3-16,0-1-9 0,13-6 7 0,-9-1 0 15,7 1-4-15,2 0 0 0,-1-1-3 0,6 4-2 16,-5 1-6-16,4 1-2 0,0 1-7 0,0 4-6 16,-7 3-8-16,-2-2-6 0,-1 8-7 0,3-1-6 15,-3 6-14-15,-2 2-1 0,-5 3 0 0,4 3-6 16,-5-3-5-16,9 9 2 0,-16 1-4 0,9 8 4 16,-1 3 3-16,1 3-4 0,-1 9-2 0,-4-1-1 15,-6-4-2-15,-7 12-4 0,10-1 3 0,-10 5-4 0,-10-4-4 16,6 6-2-16,-9-6-1 0,-1-1 1 15,0 3 7-15,-2-4-2 0,5 1-1 0,-13 24-7 16,10-25 0-16,-7 1-3 0,4-1-3 0,0-2 0 16,-1-2-4-16,1-1-5 0,4-8 1 0,2-2-2 0,-2 2-6 15,2-6 12-15,2-4-12 0,1 3 1 0,2-7-3 16,-2-6-4-16,8-5-3 0,-7 14 0 16,7-14-2-16,-3 7-1 0,3-7 0 0,0 0-6 15,0 0 1-15,0 0-3 0,0 0-2 0,0 0 5 0,0 0-1 16,0 0 4-16,27-41-10 0,-13 19-1 0,7 3-1 15,-1-2 0-15,9-8 5 0,1 2-5 0,-6 9 2 16,18-8 6-16,-2 3-1 0,2 5-7 16,-5 0 1-16,1 2 3 0,-4-1 1 0,4 2-6 0,-14 4-1 15,5 8 3-15,-3 3 1 0,1-2 1 0,-1 4-12 16,-3 0 10-16,4-1 2 0,-3 8 1 0,1 0 1 16,-1-1-6-16,-4 3 7 0,-2 3 1 0,2 1-1 15,-2 2-10-15,2 5 8 0,-4 2-3 0,-8-6-1 16,5 9 1-16,-5-4 6 0,1 1 0 0,-1 1-6 15,-2-1 0-15,-6 3 3 0,3 2-5 0,-3-2 7 16,0 9-11-16,-3 3 11 0,0-14-6 0,-3 1-1 16,-5 8 6-16,1-9 2 0,-7 12-1 0,3-11-4 15,-7 7 6-15,4 3-2 0,-4-14 1 0,-6 12 3 16,-1-5 8-16,-2 5 5 0,-5-6 8 0,0-2 4 16,-3-3 5-16,-3 3 11 0,0-7-1 0,3-1 6 15,0-2 7-15,-6-3 0 0,-7-6 0 0,9-4 8 16,1 4-1-16,7-6-1 0,9 3 5 0,2-4-15 15,-1 0-58-15,6 0 0 0,1 0 0 0,4-6 0 16,13 6 0-16,-20-5 0 0,12 3 0 0,8 2 0 16,-10-8 0-16,10 8 0 0,-7-11 0 0,7 11 0 15,0 0-47-15,0-17-146 0,0 17-60 0,14-25-62 16,-3 14-59-16,-2 0-66 0,2 3-76 0,-1 3-79 16,4-5-315-16,-14 10-985 0,30-9 435 0</inkml:trace>
        </inkml:traceGroup>
      </inkml:traceGroup>
    </inkml:traceGroup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39:17.982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CCCF7EC0-CBE2-42F9-AFFA-D5FBC6CF491D}" emma:medium="tactile" emma:mode="ink">
          <msink:context xmlns:msink="http://schemas.microsoft.com/ink/2010/main" type="writingRegion" rotatedBoundingBox="13152,2437 15004,2437 15004,4478 13152,4478"/>
        </emma:interpretation>
      </emma:emma>
    </inkml:annotationXML>
    <inkml:traceGroup>
      <inkml:annotationXML>
        <emma:emma xmlns:emma="http://www.w3.org/2003/04/emma" version="1.0">
          <emma:interpretation id="{E1951226-A369-4F04-8E96-D9D3FE1B6EF9}" emma:medium="tactile" emma:mode="ink">
            <msink:context xmlns:msink="http://schemas.microsoft.com/ink/2010/main" type="paragraph" rotatedBoundingBox="13152,2437 15004,2437 15004,4478 13152,447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AFDABAD-82E0-4905-9DFE-5E4D7E93F179}" emma:medium="tactile" emma:mode="ink">
              <msink:context xmlns:msink="http://schemas.microsoft.com/ink/2010/main" type="line" rotatedBoundingBox="13152,2437 15004,2437 15004,4478 13152,4478"/>
            </emma:interpretation>
          </emma:emma>
        </inkml:annotationXML>
        <inkml:traceGroup>
          <inkml:annotationXML>
            <emma:emma xmlns:emma="http://www.w3.org/2003/04/emma" version="1.0">
              <emma:interpretation id="{48D22941-1F73-4602-9FE9-84017CC938C7}" emma:medium="tactile" emma:mode="ink">
                <msink:context xmlns:msink="http://schemas.microsoft.com/ink/2010/main" type="inkWord" rotatedBoundingBox="13152,2869 13826,2869 13826,4478 13152,4478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25 50 129 0,'0'0'153'0,"0"0"6"16,0 0-4-16,0 0 0 0,0 0-1 0,-31-56 4 16,31 56 1-16,0 0-3 0,0 0 1 0,0 0-6 15,0 0-10-15,0 0 5 0,0 0 3 0,0 0 5 16,0 0 0-16,0 0 4 0,0 0-2 0,0 0-4 16,66 133 0-16,-36-74 0 0,5 11-5 0,-2-6-1 15,-2 5 1-15,1 6-8 0,-5-5 1 0,11-2-5 16,-8 8-8-16,2 2-11 0,-4-4-7 0,2-5-6 15,-2 6-11-15,-4-9-2 0,-3-4-7 0,2 10-7 16,-2-29-2-16,3 18-13 0,-10-21-10 0,6 5 1 16,-2-3-9-16,-18-42-2 0,24 80-7 0,-13-55-9 0,-11-25-20 15,15 49-15-15,-15-49-20 0,0 0-33 0,19 44-39 16,-19-44-33-16,0 0-23 0,0 0-24 16,0 0-24-16,0 0-26 0,0 0-25 0,0 0-35 15,0 0-27-15,0 0-223 0,0 0-587 0,0 0 259 0</inkml:trace>
        </inkml:traceGroup>
        <inkml:traceGroup>
          <inkml:annotationXML>
            <emma:emma xmlns:emma="http://www.w3.org/2003/04/emma" version="1.0">
              <emma:interpretation id="{E3EC786B-895A-4438-B75A-3ACC3AB4DC6C}" emma:medium="tactile" emma:mode="ink">
                <msink:context xmlns:msink="http://schemas.microsoft.com/ink/2010/main" type="inkWord" rotatedBoundingBox="13362,2437 15004,2437 15004,4322 13362,4322"/>
              </emma:interpretation>
              <emma:one-of disjunction-type="recognition" id="oneOf1">
                <emma:interpretation id="interp1" emma:lang="" emma:confidence="0">
                  <emma:literal>З</emma:literal>
                </emma:interpretation>
                <emma:interpretation id="interp2" emma:lang="" emma:confidence="0">
                  <emma:literal>3</emma:literal>
                </emma:interpretation>
                <emma:interpretation id="interp3" emma:lang="" emma:confidence="0">
                  <emma:literal>У</emma:literal>
                </emma:interpretation>
                <emma:interpretation id="interp4" emma:lang="" emma:confidence="0">
                  <emma:literal>D</emma:literal>
                </emma:interpretation>
                <emma:interpretation id="interp5" emma:lang="" emma:confidence="0">
                  <emma:literal>В</emma:literal>
                </emma:interpretation>
              </emma:one-of>
            </emma:emma>
          </inkml:annotationXML>
          <inkml:trace contextRef="#ctx0" brushRef="#br0" timeOffset="830.1172">231 341 199 0,'0'0'234'0,"0"0"-6"0,0 0-4 0,-27-60-10 16,27 60-1-16,0 0-5 0,0 0-11 0,11-84-17 15,-11 84 4-15,12-52-7 0,-12 52 9 0,29-71-21 16,-13 31-5-16,4 8-1 0,-2-11-6 0,-18 43-5 16,34-77-12-16,-16 53 1 0,9-10-13 0,-2-4-5 15,-1 2-2-15,-24 36-11 0,41-52-6 0,-21 30-13 16,-20 22-6-16,51-45-6 0,-51 45-5 0,39-35-5 15,-39 35-10-15,40-18-8 0,-40 18 14 0,0 0 3 16,46-16 3-16,-46 16-4 0,0 0 5 0,0 0 2 16,0 0 9-16,85 39 1 0,-85-39-15 0,24 45 1 15,-24-45-7-15,25 63 6 0,-16-24 1 0,-9-39-6 16,18 72 0-16,-7-34-9 0,-11-38 2 0,8 77 13 16,-8-33-8-16,0-44-5 0,-6 85-1 0,-7-44-2 15,13-41 2-15,-6 81 0 0,-6-41-1 0,12-40-6 16,-20 81-6-16,9-54 2 0,11-27-6 0,-10 67-1 15,10-67-3-15,-20 49 3 0,20-49-6 0,0 0 4 16,-18 46-5-16,18-46 1 0,0 0-6 0,0 0 1 16,0 0-4-16,0 0-4 0,-17 38 2 0,17-38-6 0,0 0-2 15,0 0-4-15,0 0 2 0,0 0 0 0,0 0-2 16,0 0-1-16,0 0-2 0,0 0 4 16,0 0-2-16,0 0-1 0,49-149-1 0,-49 149-1 15,43-52-2-15,-26 32 1 0,-17 20 3 0,55-45-1 0,-20 18-1 16,-35 27-1-16,59-36 0 0,-21 17 1 0,-38 19-1 15,61-26-1-15,-20 14 2 0,-41 12-6 0,79-14 3 16,-79 14 3-16,65-5-2 0,-65 5 3 16,84 3 1-16,-84-3-5 0,84 14-1 0,-84-14 5 0,71 18-8 15,-33-5 10-15,-38-13 0 0,53 30-7 0,-21-4 3 16,-32-26-1-16,51 34-2 0,-23-7 6 0,-3 3-3 16,-25-30 0-16,37 54 2 0,-20-20-2 0,-17-34 0 15,35 67-1-15,-35-67 4 0,13 63-4 0,-13-63 2 16,12 58 1-16,-10-17 0 0,-2-41 2 0,-7 78-2 15,7-78-2-15,-15 75-3 0,5-38 4 0,10-37 1 16,-20 64-2-16,-1-22 2 0,1 0-2 0,5-3 0 16,-12 1 3-16,2-2 2 0,-8-1-1 0,1 0-1 15,-4-4 2-15,-4-3 3 0,6-1-5 0,-23 9 7 16,13-11 6-16,6-6 5 0,-3 0 6 0,41-21 3 16,-62 33 3-16,62-33-6 0,-55 19 2 0,55-19-1 15,-46 15-3-15,46-15 2 0,0 0-6 0,-54 11-2 16,54-11-2-16,0 0 0 0,0 0-6 0,0 0 3 15,0 0-1-15,0 0-6 0,0 0-23 0,0 0-19 0,-44-54-24 16,44 54-27-16,0 0-35 0,0 0-52 16,0 0-66-16,0 0-45 0,23-79-46 0,-23 79-58 15,0 0-46-15,0 0-381 0,0 0-883 0,0 0 391 16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19:18.085"/>
    </inkml:context>
    <inkml:brush xml:id="br0">
      <inkml:brushProperty name="width" value="0.13333" units="cm"/>
      <inkml:brushProperty name="height" value="0.13333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56A51AE9-80F3-4693-A1BC-91D8F17E6BBF}" emma:medium="tactile" emma:mode="ink">
          <msink:context xmlns:msink="http://schemas.microsoft.com/ink/2010/main" type="writingRegion" rotatedBoundingBox="30528,12497 31530,12497 31530,14069 30528,14069"/>
        </emma:interpretation>
      </emma:emma>
    </inkml:annotationXML>
    <inkml:traceGroup>
      <inkml:annotationXML>
        <emma:emma xmlns:emma="http://www.w3.org/2003/04/emma" version="1.0">
          <emma:interpretation id="{8EBBD916-9D79-41ED-9A81-011685485D87}" emma:medium="tactile" emma:mode="ink">
            <msink:context xmlns:msink="http://schemas.microsoft.com/ink/2010/main" type="paragraph" rotatedBoundingBox="30528,12497 31530,12497 31530,14069 30528,140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AA83F60-4E71-4646-AF75-61F0545AB8C0}" emma:medium="tactile" emma:mode="ink">
              <msink:context xmlns:msink="http://schemas.microsoft.com/ink/2010/main" type="line" rotatedBoundingBox="30528,12497 31530,12497 31530,14069 30528,14069"/>
            </emma:interpretation>
          </emma:emma>
        </inkml:annotationXML>
        <inkml:traceGroup>
          <inkml:annotationXML>
            <emma:emma xmlns:emma="http://www.w3.org/2003/04/emma" version="1.0">
              <emma:interpretation id="{CBE6C7B1-1B95-489B-A5ED-A909CEB76952}" emma:medium="tactile" emma:mode="ink">
                <msink:context xmlns:msink="http://schemas.microsoft.com/ink/2010/main" type="inkWord" rotatedBoundingBox="30528,12497 31530,12497 31530,14069 30528,14069"/>
              </emma:interpretation>
              <emma:one-of disjunction-type="recognition" id="oneOf0">
                <emma:interpretation id="interp0" emma:lang="" emma:confidence="0">
                  <emma:literal>С</emma:literal>
                </emma:interpretation>
                <emma:interpretation id="interp1" emma:lang="" emma:confidence="0">
                  <emma:literal>C</emma:literal>
                </emma:interpretation>
                <emma:interpretation id="interp2" emma:lang="" emma:confidence="0">
                  <emma:literal>с</emma:literal>
                </emma:interpretation>
                <emma:interpretation id="interp3" emma:lang="" emma:confidence="0">
                  <emma:literal>Е</emma:literal>
                </emma:interpretation>
                <emma:interpretation id="interp4" emma:lang="" emma:confidence="0">
                  <emma:literal>€</emma:literal>
                </emma:interpretation>
              </emma:one-of>
            </emma:emma>
          </inkml:annotationXML>
          <inkml:trace contextRef="#ctx0" brushRef="#br0">812 301 42 0,'0'0'138'0,"0"0"-2"16,3 14-5-16,-3-14-8 0,0 0-1 0,0 0-7 15,0 12 1-15,0-12 1 0,0 0-4 0,0 0-10 16,0 0-7-16,0 0-4 0,0 0-1 0,0 0-5 16,0 0 4-16,0 0 1 0,0 0-9 0,0 0-10 15,19-34-6-15,-19 34-3 0,6-12-6 0,-1-2-8 16,-4 4-2-16,-1 10-2 0,4-12-6 0,-4 12 5 16,0 0-1-16,4-12 6 0,-4 12-4 0,0 0 0 15,0 0-3-15,0 0-1 0,0 0-6 0,0 0-4 16,0 0-3-16,0 0 2 0,0 0-2 0,0 0 7 15,0 0-4-15,0 0-1 0,0 0-1 0,0 0-1 16,-25 31 6-16,25-31-5 0,-3 9 7 0,3-9 0 16,0 0 1-16,0 0-3 0,-3 12 0 0,3-12-3 15,0 0 6-15,0 0 10 0,0 0 4 0,0 0 8 16,0 0-3-16,0 0 0 0,0 0-3 0,0 0 0 16,0 0 2-16,28-26 4 0,-28 26 1 0,8-10 12 0,-6-4 13 15,-2 14 1-15,4-17-19 0,-1 3 1 0,-3 14 4 16,2-25-5-16,-7 13-4 0,1-2 1 15,-3-7 5-15,-1 7-3 0,0-6-4 0,-4 3 6 16,2 3-10-16,-1 3-1 0,-6 0 11 0,-1-4-10 0,1 4 5 16,-2 2 2-16,5 3-6 0,-10 4-7 0,4-1 1 15,-2 5 3-15,-4-1-7 0,-1 5 4 0,1 5-4 16,-1-1-1-16,-8 11 0 0,-1 3 0 16,1 0-6-16,2 4-1 0,-1 0-3 0,8 0 1 15,-6 9-4-15,5 1 0 0,0 2 0 0,-6 19-2 0,11-16 4 16,1-1 2-16,-6 19-2 0,10 0-3 0,1-16 4 15,7 1-6-15,-10 20-1 0,9-19 0 0,-2 16 10 16,9-19 1-16,-4 1-12 0,2-1 2 16,-2 2 0-16,-3 18-4 0,-1-18-2 0,3-8 2 0,3 3 0 15,-1-1 1-15,3 2 9 0,-7-4 7 0,7-13-5 16,3 4 3-16,3-4-10 0,1 1 7 0,0-2-1 16,3-1-3-16,4-2-3 0,0-6-4 0,3 3 0 15,-8-6-7-15,5-1 2 0,0-1 6 0,13-5 3 16,-6-1-4-16,2 1 3 0,9-8-3 0,-6 0 7 15,20-7 0-15,-4 0 7 0,4 0 2 0,1-1-6 16,2-3 2-16,-3-4 1 0,1 1-11 0,3-4-2 16,-4 2-1-16,0 1-8 0,-2-3-9 0,2-1-18 15,-1 1-33-15,-1 2-12 0,-4 3-34 0,-9 7-38 16,-3-5-43-16,15 3-60 0,-23 0-65 0,2 3-79 16,-6 8-85-16,-13 0-77 0,0 0-323 0,25 0-925 15,-25 0 410-15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0:14.052"/>
    </inkml:context>
    <inkml:brush xml:id="br0">
      <inkml:brushProperty name="width" value="0.13333" units="cm"/>
      <inkml:brushProperty name="height" value="0.13333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34E0EA9A-801D-423D-81B7-2875457012C8}" emma:medium="tactile" emma:mode="ink">
          <msink:context xmlns:msink="http://schemas.microsoft.com/ink/2010/main" type="writingRegion" rotatedBoundingBox="1292,10069 2375,10069 2375,11604 1292,11604"/>
        </emma:interpretation>
      </emma:emma>
    </inkml:annotationXML>
    <inkml:traceGroup>
      <inkml:annotationXML>
        <emma:emma xmlns:emma="http://www.w3.org/2003/04/emma" version="1.0">
          <emma:interpretation id="{2D74E45A-226B-481B-A54C-99DC3109219B}" emma:medium="tactile" emma:mode="ink">
            <msink:context xmlns:msink="http://schemas.microsoft.com/ink/2010/main" type="paragraph" rotatedBoundingBox="1292,10069 2375,10069 2375,11604 1292,1160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95A4276-BF4D-48E9-8DC8-8CC037073BC8}" emma:medium="tactile" emma:mode="ink">
              <msink:context xmlns:msink="http://schemas.microsoft.com/ink/2010/main" type="line" rotatedBoundingBox="1292,10069 2375,10069 2375,11604 1292,11604"/>
            </emma:interpretation>
          </emma:emma>
        </inkml:annotationXML>
        <inkml:traceGroup>
          <inkml:annotationXML>
            <emma:emma xmlns:emma="http://www.w3.org/2003/04/emma" version="1.0">
              <emma:interpretation id="{D911DDEB-CDE8-458A-A78E-5744B62D29F4}" emma:medium="tactile" emma:mode="ink">
                <msink:context xmlns:msink="http://schemas.microsoft.com/ink/2010/main" type="inkWord" rotatedBoundingBox="1292,10069 2375,10069 2375,11604 1292,11604"/>
              </emma:interpretation>
              <emma:one-of disjunction-type="recognition" id="oneOf0">
                <emma:interpretation id="interp0" emma:lang="" emma:confidence="0">
                  <emma:literal>А</emma:literal>
                </emma:interpretation>
                <emma:interpretation id="interp1" emma:lang="" emma:confidence="0">
                  <emma:literal>К</emma:literal>
                </emma:interpretation>
                <emma:interpretation id="interp2" emma:lang="" emma:confidence="0">
                  <emma:literal>Ь</emma:literal>
                </emma:interpretation>
                <emma:interpretation id="interp3" emma:lang="" emma:confidence="0">
                  <emma:literal>ь</emma:literal>
                </emma:interpretation>
                <emma:interpretation id="interp4" emma:lang="" emma:confidence="0">
                  <emma:literal>к</emma:literal>
                </emma:interpretation>
              </emma:one-of>
            </emma:emma>
          </inkml:annotationXML>
          <inkml:trace contextRef="#ctx0" brushRef="#br0">21 139 34 0,'0'0'132'0,"-5"-13"-7"16,5 13-2-16,0-17-8 0,-3 3-4 0,0 0 6 15,3 14 0-15,-1-19-4 0,1 19 0 0,-4-19-2 0,4 19-2 16,0-18 1-16,0 18-4 0,-1-14-2 0,1 14-2 16,0 0 0-16,-5-12 2 0,5 12-1 15,0 0-3-15,0 0-6 0,0 0-1 0,0 0-4 16,0 0-4-16,33 45 0 0,-20-5-10 0,0 3-3 0,-1 3 2 15,6 21-1-15,5 3 1 0,1 7-9 0,-5-4 2 16,0 4-3-16,1 5-10 0,1 0-2 0,7 2-4 16,2-11-2-16,-11 1-6 0,-3-1-3 15,6-10 0-15,-4 12-3 0,-4-29-5 0,2-1 3 0,-2-1-2 16,0-1-1-16,-3-6-5 0,2 2-3 0,-7-12-6 16,1-4 3-16,-3 1-3 0,7-6-4 0,-4-3 6 15,-1-5-6-15,-1-2-4 0,-5-8-5 0,3 12-4 16,-3-12-12-16,0 0 7 0,0 0-3 0,0 0 2 15,0 0-3-15,-13-56 15 0,5 28-9 0,-9-10-7 16,-5-3 5-16,-8-24-4 0,16 21-1 0,-16-14-5 16,3-6-1-16,6 25 5 0,-7-27-8 0,7 24 2 15,-9-24 0-15,10 22 4 0,2 4-2 0,1-28 3 16,-2 24 5-16,8 2-1 0,-15-19-1 0,14 23 0 16,-2-5 4-16,3 5 1 0,-5 1-1 0,2 1 0 15,7 10 5-15,4-1-1 0,0 8-2 0,1-9 1 16,-1 7 1-16,2 2-1 0,2 5 5 0,-1 14-2 15,-1-19 4-15,1 19 7 0,4-9 10 0,-4 9 7 16,7-9 12-16,-7 9-14 0,9-6-5 0,-9 6 6 0,18-7 8 16,-3 10-3-16,0 2 4 0,13 2 8 15,-7 4-6-15,2 3 3 0,3-1-6 0,8 7 9 16,3 4 12-16,1 2-1 0,-4-5-2 0,6 5 1 16,1-1-6-16,0 1 18 0,-1-1-16 0,-7 6-5 0,8-1-4 15,-3 0-7-15,-5-1-10 0,3 1 6 0,-1-1-5 16,1-2-5-16,-2-2 1 0,2 2-1 15,-6-1-12-15,2-1-8 0,-7-8-12 0,10 3-19 16,-18-6-20-16,7 0-7 0,-4 1-14 0,1 4-13 0,-5-11-23 16,-4 0-30-16,1 3-26 0,-7-6-35 0,1 0-28 15,-7-5-23-15,9 9-26 0,-9-9-198 0,0 0-514 16,2 12 227-16</inkml:trace>
          <inkml:trace contextRef="#ctx0" brushRef="#br0" timeOffset="296.8788">86 1163 223 0,'0'0'241'0,"0"0"-5"0,0 0-7 16,19-36-8-16,-2 21-11 0,1-1-12 0,2-1-1 16,2-2-13-16,-1 1-4 0,7-13-10 0,-7 13-18 15,14-11-12-15,-13 13-17 0,1-1-11 0,0-3-11 16,8-5-7-16,2 3-14 0,-10 8-5 0,-6-2-20 16,3 4-23-16,-1-5-29 0,-1 4-35 0,-4 8-36 15,5-13-50-15,-6 11-54 0,2-9-42 0,-2 10-228 16,-5 1-480-16,1-6 213 0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0:15.583"/>
    </inkml:context>
    <inkml:brush xml:id="br0">
      <inkml:brushProperty name="width" value="0.13333" units="cm"/>
      <inkml:brushProperty name="height" value="0.13333" units="cm"/>
      <inkml:brushProperty name="color" value="#FF8000"/>
      <inkml:brushProperty name="fitToCurve" value="1"/>
    </inkml:brush>
  </inkml:definitions>
  <inkml:traceGroup>
    <inkml:annotationXML>
      <emma:emma xmlns:emma="http://www.w3.org/2003/04/emma" version="1.0">
        <emma:interpretation id="{3D9415AD-F222-4AB7-B771-6DC1CD04BA78}" emma:medium="tactile" emma:mode="ink">
          <msink:context xmlns:msink="http://schemas.microsoft.com/ink/2010/main" type="writingRegion" rotatedBoundingBox="3035,1578 4126,1578 4126,2935 3035,2935"/>
        </emma:interpretation>
      </emma:emma>
    </inkml:annotationXML>
    <inkml:traceGroup>
      <inkml:annotationXML>
        <emma:emma xmlns:emma="http://www.w3.org/2003/04/emma" version="1.0">
          <emma:interpretation id="{F5A90C8C-B190-455B-A114-7F5DD914A7B1}" emma:medium="tactile" emma:mode="ink">
            <msink:context xmlns:msink="http://schemas.microsoft.com/ink/2010/main" type="paragraph" rotatedBoundingBox="3035,1578 4126,1578 4126,2935 3035,29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2D0BA8A-26A6-4F4D-A914-E9D1F1FFD281}" emma:medium="tactile" emma:mode="ink">
              <msink:context xmlns:msink="http://schemas.microsoft.com/ink/2010/main" type="line" rotatedBoundingBox="3035,1578 4126,1578 4126,2935 3035,2935"/>
            </emma:interpretation>
          </emma:emma>
        </inkml:annotationXML>
        <inkml:traceGroup>
          <inkml:annotationXML>
            <emma:emma xmlns:emma="http://www.w3.org/2003/04/emma" version="1.0">
              <emma:interpretation id="{7275B58D-F666-4C64-96D2-6B2D5CE8F963}" emma:medium="tactile" emma:mode="ink">
                <msink:context xmlns:msink="http://schemas.microsoft.com/ink/2010/main" type="inkWord" rotatedBoundingBox="3084,1688 3304,1688 3304,2935 3084,2935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0 123 0,'0'0'182'0,"0"0"-9"16,0 0-6-16,0 0-4 0,0 0-6 0,0 0-7 15,0 0-10-15,0 0-7 0,0 0-4 0,0 0-3 16,0 0 1-16,0 0 5 0,0 0 5 0,0 0 11 16,0 0-10-16,0 0-10 0,44 136 9 0,-39-90-8 15,8 22-10-15,-4-22-1 0,-2 29-3 0,7-1-1 0,-8 3 5 16,-4-5-11-16,6 1 2 0,3-3-3 15,-5-25-7-15,5 25-14 0,-3-24-10 0,3 19-2 16,0-27-13-16,-11-38 5 0,18 89-9 0,-18-89-15 16,17 63-6-16,-17-63-20 0,8 46-15 0,-8-46-19 0,0 0-18 15,11 48-26-15,-11-48-25 0,0 0-20 0,0 0-26 16,0 0-32-16,0 0-32 0,0 0-12 0,0 0-27 16,0 0-14-16,0 0-17 0,0 0-147 15,0 0-447-15,0 0 199 0</inkml:trace>
        </inkml:traceGroup>
        <inkml:traceGroup>
          <inkml:annotationXML>
            <emma:emma xmlns:emma="http://www.w3.org/2003/04/emma" version="1.0">
              <emma:interpretation id="{39877FB6-87A9-48DC-8915-5DD15798FFA4}" emma:medium="tactile" emma:mode="ink">
                <msink:context xmlns:msink="http://schemas.microsoft.com/ink/2010/main" type="inkWord" rotatedBoundingBox="3035,1578 4126,1578 4126,2765 3035,2765"/>
              </emma:interpretation>
              <emma:one-of disjunction-type="recognition" id="oneOf1">
                <emma:interpretation id="interp1" emma:lang="" emma:confidence="0">
                  <emma:literal>У</emma:literal>
                </emma:interpretation>
                <emma:interpretation id="interp2" emma:lang="" emma:confidence="0">
                  <emma:literal>3</emma:literal>
                </emma:interpretation>
                <emma:interpretation id="interp3" emma:lang="" emma:confidence="0">
                  <emma:literal>ц</emma:literal>
                </emma:interpretation>
                <emma:interpretation id="interp4" emma:lang="" emma:confidence="0">
                  <emma:literal>З</emma:literal>
                </emma:interpretation>
                <emma:interpretation id="interp5" emma:lang="" emma:confidence="0">
                  <emma:literal>щ</emma:literal>
                </emma:interpretation>
              </emma:one-of>
            </emma:emma>
          </inkml:annotationXML>
          <inkml:trace contextRef="#ctx0" brushRef="#br0" timeOffset="734.3643">-49 322 203 0,'0'0'210'0,"0"0"-13"0,0 0-5 0,0 0-14 16,0 0-7-16,0 0-13 0,26-89-7 0,-26 89-6 16,25-40-8-16,-25 40-4 0,24-43-9 0,-24 43-10 15,34-43-9-15,-34 43-1 0,45-56 6 0,-25 35-12 16,-20 21-2-16,41-33-2 0,-41 33-4 0,35-37-11 16,-35 37-2-16,43-32-10 0,-43 32-6 0,38-22 0 15,-38 22-6-15,0 0-5 0,42-16-7 0,-42 16 7 16,0 0-8-16,0 0-8 0,0 0 2 0,0 0 2 15,0 0-2-15,78 55 6 0,-78-55-8 0,15 48 0 16,-15-48-1-16,8 49 5 0,-8-49 6 0,5 58 0 16,-5-58-11-16,-8 83 4 0,8-83 2 0,-8 81-4 15,4-43 9-15,4-38-8 0,-19 73-8 0,19-73 8 16,-19 51-10-16,19-51 13 0,-23 48-8 0,23-48-3 16,-15 38 5-16,15-38 2 0,0 0-5 0,0 0 2 15,-24 37-6-15,24-37-4 0,0 0 0 0,0 0-11 0,0 0 1 16,0 0 0-16,0 0-4 0,0 0 1 15,0 0-2-15,0 0-2 0,0 0-2 0,0 0 6 16,0 0-9-16,0 0 1 0,0 0-2 0,0 0 5 0,0 0 4 16,0 0-6-16,81-131 1 0,-81 131-8 0,42-36-2 15,-18 16 5-15,-24 20-7 0,57-37 23 0,-57 37-17 16,66-28-10-16,-66 28 4 0,57-17-6 0,-57 17-5 16,59-8 5-16,-59 8-5 0,55-1 14 0,-55 1-9 15,0 0 3-15,73 15-5 0,-73-15 8 0,52 23-5 16,-52-23 4-16,35 25-2 0,-35-25 1 0,39 35 3 15,-39-35 1-15,33 43 0 0,-33-43 5 0,27 44 3 16,-27-44-5-16,16 48 3 0,-16-48-3 0,11 52 2 16,-11-52 3-16,5 52 0 0,-5-52 7 0,0 0-6 15,-13 91 7-15,13-91-3 0,-20 63 0 0,20-63 4 16,-27 49 3-16,9-16-6 0,18-33-3 0,-36 57 5 16,36-57-1-16,-41 37-8 0,41-37 6 0,-44 33-7 15,9-12 9-15,35-21-5 0,-51 30 7 0,51-30 1 16,-69 22 2-16,69-22 13 0,-57 16-9 0,57-16 6 15,-48 17-7-15,48-17 9 0,0 0 0 0,-55 0-1 16,55 0 1-16,0 0 2 0,0 0-4 0,0 0-6 16,0 0-10-16,0 0-15 0,0 0-19 0,-66 0-21 15,66 0-31-15,0 0-26 0,0 0-44 0,0 0-53 16,0 0-57-16,0 0-49 0,0 0-272 0,0 0-626 0,0 0 277 16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0:17.606"/>
    </inkml:context>
    <inkml:brush xml:id="br0">
      <inkml:brushProperty name="width" value="0.13333" units="cm"/>
      <inkml:brushProperty name="height" value="0.13333" units="cm"/>
      <inkml:brushProperty name="color" value="#FF8000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53E2A4F5-3A6E-4360-86C7-B7839F8C1BD1}" emma:medium="tactile" emma:mode="ink">
          <msink:context xmlns:msink="http://schemas.microsoft.com/ink/2010/main" type="writingRegion" rotatedBoundingBox="8595,8267 11272,10739 10239,11859 7562,9386"/>
        </emma:interpretation>
      </emma:emma>
    </inkml:annotationXML>
    <inkml:traceGroup>
      <inkml:annotationXML>
        <emma:emma xmlns:emma="http://www.w3.org/2003/04/emma" version="1.0">
          <emma:interpretation id="{49B902F7-1877-4B44-BA92-143E586491F9}" emma:medium="tactile" emma:mode="ink">
            <msink:context xmlns:msink="http://schemas.microsoft.com/ink/2010/main" type="paragraph" rotatedBoundingBox="8595,8267 11272,10739 10239,11859 7562,938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1D88725-37F0-4043-84B4-0F382EF9271C}" emma:medium="tactile" emma:mode="ink">
              <msink:context xmlns:msink="http://schemas.microsoft.com/ink/2010/main" type="line" rotatedBoundingBox="8595,8267 11272,10739 10239,11859 7562,9386"/>
            </emma:interpretation>
          </emma:emma>
        </inkml:annotationXML>
        <inkml:traceGroup>
          <inkml:annotationXML>
            <emma:emma xmlns:emma="http://www.w3.org/2003/04/emma" version="1.0">
              <emma:interpretation id="{4AB2D384-5570-4E1B-9998-30620144DDA0}" emma:medium="tactile" emma:mode="ink">
                <msink:context xmlns:msink="http://schemas.microsoft.com/ink/2010/main" type="inkWord" rotatedBoundingBox="8382,8498 9334,9378 8630,10141 7677,9261"/>
              </emma:interpretation>
              <emma:one-of disjunction-type="recognition" id="oneOf0">
                <emma:interpretation id="interp0" emma:lang="" emma:confidence="0">
                  <emma:literal>с</emma:literal>
                </emma:interpretation>
                <emma:interpretation id="interp1" emma:lang="" emma:confidence="0">
                  <emma:literal>е</emma:literal>
                </emma:interpretation>
                <emma:interpretation id="interp2" emma:lang="" emma:confidence="0">
                  <emma:literal>ч</emma:literal>
                </emma:interpretation>
                <emma:interpretation id="interp3" emma:lang="" emma:confidence="0">
                  <emma:literal>С</emma:literal>
                </emma:interpretation>
                <emma:interpretation id="interp4" emma:lang="" emma:confidence="0">
                  <emma:literal>г</emma:literal>
                </emma:interpretation>
              </emma:one-of>
            </emma:emma>
          </inkml:annotationXML>
          <inkml:trace contextRef="#ctx0" brushRef="#br0">-1502-1529 76 0,'7'8'162'0,"-7"-8"-4"0,11 18-10 0,-8-11-8 16,5-2-3-16,-8-5-10 0,14 12-14 15,-8-6 0-15,-6-6-12 0,7 7 0 0,-7-7-8 16,0 0-7-16,11 1-2 0,-11-1-5 0,0 0-10 0,0 0-6 15,17-18 1-15,-17 18-7 0,3-15-1 0,-3 1-2 16,4 0 2-16,-1 1-5 0,0-9-2 0,-6 1 1 16,-4-2 2-16,7 23-4 0,0 0-5 0,0 0 2 15,-17-93 7-15,17 93 1 0,-17-44 2 0,17 44 10 16,0 0 3-16,-30-60-1 0,30 60 9 0,-21-28 1 16,21 28 6-16,0 0 9 0,-43-27 9 0,43 27 13 15,0 0-7-15,0 0 0 0,0 0 15 0,0 0-1 16,-77 13-12-16,77-13-3 0,0 0-2 0,-49 58-7 15,31-26 1-15,1 4-10 0,6 0 0 0,-2 4 0 16,5 3-3-16,2-5-1 0,3 7 2 0,-4 18-7 16,6-21-11-16,1 0 17 0,0 25-20 0,8-23-6 15,-5 3 7-15,8 21-5 0,-8-21-6 0,2-2-7 0,4 22-2 16,1-20-7-16,-6-5 2 0,6 5-4 0,6 17-2 16,-7-27 0-16,7 3-8 0,6 21 1 15,-6-29-2-15,0 1-4 0,0-14-1 0,-7 6-4 16,12 6 2-16,-7-6-1 0,4 6-3 0,-4-11 10 0,3-3-6 15,-1 4-5-15,-3-7 4 0,4 0 1 0,-6-4-4 16,-1 2 0-16,9-3-2 0,-7-6 3 0,3 0-2 16,-1-2-3-16,3 3 6 0,-4-3-3 0,9-2-2 15,-6-10-4-15,-5 6 3 0,2-5-1 0,7 4 1 16,4-10-12-16,-5 1-12 0,0-4-22 0,-2-3-31 16,1 3-28-16,-1-5-40 0,1 0-42 0,-1 2-34 15,1 4-49-15,-4-4-62 0,2-2-65 0,-2 8-356 16,-3-3-802-16,5 4 355 0</inkml:trace>
        </inkml:traceGroup>
        <inkml:traceGroup>
          <inkml:annotationXML>
            <emma:emma xmlns:emma="http://www.w3.org/2003/04/emma" version="1.0">
              <emma:interpretation id="{D4E1C955-1403-48B7-9DA3-8ED39BB5B33F}" emma:medium="tactile" emma:mode="ink">
                <msink:context xmlns:msink="http://schemas.microsoft.com/ink/2010/main" type="inkWord" rotatedBoundingBox="10385,9920 11272,10739 10239,11858 9351,11039"/>
              </emma:interpretation>
              <emma:one-of disjunction-type="recognition" id="oneOf1">
                <emma:interpretation id="interp5" emma:lang="" emma:confidence="1">
                  <emma:literal/>
                </emma:interpretation>
              </emma:one-of>
            </emma:emma>
          </inkml:annotationXML>
          <inkml:trace contextRef="#ctx0" brushRef="#br1" timeOffset="23780.1528">12 69 188 0,'0'-13'205'0,"0"13"-2"0,-3-17 4 15,3 17 0-15,-3-17-6 0,3 17-1 0,-3-15-6 16,3 15-1-16,0 0-5 0,-4-11-8 0,4 11 2 16,0 0-10-16,0 0-5 0,0 0 0 0,0 0-2 0,0 0 11 15,0 0 1-15,0 0-7 0,10 34-7 0,-7-8-5 16,5 18 7-16,0 0-14 0,8 26-7 15,1-5-5-15,-7-1-3 0,4 4-6 0,3 1-4 0,-2-2-5 16,-1 8-4-16,-1-11 0 0,4 9-6 0,0 6-8 16,-7-11-2-16,1 5-8 0,3-9-11 0,-1-20-6 15,1 19-29-15,-6-24-10 0,2-1 0 0,-4 2-7 16,-3-5-6-16,2-9-13 0,-2 10-27 0,0-10-16 16,0-4-18-16,1-10-19 0,-4 2-33 0,0-1-31 15,0-13-27-15,3 13-23 0,-3-13-22 0,0 0-23 16,0 0-27-16,0 0-19 0,0 0-21 0,0 0-18 15,0 0-14-15,-19-47-227 0,8 27-599 0,-4-17 266 16</inkml:trace>
          <inkml:trace contextRef="#ctx0" brushRef="#br1" timeOffset="24093.5959">9 325 146 0,'0'0'322'16,"8"-8"-11"-16,-8 8-4 0,14-14-8 0,2 9-12 0,-2-1-8 16,0-2-15-16,7-3-8 0,6 3-5 0,0-6 8 15,1 1-10-15,17-3-12 0,-4-4-11 0,2 0 3 16,-4 1-10-16,7-7-6 0,-1 5-13 0,19-7-18 15,-19 9-16-15,1-2-14 0,1 2-16 0,-6 1-15 16,4-1-12-16,-17 7-19 0,7-4-31 0,-8 7-34 16,-13 7-36-16,4-4-31 0,-9 0-31 0,-3 2-32 15,-6 4-37-15,15-4-28 0,-15 4-36 0,0 0-37 16,0 0-44-16,0 0-33 0,0 0-30 0,-27 35-258 16,9-18-658-16,1 1 291 0</inkml:trace>
        </inkml:traceGroup>
        <inkml:traceGroup>
          <inkml:annotationXML>
            <emma:emma xmlns:emma="http://www.w3.org/2003/04/emma" version="1.0">
              <emma:interpretation id="{D4122B97-CBF9-4811-B420-46AEE2148D4F}" emma:medium="tactile" emma:mode="ink">
                <msink:context xmlns:msink="http://schemas.microsoft.com/ink/2010/main" type="inkWord" rotatedBoundingBox="10588,10606 10835,10834 10366,11341 10120,11114"/>
              </emma:interpretation>
              <emma:one-of disjunction-type="recognition" id="oneOf2">
                <emma:interpretation id="interp6" emma:lang="" emma:confidence="0">
                  <emma:literal>'</emma:literal>
                </emma:interpretation>
                <emma:interpretation id="interp7" emma:lang="" emma:confidence="0">
                  <emma:literal>,</emma:literal>
                </emma:interpretation>
                <emma:interpretation id="interp8" emma:lang="" emma:confidence="0">
                  <emma:literal>.</emma:literal>
                </emma:interpretation>
                <emma:interpretation id="interp9" emma:lang="" emma:confidence="0">
                  <emma:literal>/</emma:literal>
                </emma:interpretation>
                <emma:interpretation id="interp10" emma:lang="" emma:confidence="0">
                  <emma:literal>Р</emma:literal>
                </emma:interpretation>
              </emma:one-of>
            </emma:emma>
          </inkml:annotationXML>
          <inkml:trace contextRef="#ctx0" brushRef="#br1" timeOffset="24359.2248">169 719 132 0,'0'0'324'0,"0"0"-14"0,0 0-5 0,16 10-3 16,-16-10-1-16,31-9-7 0,-10-1-13 0,0 5-13 0,2-8-18 15,3 0-10-15,13-1 5 0,1-5-17 16,-10 9-19-16,8-9-21 0,3 5-25 0,0-3-10 16,-12 11-16-16,12-9-17 0,-14 0-23 0,0 4-32 15,0-3-42-15,11-5-32 0,-16 4-41 0,2 5-32 0,-4 0-39 16,1 2-37-16,-4 0-39 0,-7 1-46 0,7 3-38 16,-3 1-30-16,-14 3-220 0,15-2-574 15,-15 2 253-15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20:20:43.795"/>
    </inkml:context>
    <inkml:brush xml:id="br0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9B96E4DE-5E5F-4EFB-A495-230C044325B1}" emma:medium="tactile" emma:mode="ink">
          <msink:context xmlns:msink="http://schemas.microsoft.com/ink/2010/main" type="writingRegion" rotatedBoundingBox="15917,5012 17193,5012 17193,6429 15917,6429"/>
        </emma:interpretation>
      </emma:emma>
    </inkml:annotationXML>
    <inkml:traceGroup>
      <inkml:annotationXML>
        <emma:emma xmlns:emma="http://www.w3.org/2003/04/emma" version="1.0">
          <emma:interpretation id="{3162D019-6A5C-4CF4-AF30-69A79FF17F55}" emma:medium="tactile" emma:mode="ink">
            <msink:context xmlns:msink="http://schemas.microsoft.com/ink/2010/main" type="paragraph" rotatedBoundingBox="15917,5012 17193,5012 17193,6429 15917,642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0B700D8-7C85-440E-885E-09EAF7AA3DF3}" emma:medium="tactile" emma:mode="ink">
              <msink:context xmlns:msink="http://schemas.microsoft.com/ink/2010/main" type="line" rotatedBoundingBox="15917,5012 17193,5012 17193,6429 15917,6429"/>
            </emma:interpretation>
          </emma:emma>
        </inkml:annotationXML>
        <inkml:traceGroup>
          <inkml:annotationXML>
            <emma:emma xmlns:emma="http://www.w3.org/2003/04/emma" version="1.0">
              <emma:interpretation id="{A10EBFC9-D2F1-4FE9-A882-208880671D60}" emma:medium="tactile" emma:mode="ink">
                <msink:context xmlns:msink="http://schemas.microsoft.com/ink/2010/main" type="inkWord" rotatedBoundingBox="15917,5012 17193,5012 17193,6429 15917,6429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-1 115 87 0,'0'0'183'0,"0"0"0"0,18-67-3 0,-18 67-4 16,0 0-5-16,14-54 0 0,-14 54-4 0,0 0-2 15,0 0-4-15,0 0-5 0,0 0 0 0,0 0-9 16,0 0-9-16,0 0-3 0,0 0 1 0,0 0-8 0,0 0-6 16,0 0-11-16,0 0 0 0,0 0 0 15,8 205-2-15,-15-139-4 0,4 2-10 0,2 4 21 16,1-3-23-16,-3 10-1 0,3-4-3 0,-4 7 12 0,9-10 2 16,-8-5-7-16,8-1-3 0,-2-17-6 0,-5 15 0 15,2-64 0-15,7 89-6 0,-4-47-12 0,-3-42-2 16,1 75-8-16,-1-75 0 0,0 68-2 0,0-68-7 15,3 51-3-15,-3-51-7 0,0 0-3 0,4 58 3 16,-4-58-5-16,0 0-7 0,0 0-2 0,0 0 4 16,0 0-6-16,0 0 5 0,0 0-1 0,0 0 0 15,0 0-6-15,0 0 9 0,0 0-11 0,0 0 0 16,0 0-3-16,0 0-6 0,0 0 3 0,0 0-4 16,14-192-3-16,-13 152 2 0,-1 40-1 0,12-88 0 15,-8 44-2-15,-4 44-2 0,13-87-3 0,0 42 0 16,-6 1-2-16,-7 44 6 0,27-85-4 0,-16 42 3 15,2-3-3-15,0 3 0 0,-13 43 2 0,28-82-4 16,-10 41 2-16,-3 2 5 0,9-1 1 0,-24 40-6 16,43-67 12-16,-20 36-2 0,-23 31-1 0,43-52 8 15,-43 52-8-15,35-59-3 0,-35 59 0 0,33-29 3 16,-33 29 12-16,0 0-6 0,38-8 0 0,-38 8 3 16,0 0 3-16,0 0 4 0,0 0 9 0,0 0 4 0,0 0-1 15,85 45 6-15,-85-45 0 0,18 51 1 0,-18-51 1 16,15 70 11-16,-8-32 0 0,-7-38 0 0,14 81 0 15,-3-36 2-15,-11-45 1 0,6 81-7 16,-4-38-2-16,4 25 0 0,-6-68-2 0,-3 74-3 0,3-74-7 16,-1 79 1-16,1-79-2 0,-2 65 1 0,2-65-1 15,-3 55-1-15,3-55-7 0,-8 56-4 0,8-56 4 16,0 0-6-16,-6 69 1 0,6-69-5 0,0 0 2 16,-8 46-5-16,8-46-2 0,0 0 11 0,0 0-12 31,-13 47-1-31,13-47 0 0,0 0 2 0,0 0-1 15,0 0-1-15,0 0-1 0,0 0-3 0,0 0-3 0,0 0-1 16,0 0 3-16,0 0-4 0,0 0-3 0,0 0-2 16,3-166-1-16,-3 166-1 0,14-89-7 0,-1 45 2 15,-2-22-9-15,-3 21-7 0,11-17 2 16,2 18-2-16,-6-1 1 0,12-18 0 0,-14 19 4 0,12 3-3 16,-3-1 2-16,-1 2-3 0,7-1 9 0,-1 8-2 15,-3-6 1-15,0 1-1 0,2 5 3 0,-26 33 1 16,45-51 4-16,-45 51-4 0,34-35 2 0,-34 35 2 15,40-31 0-15,-40 31 1 0,38-13 0 0,-38 13 0 16,0 0 2-16,0 0 6 0,0 0-2 0,0 0-1 16,0 0 1-16,82 33 12 0,-82-33 5 0,27 40 5 15,-27-40-2-15,17 50 4 0,-17-50 5 0,21 72-5 16,-13-34 5-16,-8-38 4 0,14 79 7 0,-8-37-5 16,-6-42 3-16,5 83 4 0,-3-41-2 0,-2-42 0 15,-5 90 4-15,5-45-14 0,0-45 5 0,-2 87-2 16,1-43 4-16,1-44-9 0,-7 80-6 0,7-80-3 15,-6 65 0-15,6-65-16 0,2 53-16 0,-2-53-28 16,0 0-33-16,-3 66-42 0,3-66-42 0,0 0-50 0,-5 45-67 16,5-45-51-16,0 0-61 0,0 0-73 0,0 0-63 15,0 0-291-15,0 0-880 0,0 0 389 16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33E1-D842-40BF-AF9A-41CD883039F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1AFE-6589-4F80-A5BA-1DA100588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05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33E1-D842-40BF-AF9A-41CD883039F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1AFE-6589-4F80-A5BA-1DA100588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892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33E1-D842-40BF-AF9A-41CD883039F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1AFE-6589-4F80-A5BA-1DA100588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69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33E1-D842-40BF-AF9A-41CD883039F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1AFE-6589-4F80-A5BA-1DA100588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927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33E1-D842-40BF-AF9A-41CD883039F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1AFE-6589-4F80-A5BA-1DA100588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687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33E1-D842-40BF-AF9A-41CD883039F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1AFE-6589-4F80-A5BA-1DA100588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68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33E1-D842-40BF-AF9A-41CD883039F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1AFE-6589-4F80-A5BA-1DA100588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28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33E1-D842-40BF-AF9A-41CD883039F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1AFE-6589-4F80-A5BA-1DA100588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442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33E1-D842-40BF-AF9A-41CD883039F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1AFE-6589-4F80-A5BA-1DA100588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58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33E1-D842-40BF-AF9A-41CD883039F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1AFE-6589-4F80-A5BA-1DA100588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235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33E1-D842-40BF-AF9A-41CD883039F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1AFE-6589-4F80-A5BA-1DA100588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138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B33E1-D842-40BF-AF9A-41CD883039F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B1AFE-6589-4F80-A5BA-1DA100588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388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39.emf"/><Relationship Id="rId2" Type="http://schemas.openxmlformats.org/officeDocument/2006/relationships/customXml" Target="../ink/ink29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1.xml"/><Relationship Id="rId5" Type="http://schemas.openxmlformats.org/officeDocument/2006/relationships/image" Target="../media/image38.emf"/><Relationship Id="rId4" Type="http://schemas.openxmlformats.org/officeDocument/2006/relationships/customXml" Target="../ink/ink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2.emf"/><Relationship Id="rId2" Type="http://schemas.openxmlformats.org/officeDocument/2006/relationships/customXml" Target="../ink/ink32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4.xml"/><Relationship Id="rId5" Type="http://schemas.openxmlformats.org/officeDocument/2006/relationships/image" Target="../media/image41.emf"/><Relationship Id="rId4" Type="http://schemas.openxmlformats.org/officeDocument/2006/relationships/customXml" Target="../ink/ink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7" Type="http://schemas.openxmlformats.org/officeDocument/2006/relationships/image" Target="../media/image45.emf"/><Relationship Id="rId2" Type="http://schemas.openxmlformats.org/officeDocument/2006/relationships/customXml" Target="../ink/ink35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7.xml"/><Relationship Id="rId5" Type="http://schemas.openxmlformats.org/officeDocument/2006/relationships/image" Target="../media/image44.emf"/><Relationship Id="rId4" Type="http://schemas.openxmlformats.org/officeDocument/2006/relationships/customXml" Target="../ink/ink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7" Type="http://schemas.openxmlformats.org/officeDocument/2006/relationships/image" Target="../media/image48.emf"/><Relationship Id="rId2" Type="http://schemas.openxmlformats.org/officeDocument/2006/relationships/customXml" Target="../ink/ink38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0.xml"/><Relationship Id="rId5" Type="http://schemas.openxmlformats.org/officeDocument/2006/relationships/image" Target="../media/image47.emf"/><Relationship Id="rId4" Type="http://schemas.openxmlformats.org/officeDocument/2006/relationships/customXml" Target="../ink/ink3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customXml" Target="../ink/ink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6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5.xml"/><Relationship Id="rId5" Type="http://schemas.openxmlformats.org/officeDocument/2006/relationships/image" Target="../media/image5.emf"/><Relationship Id="rId4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13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9.emf"/><Relationship Id="rId12" Type="http://schemas.openxmlformats.org/officeDocument/2006/relationships/customXml" Target="../ink/ink11.xml"/><Relationship Id="rId17" Type="http://schemas.openxmlformats.org/officeDocument/2006/relationships/image" Target="../media/image14.emf"/><Relationship Id="rId2" Type="http://schemas.openxmlformats.org/officeDocument/2006/relationships/customXml" Target="../ink/ink6.xml"/><Relationship Id="rId16" Type="http://schemas.openxmlformats.org/officeDocument/2006/relationships/customXml" Target="../ink/ink13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8.xml"/><Relationship Id="rId11" Type="http://schemas.openxmlformats.org/officeDocument/2006/relationships/image" Target="../media/image11.emf"/><Relationship Id="rId5" Type="http://schemas.openxmlformats.org/officeDocument/2006/relationships/image" Target="../media/image8.emf"/><Relationship Id="rId15" Type="http://schemas.openxmlformats.org/officeDocument/2006/relationships/image" Target="../media/image13.emf"/><Relationship Id="rId10" Type="http://schemas.openxmlformats.org/officeDocument/2006/relationships/customXml" Target="../ink/ink10.xml"/><Relationship Id="rId4" Type="http://schemas.openxmlformats.org/officeDocument/2006/relationships/customXml" Target="../ink/ink7.xml"/><Relationship Id="rId9" Type="http://schemas.openxmlformats.org/officeDocument/2006/relationships/image" Target="../media/image10.emf"/><Relationship Id="rId14" Type="http://schemas.openxmlformats.org/officeDocument/2006/relationships/customXml" Target="../ink/ink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.xml"/><Relationship Id="rId13" Type="http://schemas.openxmlformats.org/officeDocument/2006/relationships/image" Target="../media/image20.emf"/><Relationship Id="rId3" Type="http://schemas.openxmlformats.org/officeDocument/2006/relationships/image" Target="../media/image15.emf"/><Relationship Id="rId7" Type="http://schemas.openxmlformats.org/officeDocument/2006/relationships/image" Target="../media/image17.emf"/><Relationship Id="rId12" Type="http://schemas.openxmlformats.org/officeDocument/2006/relationships/customXml" Target="../ink/ink19.xml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6.xml"/><Relationship Id="rId11" Type="http://schemas.openxmlformats.org/officeDocument/2006/relationships/image" Target="../media/image19.emf"/><Relationship Id="rId5" Type="http://schemas.openxmlformats.org/officeDocument/2006/relationships/image" Target="../media/image16.emf"/><Relationship Id="rId10" Type="http://schemas.openxmlformats.org/officeDocument/2006/relationships/customXml" Target="../ink/ink18.xml"/><Relationship Id="rId4" Type="http://schemas.openxmlformats.org/officeDocument/2006/relationships/customXml" Target="../ink/ink15.xml"/><Relationship Id="rId9" Type="http://schemas.openxmlformats.org/officeDocument/2006/relationships/image" Target="../media/image18.emf"/><Relationship Id="rId1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2.xml"/><Relationship Id="rId3" Type="http://schemas.openxmlformats.org/officeDocument/2006/relationships/image" Target="../media/image23.jpeg"/><Relationship Id="rId7" Type="http://schemas.openxmlformats.org/officeDocument/2006/relationships/image" Target="../media/image25.e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1.xml"/><Relationship Id="rId5" Type="http://schemas.openxmlformats.org/officeDocument/2006/relationships/image" Target="../media/image24.emf"/><Relationship Id="rId4" Type="http://schemas.openxmlformats.org/officeDocument/2006/relationships/customXml" Target="../ink/ink20.xml"/><Relationship Id="rId9" Type="http://schemas.openxmlformats.org/officeDocument/2006/relationships/image" Target="../media/image2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25.xml"/><Relationship Id="rId3" Type="http://schemas.openxmlformats.org/officeDocument/2006/relationships/image" Target="../media/image28.jpeg"/><Relationship Id="rId7" Type="http://schemas.openxmlformats.org/officeDocument/2006/relationships/image" Target="../media/image30.e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4.xml"/><Relationship Id="rId5" Type="http://schemas.openxmlformats.org/officeDocument/2006/relationships/image" Target="../media/image29.emf"/><Relationship Id="rId4" Type="http://schemas.openxmlformats.org/officeDocument/2006/relationships/customXml" Target="../ink/ink23.xml"/><Relationship Id="rId9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28.xml"/><Relationship Id="rId3" Type="http://schemas.openxmlformats.org/officeDocument/2006/relationships/image" Target="../media/image33.jpeg"/><Relationship Id="rId7" Type="http://schemas.openxmlformats.org/officeDocument/2006/relationships/image" Target="../media/image35.e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7.xml"/><Relationship Id="rId5" Type="http://schemas.openxmlformats.org/officeDocument/2006/relationships/image" Target="../media/image34.emf"/><Relationship Id="rId4" Type="http://schemas.openxmlformats.org/officeDocument/2006/relationships/customXml" Target="../ink/ink26.xml"/><Relationship Id="rId9" Type="http://schemas.openxmlformats.org/officeDocument/2006/relationships/image" Target="../media/image3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17820" t="9035" r="20700" b="11194"/>
          <a:stretch/>
        </p:blipFill>
        <p:spPr>
          <a:xfrm>
            <a:off x="136477" y="-212499"/>
            <a:ext cx="5650173" cy="733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9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419367" y="1050878"/>
            <a:ext cx="9239534" cy="4503761"/>
          </a:xfrm>
          <a:prstGeom prst="triangle">
            <a:avLst>
              <a:gd name="adj" fmla="val 64771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9" name="Рукописный ввод 8"/>
              <p14:cNvContentPartPr/>
              <p14:nvPr/>
            </p14:nvContentPartPr>
            <p14:xfrm>
              <a:off x="698765" y="5418682"/>
              <a:ext cx="775080" cy="888120"/>
            </p14:xfrm>
          </p:contentPart>
        </mc:Choice>
        <mc:Fallback>
          <p:pic>
            <p:nvPicPr>
              <p:cNvPr id="9" name="Рукописный ввод 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7885" y="5403562"/>
                <a:ext cx="824040" cy="92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" name="Рукописный ввод 11"/>
              <p14:cNvContentPartPr/>
              <p14:nvPr/>
            </p14:nvContentPartPr>
            <p14:xfrm>
              <a:off x="7639205" y="398842"/>
              <a:ext cx="647280" cy="711360"/>
            </p14:xfrm>
          </p:contentPart>
        </mc:Choice>
        <mc:Fallback>
          <p:pic>
            <p:nvPicPr>
              <p:cNvPr id="12" name="Рукописный ввод 1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24085" y="370402"/>
                <a:ext cx="697680" cy="76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4" name="Рукописный ввод 13"/>
              <p14:cNvContentPartPr/>
              <p14:nvPr/>
            </p14:nvContentPartPr>
            <p14:xfrm>
              <a:off x="10867685" y="5256322"/>
              <a:ext cx="376920" cy="972000"/>
            </p14:xfrm>
          </p:contentPart>
        </mc:Choice>
        <mc:Fallback>
          <p:pic>
            <p:nvPicPr>
              <p:cNvPr id="14" name="Рукописный ввод 1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829525" y="5225362"/>
                <a:ext cx="450720" cy="104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9941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624083" y="1050878"/>
            <a:ext cx="8666328" cy="4708478"/>
          </a:xfrm>
          <a:prstGeom prst="triangle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Рукописный ввод 4"/>
              <p14:cNvContentPartPr/>
              <p14:nvPr/>
            </p14:nvContentPartPr>
            <p14:xfrm>
              <a:off x="753485" y="5451082"/>
              <a:ext cx="677880" cy="726480"/>
            </p14:xfrm>
          </p:contentPart>
        </mc:Choice>
        <mc:Fallback>
          <p:pic>
            <p:nvPicPr>
              <p:cNvPr id="5" name="Рукописный ввод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1805" y="5430922"/>
                <a:ext cx="749880" cy="78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9" name="Рукописный ввод 8"/>
              <p14:cNvContentPartPr/>
              <p14:nvPr/>
            </p14:nvContentPartPr>
            <p14:xfrm>
              <a:off x="1737365" y="253402"/>
              <a:ext cx="715320" cy="664560"/>
            </p14:xfrm>
          </p:contentPart>
        </mc:Choice>
        <mc:Fallback>
          <p:pic>
            <p:nvPicPr>
              <p:cNvPr id="9" name="Рукописный ввод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13965" y="218482"/>
                <a:ext cx="780840" cy="73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1" name="Рукописный ввод 10"/>
              <p14:cNvContentPartPr/>
              <p14:nvPr/>
            </p14:nvContentPartPr>
            <p14:xfrm>
              <a:off x="10577885" y="5323642"/>
              <a:ext cx="425880" cy="903240"/>
            </p14:xfrm>
          </p:contentPart>
        </mc:Choice>
        <mc:Fallback>
          <p:pic>
            <p:nvPicPr>
              <p:cNvPr id="11" name="Рукописный ввод 1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539365" y="5293402"/>
                <a:ext cx="486360" cy="97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2421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555846" y="805218"/>
            <a:ext cx="7792872" cy="4585648"/>
          </a:xfrm>
          <a:prstGeom prst="triangle">
            <a:avLst>
              <a:gd name="adj" fmla="val 34655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Рукописный ввод 4"/>
              <p14:cNvContentPartPr/>
              <p14:nvPr/>
            </p14:nvContentPartPr>
            <p14:xfrm>
              <a:off x="767525" y="5209162"/>
              <a:ext cx="718200" cy="765720"/>
            </p14:xfrm>
          </p:contentPart>
        </mc:Choice>
        <mc:Fallback>
          <p:pic>
            <p:nvPicPr>
              <p:cNvPr id="5" name="Рукописный ввод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2325" y="5193322"/>
                <a:ext cx="767160" cy="81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9" name="Рукописный ввод 8"/>
              <p14:cNvContentPartPr/>
              <p14:nvPr/>
            </p14:nvContentPartPr>
            <p14:xfrm>
              <a:off x="4221365" y="170242"/>
              <a:ext cx="773640" cy="553320"/>
            </p14:xfrm>
          </p:contentPart>
        </mc:Choice>
        <mc:Fallback>
          <p:pic>
            <p:nvPicPr>
              <p:cNvPr id="9" name="Рукописный ввод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03365" y="142162"/>
                <a:ext cx="826560" cy="61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1" name="Рукописный ввод 10"/>
              <p14:cNvContentPartPr/>
              <p14:nvPr/>
            </p14:nvContentPartPr>
            <p14:xfrm>
              <a:off x="9542165" y="5121322"/>
              <a:ext cx="439200" cy="777240"/>
            </p14:xfrm>
          </p:contentPart>
        </mc:Choice>
        <mc:Fallback>
          <p:pic>
            <p:nvPicPr>
              <p:cNvPr id="11" name="Рукописный ввод 1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513725" y="5096122"/>
                <a:ext cx="495000" cy="84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5994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7" name="Рукописный ввод 16"/>
              <p14:cNvContentPartPr/>
              <p14:nvPr/>
            </p14:nvContentPartPr>
            <p14:xfrm>
              <a:off x="10617485" y="2544738"/>
              <a:ext cx="644400" cy="2175544"/>
            </p14:xfrm>
          </p:contentPart>
        </mc:Choice>
        <mc:Fallback>
          <p:pic>
            <p:nvPicPr>
              <p:cNvPr id="17" name="Рукописный ввод 1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608485" y="2535738"/>
                <a:ext cx="682560" cy="2224505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Равнобедренный треугольник 17"/>
          <p:cNvSpPr/>
          <p:nvPr/>
        </p:nvSpPr>
        <p:spPr>
          <a:xfrm>
            <a:off x="804745" y="1961842"/>
            <a:ext cx="9812740" cy="2323556"/>
          </a:xfrm>
          <a:prstGeom prst="triangle">
            <a:avLst>
              <a:gd name="adj" fmla="val 3951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1" name="Рукописный ввод 20"/>
              <p14:cNvContentPartPr/>
              <p14:nvPr/>
            </p14:nvContentPartPr>
            <p14:xfrm>
              <a:off x="352445" y="4120162"/>
              <a:ext cx="499680" cy="897840"/>
            </p14:xfrm>
          </p:contentPart>
        </mc:Choice>
        <mc:Fallback>
          <p:pic>
            <p:nvPicPr>
              <p:cNvPr id="21" name="Рукописный ввод 20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2205" y="4102522"/>
                <a:ext cx="559800" cy="94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5" name="Рукописный ввод 24"/>
              <p14:cNvContentPartPr/>
              <p14:nvPr/>
            </p14:nvContentPartPr>
            <p14:xfrm>
              <a:off x="4736885" y="883402"/>
              <a:ext cx="664200" cy="729360"/>
            </p14:xfrm>
          </p:contentPart>
        </mc:Choice>
        <mc:Fallback>
          <p:pic>
            <p:nvPicPr>
              <p:cNvPr id="25" name="Рукописный ввод 2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18165" y="855322"/>
                <a:ext cx="718200" cy="78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8166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846161" y="2115403"/>
            <a:ext cx="4121624" cy="1774209"/>
          </a:xfrm>
          <a:prstGeom prst="triangle">
            <a:avLst>
              <a:gd name="adj" fmla="val 21588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6908043" y="2115402"/>
            <a:ext cx="4121624" cy="1774209"/>
          </a:xfrm>
          <a:prstGeom prst="triangle">
            <a:avLst>
              <a:gd name="adj" fmla="val 21588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s://skr.sh/i/161122/MCL72lhe.jpg?download=1&amp;name=%D0%A1%D0%BA%D1%80%D0%B8%D0%BD%D1%88%D0%BE%D1%82%2016-11-2022%2023:43: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10" y="328090"/>
            <a:ext cx="10027470" cy="70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8661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2852382" y="2961565"/>
            <a:ext cx="6646460" cy="2497540"/>
          </a:xfrm>
          <a:prstGeom prst="triangle">
            <a:avLst>
              <a:gd name="adj" fmla="val 18788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s://skr.sh/i/161122/v1zsQr8x.jpg?download=1&amp;name=%D0%A1%D0%BA%D1%80%D0%B8%D0%BD%D1%88%D0%BE%D1%82%2016-11-2022%2023:52: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7" y="284873"/>
            <a:ext cx="11441635" cy="125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756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0473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56633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092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4891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 flipV="1">
            <a:off x="859809" y="1050878"/>
            <a:ext cx="7069540" cy="1364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859809" y="2867167"/>
            <a:ext cx="7069540" cy="1364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859809" y="4697105"/>
            <a:ext cx="7069540" cy="1364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3" name="Рукописный ввод 12"/>
              <p14:cNvContentPartPr/>
              <p14:nvPr/>
            </p14:nvContentPartPr>
            <p14:xfrm>
              <a:off x="811445" y="2801842"/>
              <a:ext cx="161640" cy="1991880"/>
            </p14:xfrm>
          </p:contentPart>
        </mc:Choice>
        <mc:Fallback>
          <p:pic>
            <p:nvPicPr>
              <p:cNvPr id="13" name="Рукописный ввод 1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6372" y="2723362"/>
                <a:ext cx="298495" cy="214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2" name="Рукописный ввод 31"/>
              <p14:cNvContentPartPr/>
              <p14:nvPr/>
            </p14:nvContentPartPr>
            <p14:xfrm>
              <a:off x="7894805" y="4627762"/>
              <a:ext cx="117720" cy="157680"/>
            </p14:xfrm>
          </p:contentPart>
        </mc:Choice>
        <mc:Fallback>
          <p:pic>
            <p:nvPicPr>
              <p:cNvPr id="32" name="Рукописный ввод 3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31805" y="4564042"/>
                <a:ext cx="261720" cy="30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1482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4312693" y="1146413"/>
            <a:ext cx="6619164" cy="3343701"/>
          </a:xfrm>
          <a:prstGeom prst="triangle">
            <a:avLst>
              <a:gd name="adj" fmla="val 6649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8" name="Рукописный ввод 7"/>
              <p14:cNvContentPartPr/>
              <p14:nvPr/>
            </p14:nvContentPartPr>
            <p14:xfrm>
              <a:off x="8343365" y="290122"/>
              <a:ext cx="502920" cy="746640"/>
            </p14:xfrm>
          </p:contentPart>
        </mc:Choice>
        <mc:Fallback>
          <p:pic>
            <p:nvPicPr>
              <p:cNvPr id="8" name="Рукописный ввод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35085" y="272482"/>
                <a:ext cx="539280" cy="79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1" name="Рукописный ввод 10"/>
              <p14:cNvContentPartPr/>
              <p14:nvPr/>
            </p14:nvContentPartPr>
            <p14:xfrm>
              <a:off x="3799805" y="4252282"/>
              <a:ext cx="484920" cy="639000"/>
            </p14:xfrm>
          </p:contentPart>
        </mc:Choice>
        <mc:Fallback>
          <p:pic>
            <p:nvPicPr>
              <p:cNvPr id="11" name="Рукописный ввод 10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70645" y="4224968"/>
                <a:ext cx="552600" cy="6918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3" name="Рукописный ввод 12"/>
              <p14:cNvContentPartPr/>
              <p14:nvPr/>
            </p14:nvContentPartPr>
            <p14:xfrm>
              <a:off x="10990445" y="4499602"/>
              <a:ext cx="358200" cy="565920"/>
            </p14:xfrm>
          </p:contentPart>
        </mc:Choice>
        <mc:Fallback>
          <p:pic>
            <p:nvPicPr>
              <p:cNvPr id="13" name="Рукописный ввод 1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955165" y="4470442"/>
                <a:ext cx="415440" cy="63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6058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009934" y="1173706"/>
            <a:ext cx="2006221" cy="2470245"/>
          </a:xfrm>
          <a:prstGeom prst="triangle">
            <a:avLst>
              <a:gd name="adj" fmla="val 3535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848667" y="2388358"/>
            <a:ext cx="3971499" cy="1255593"/>
          </a:xfrm>
          <a:prstGeom prst="triangle">
            <a:avLst>
              <a:gd name="adj" fmla="val 5144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9171854" y="1298574"/>
            <a:ext cx="1986941" cy="2408833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Рукописный ввод 6"/>
              <p14:cNvContentPartPr/>
              <p14:nvPr/>
            </p14:nvContentPartPr>
            <p14:xfrm>
              <a:off x="465485" y="3625522"/>
              <a:ext cx="387360" cy="552600"/>
            </p14:xfrm>
          </p:contentPart>
        </mc:Choice>
        <mc:Fallback>
          <p:pic>
            <p:nvPicPr>
              <p:cNvPr id="7" name="Рукописный ввод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8565" y="3608602"/>
                <a:ext cx="421920" cy="59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0" name="Рукописный ввод 9"/>
              <p14:cNvContentPartPr/>
              <p14:nvPr/>
            </p14:nvContentPartPr>
            <p14:xfrm>
              <a:off x="1092605" y="571282"/>
              <a:ext cx="392400" cy="486000"/>
            </p14:xfrm>
          </p:contentPart>
        </mc:Choice>
        <mc:Fallback>
          <p:pic>
            <p:nvPicPr>
              <p:cNvPr id="10" name="Рукописный ввод 9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0725" y="549682"/>
                <a:ext cx="429120" cy="53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0" name="Рукописный ввод 19"/>
              <p14:cNvContentPartPr/>
              <p14:nvPr/>
            </p14:nvContentPartPr>
            <p14:xfrm>
              <a:off x="2953085" y="3074362"/>
              <a:ext cx="946800" cy="1192320"/>
            </p14:xfrm>
          </p:contentPart>
        </mc:Choice>
        <mc:Fallback>
          <p:pic>
            <p:nvPicPr>
              <p:cNvPr id="20" name="Рукописный ввод 1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24285" y="3051703"/>
                <a:ext cx="1000800" cy="12437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3" name="Рукописный ввод 22"/>
              <p14:cNvContentPartPr/>
              <p14:nvPr/>
            </p14:nvContentPartPr>
            <p14:xfrm>
              <a:off x="5730485" y="1806802"/>
              <a:ext cx="459360" cy="507960"/>
            </p14:xfrm>
          </p:contentPart>
        </mc:Choice>
        <mc:Fallback>
          <p:pic>
            <p:nvPicPr>
              <p:cNvPr id="23" name="Рукописный ввод 22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715005" y="1787362"/>
                <a:ext cx="512640" cy="55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7" name="Рукописный ввод 26"/>
              <p14:cNvContentPartPr/>
              <p14:nvPr/>
            </p14:nvContentPartPr>
            <p14:xfrm>
              <a:off x="7940885" y="3394762"/>
              <a:ext cx="1213200" cy="1001880"/>
            </p14:xfrm>
          </p:contentPart>
        </mc:Choice>
        <mc:Fallback>
          <p:pic>
            <p:nvPicPr>
              <p:cNvPr id="27" name="Рукописный ввод 2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926845" y="3378202"/>
                <a:ext cx="1269360" cy="104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30" name="Рукописный ввод 29"/>
              <p14:cNvContentPartPr/>
              <p14:nvPr/>
            </p14:nvContentPartPr>
            <p14:xfrm>
              <a:off x="10044005" y="715642"/>
              <a:ext cx="487080" cy="583200"/>
            </p14:xfrm>
          </p:contentPart>
        </mc:Choice>
        <mc:Fallback>
          <p:pic>
            <p:nvPicPr>
              <p:cNvPr id="30" name="Рукописный ввод 29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0013405" y="673522"/>
                <a:ext cx="559800" cy="66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32" name="Рукописный ввод 31"/>
              <p14:cNvContentPartPr/>
              <p14:nvPr/>
            </p14:nvContentPartPr>
            <p14:xfrm>
              <a:off x="11288165" y="3343282"/>
              <a:ext cx="299160" cy="779760"/>
            </p14:xfrm>
          </p:contentPart>
        </mc:Choice>
        <mc:Fallback>
          <p:pic>
            <p:nvPicPr>
              <p:cNvPr id="32" name="Рукописный ввод 31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282045" y="3337162"/>
                <a:ext cx="331560" cy="80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33" name="Рукописный ввод 32"/>
              <p14:cNvContentPartPr/>
              <p14:nvPr/>
            </p14:nvContentPartPr>
            <p14:xfrm>
              <a:off x="11396525" y="3408802"/>
              <a:ext cx="333720" cy="461520"/>
            </p14:xfrm>
          </p:contentPart>
        </mc:Choice>
        <mc:Fallback>
          <p:pic>
            <p:nvPicPr>
              <p:cNvPr id="33" name="Рукописный ввод 32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1378525" y="3374602"/>
                <a:ext cx="392040" cy="53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21404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668740" y="2361063"/>
            <a:ext cx="3998794" cy="2060812"/>
          </a:xfrm>
          <a:prstGeom prst="triangle">
            <a:avLst>
              <a:gd name="adj" fmla="val 77304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621439" y="2361063"/>
            <a:ext cx="3998794" cy="2060812"/>
          </a:xfrm>
          <a:prstGeom prst="triangle">
            <a:avLst>
              <a:gd name="adj" fmla="val 77304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025" name="Рукописный ввод 1024"/>
              <p14:cNvContentPartPr/>
              <p14:nvPr/>
            </p14:nvContentPartPr>
            <p14:xfrm>
              <a:off x="3393005" y="1707802"/>
              <a:ext cx="1244160" cy="2760840"/>
            </p14:xfrm>
          </p:contentPart>
        </mc:Choice>
        <mc:Fallback>
          <p:pic>
            <p:nvPicPr>
              <p:cNvPr id="1025" name="Рукописный ввод 102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81845" y="1681882"/>
                <a:ext cx="1273680" cy="279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027" name="Рукописный ввод 1026"/>
              <p14:cNvContentPartPr/>
              <p14:nvPr/>
            </p14:nvContentPartPr>
            <p14:xfrm>
              <a:off x="7009925" y="4170922"/>
              <a:ext cx="2336400" cy="528840"/>
            </p14:xfrm>
          </p:contentPart>
        </mc:Choice>
        <mc:Fallback>
          <p:pic>
            <p:nvPicPr>
              <p:cNvPr id="1027" name="Рукописный ввод 102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92285" y="4151482"/>
                <a:ext cx="2378160" cy="57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028" name="Рукописный ввод 1027"/>
              <p14:cNvContentPartPr/>
              <p14:nvPr/>
            </p14:nvContentPartPr>
            <p14:xfrm>
              <a:off x="263165" y="4548922"/>
              <a:ext cx="427680" cy="488520"/>
            </p14:xfrm>
          </p:contentPart>
        </mc:Choice>
        <mc:Fallback>
          <p:pic>
            <p:nvPicPr>
              <p:cNvPr id="1028" name="Рукописный ввод 102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3365" y="4541002"/>
                <a:ext cx="474480" cy="52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042" name="Рукописный ввод 1041"/>
              <p14:cNvContentPartPr/>
              <p14:nvPr/>
            </p14:nvContentPartPr>
            <p14:xfrm>
              <a:off x="9349205" y="1829842"/>
              <a:ext cx="1885320" cy="3200040"/>
            </p14:xfrm>
          </p:contentPart>
        </mc:Choice>
        <mc:Fallback>
          <p:pic>
            <p:nvPicPr>
              <p:cNvPr id="1042" name="Рукописный ввод 104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332285" y="1811482"/>
                <a:ext cx="1917720" cy="322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057" name="Рукописный ввод 1056"/>
              <p14:cNvContentPartPr/>
              <p14:nvPr/>
            </p14:nvContentPartPr>
            <p14:xfrm>
              <a:off x="2206445" y="3174442"/>
              <a:ext cx="8153280" cy="522720"/>
            </p14:xfrm>
          </p:contentPart>
        </mc:Choice>
        <mc:Fallback>
          <p:pic>
            <p:nvPicPr>
              <p:cNvPr id="1057" name="Рукописный ввод 105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190245" y="3158242"/>
                <a:ext cx="8177040" cy="54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061" name="Рукописный ввод 1060"/>
              <p14:cNvContentPartPr/>
              <p14:nvPr/>
            </p14:nvContentPartPr>
            <p14:xfrm>
              <a:off x="1225805" y="4040602"/>
              <a:ext cx="5902200" cy="973800"/>
            </p14:xfrm>
          </p:contentPart>
        </mc:Choice>
        <mc:Fallback>
          <p:pic>
            <p:nvPicPr>
              <p:cNvPr id="1061" name="Рукописный ввод 106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214645" y="4029442"/>
                <a:ext cx="5922720" cy="1008360"/>
              </a:xfrm>
              <a:prstGeom prst="rect">
                <a:avLst/>
              </a:prstGeom>
            </p:spPr>
          </p:pic>
        </mc:Fallback>
      </mc:AlternateContent>
      <p:pic>
        <p:nvPicPr>
          <p:cNvPr id="1062" name="Picture 4" descr="https://skr.sh/i/161122/YK5UJsnI.jpg?download=1&amp;name=%D0%A1%D0%BA%D1%80%D0%B8%D0%BD%D1%88%D0%BE%D1%82%2016-11-2022%2023:24:24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59" y="360956"/>
            <a:ext cx="10095466" cy="99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054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kr.sh/i/161122/vGeAZwaj.jpg?download=1&amp;name=%D0%A1%D0%BA%D1%80%D0%B8%D0%BD%D1%88%D0%BE%D1%82%2016-11-2022%2023:25: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45" y="386070"/>
            <a:ext cx="89249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kr.sh/i/161122/QYtv07bD.jpg?download=1&amp;name=%D0%A1%D0%BA%D1%80%D0%B8%D0%BD%D1%88%D0%BE%D1%82%2016-11-2022%2023:25: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670" y="1921988"/>
            <a:ext cx="3867150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>
            <a:off x="682388" y="2483894"/>
            <a:ext cx="4653886" cy="2620369"/>
          </a:xfrm>
          <a:prstGeom prst="triangle">
            <a:avLst>
              <a:gd name="adj" fmla="val 26413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Рукописный ввод 4"/>
              <p14:cNvContentPartPr/>
              <p14:nvPr/>
            </p14:nvContentPartPr>
            <p14:xfrm>
              <a:off x="310325" y="5208802"/>
              <a:ext cx="469800" cy="506160"/>
            </p14:xfrm>
          </p:contentPart>
        </mc:Choice>
        <mc:Fallback>
          <p:pic>
            <p:nvPicPr>
              <p:cNvPr id="5" name="Рукописный ввод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8085" y="5196562"/>
                <a:ext cx="495000" cy="53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" name="Рукописный ввод 7"/>
              <p14:cNvContentPartPr/>
              <p14:nvPr/>
            </p14:nvContentPartPr>
            <p14:xfrm>
              <a:off x="1930685" y="2057002"/>
              <a:ext cx="449640" cy="379440"/>
            </p14:xfrm>
          </p:contentPart>
        </mc:Choice>
        <mc:Fallback>
          <p:pic>
            <p:nvPicPr>
              <p:cNvPr id="8" name="Рукописный ввод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20965" y="2040442"/>
                <a:ext cx="479520" cy="41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0" name="Рукописный ввод 9"/>
              <p14:cNvContentPartPr/>
              <p14:nvPr/>
            </p14:nvContentPartPr>
            <p14:xfrm>
              <a:off x="5489645" y="4915042"/>
              <a:ext cx="346680" cy="551520"/>
            </p14:xfrm>
          </p:contentPart>
        </mc:Choice>
        <mc:Fallback>
          <p:pic>
            <p:nvPicPr>
              <p:cNvPr id="10" name="Рукописный ввод 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468765" y="4896682"/>
                <a:ext cx="391320" cy="59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5702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kr.sh/i/161122/OtcQOu5p.jpg?download=1&amp;name=%D0%A1%D0%BA%D1%80%D0%B8%D0%BD%D1%88%D0%BE%D1%82%2016-11-2022%2023:26: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95" y="412773"/>
            <a:ext cx="9179493" cy="124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kr.sh/i/161122/kR3bibI5.jpg?download=1&amp;name=%D0%A1%D0%BA%D1%80%D0%B8%D0%BD%D1%88%D0%BE%D1%82%2016-11-2022%2023:27:2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80" b="11144"/>
          <a:stretch/>
        </p:blipFill>
        <p:spPr bwMode="auto">
          <a:xfrm>
            <a:off x="8022064" y="2060812"/>
            <a:ext cx="3638859" cy="2006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>
            <a:off x="1155576" y="2565779"/>
            <a:ext cx="4767551" cy="2197106"/>
          </a:xfrm>
          <a:prstGeom prst="triangle">
            <a:avLst>
              <a:gd name="adj" fmla="val 75396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Рукописный ввод 4"/>
              <p14:cNvContentPartPr/>
              <p14:nvPr/>
            </p14:nvContentPartPr>
            <p14:xfrm>
              <a:off x="744125" y="4746562"/>
              <a:ext cx="406800" cy="646920"/>
            </p14:xfrm>
          </p:contentPart>
        </mc:Choice>
        <mc:Fallback>
          <p:pic>
            <p:nvPicPr>
              <p:cNvPr id="5" name="Рукописный ввод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6765" y="4726042"/>
                <a:ext cx="459360" cy="69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Рукописный ввод 6"/>
              <p14:cNvContentPartPr/>
              <p14:nvPr/>
            </p14:nvContentPartPr>
            <p14:xfrm>
              <a:off x="5024165" y="1935682"/>
              <a:ext cx="579600" cy="531360"/>
            </p14:xfrm>
          </p:contentPart>
        </mc:Choice>
        <mc:Fallback>
          <p:pic>
            <p:nvPicPr>
              <p:cNvPr id="7" name="Рукописный ввод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07245" y="1908682"/>
                <a:ext cx="627840" cy="59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0" name="Рукописный ввод 9"/>
              <p14:cNvContentPartPr/>
              <p14:nvPr/>
            </p14:nvContentPartPr>
            <p14:xfrm>
              <a:off x="6055565" y="4507522"/>
              <a:ext cx="443880" cy="606600"/>
            </p14:xfrm>
          </p:contentPart>
        </mc:Choice>
        <mc:Fallback>
          <p:pic>
            <p:nvPicPr>
              <p:cNvPr id="10" name="Рукописный ввод 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029645" y="4484122"/>
                <a:ext cx="502920" cy="66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6445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kr.sh/i/161122/DnuB4ihA.jpg?download=1&amp;name=%D0%A1%D0%BA%D1%80%D0%B8%D0%BD%D1%88%D0%BE%D1%82%2016-11-2022%2023:30: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88" y="367280"/>
            <a:ext cx="6163338" cy="21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kr.sh/i/161122/AmT4E1DG.jpg?download=1&amp;name=%D0%A1%D0%BA%D1%80%D0%B8%D0%BD%D1%88%D0%BE%D1%82%2016-11-2022%2023:30: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258" y="367280"/>
            <a:ext cx="3077261" cy="21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>
            <a:off x="1501253" y="3480179"/>
            <a:ext cx="5390866" cy="1978926"/>
          </a:xfrm>
          <a:prstGeom prst="triangle">
            <a:avLst>
              <a:gd name="adj" fmla="val 27333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Рукописный ввод 4"/>
              <p14:cNvContentPartPr/>
              <p14:nvPr/>
            </p14:nvContentPartPr>
            <p14:xfrm>
              <a:off x="834485" y="5367202"/>
              <a:ext cx="583560" cy="663480"/>
            </p14:xfrm>
          </p:contentPart>
        </mc:Choice>
        <mc:Fallback>
          <p:pic>
            <p:nvPicPr>
              <p:cNvPr id="5" name="Рукописный ввод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6845" y="5349562"/>
                <a:ext cx="622800" cy="70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" name="Рукописный ввод 7"/>
              <p14:cNvContentPartPr/>
              <p14:nvPr/>
            </p14:nvContentPartPr>
            <p14:xfrm>
              <a:off x="2919605" y="2854402"/>
              <a:ext cx="575640" cy="513000"/>
            </p14:xfrm>
          </p:contentPart>
        </mc:Choice>
        <mc:Fallback>
          <p:pic>
            <p:nvPicPr>
              <p:cNvPr id="8" name="Рукописный ввод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10245" y="2833882"/>
                <a:ext cx="611280" cy="55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0" name="Рукописный ввод 9"/>
              <p14:cNvContentPartPr/>
              <p14:nvPr/>
            </p14:nvContentPartPr>
            <p14:xfrm>
              <a:off x="6961325" y="5193682"/>
              <a:ext cx="429120" cy="582480"/>
            </p14:xfrm>
          </p:contentPart>
        </mc:Choice>
        <mc:Fallback>
          <p:pic>
            <p:nvPicPr>
              <p:cNvPr id="10" name="Рукописный ввод 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39725" y="5174962"/>
                <a:ext cx="480600" cy="62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9871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255213"/>
              </p:ext>
            </p:extLst>
          </p:nvPr>
        </p:nvGraphicFramePr>
        <p:xfrm>
          <a:off x="805218" y="1164982"/>
          <a:ext cx="10836322" cy="2712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4018">
                  <a:extLst>
                    <a:ext uri="{9D8B030D-6E8A-4147-A177-3AD203B41FA5}">
                      <a16:colId xmlns:a16="http://schemas.microsoft.com/office/drawing/2014/main" val="2334484344"/>
                    </a:ext>
                  </a:extLst>
                </a:gridCol>
                <a:gridCol w="8202304">
                  <a:extLst>
                    <a:ext uri="{9D8B030D-6E8A-4147-A177-3AD203B41FA5}">
                      <a16:colId xmlns:a16="http://schemas.microsoft.com/office/drawing/2014/main" val="656326000"/>
                    </a:ext>
                  </a:extLst>
                </a:gridCol>
              </a:tblGrid>
              <a:tr h="1049487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Высота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Перпендикуляр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 вершины на противолежащую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сторону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960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Медиана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Отрезок,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который делит противолежащую </a:t>
                      </a:r>
                      <a:r>
                        <a:rPr lang="ru-RU" sz="3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сторону делит пополам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733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Биссектриса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Делит угол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из которого выходит, </a:t>
                      </a:r>
                      <a:r>
                        <a:rPr lang="ru-RU" sz="3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пополам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288378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4883" y="4899548"/>
            <a:ext cx="11236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треугольник имеет 3 высоты, 3 медианы,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биссектрисы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0592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36</Words>
  <Application>Microsoft Office PowerPoint</Application>
  <PresentationFormat>Широкоэкранный</PresentationFormat>
  <Paragraphs>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7</cp:revision>
  <dcterms:created xsi:type="dcterms:W3CDTF">2022-11-16T20:16:22Z</dcterms:created>
  <dcterms:modified xsi:type="dcterms:W3CDTF">2022-11-16T20:53:39Z</dcterms:modified>
</cp:coreProperties>
</file>