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0298113" cy="6985000"/>
  <p:notesSz cx="6858000" cy="9144000"/>
  <p:defaultTextStyle>
    <a:defPPr>
      <a:defRPr lang="ru-RU"/>
    </a:defPPr>
    <a:lvl1pPr marL="0" algn="l" defTabSz="95042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75214" algn="l" defTabSz="95042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50427" algn="l" defTabSz="95042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425641" algn="l" defTabSz="95042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900855" algn="l" defTabSz="95042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376068" algn="l" defTabSz="95042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851282" algn="l" defTabSz="95042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326496" algn="l" defTabSz="95042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801709" algn="l" defTabSz="95042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284" y="-102"/>
      </p:cViewPr>
      <p:guideLst>
        <p:guide orient="horz" pos="2200"/>
        <p:guide pos="32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2359" y="2169878"/>
            <a:ext cx="8753396" cy="1497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4717" y="3958166"/>
            <a:ext cx="7208680" cy="17850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52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04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256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008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760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512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264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01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10E1A-6AD8-4504-A510-0C6DBABB4B4C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D92D8-6A62-4C8A-9258-CB8068A034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10E1A-6AD8-4504-A510-0C6DBABB4B4C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D92D8-6A62-4C8A-9258-CB8068A034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66132" y="279725"/>
            <a:ext cx="2317076" cy="59598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4906" y="279725"/>
            <a:ext cx="6779591" cy="59598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10E1A-6AD8-4504-A510-0C6DBABB4B4C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D92D8-6A62-4C8A-9258-CB8068A034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10E1A-6AD8-4504-A510-0C6DBABB4B4C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D92D8-6A62-4C8A-9258-CB8068A034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3481" y="4488511"/>
            <a:ext cx="8753396" cy="1387299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3481" y="2960542"/>
            <a:ext cx="8753396" cy="1527968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521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5042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2564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0085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3760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5128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2649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0170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10E1A-6AD8-4504-A510-0C6DBABB4B4C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D92D8-6A62-4C8A-9258-CB8068A034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905" y="1629834"/>
            <a:ext cx="4548333" cy="4609777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34875" y="1629834"/>
            <a:ext cx="4548333" cy="4609777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10E1A-6AD8-4504-A510-0C6DBABB4B4C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D92D8-6A62-4C8A-9258-CB8068A034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4905" y="1563542"/>
            <a:ext cx="4550122" cy="651609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5214" indent="0">
              <a:buNone/>
              <a:defRPr sz="2100" b="1"/>
            </a:lvl2pPr>
            <a:lvl3pPr marL="950427" indent="0">
              <a:buNone/>
              <a:defRPr sz="1900" b="1"/>
            </a:lvl3pPr>
            <a:lvl4pPr marL="1425641" indent="0">
              <a:buNone/>
              <a:defRPr sz="1700" b="1"/>
            </a:lvl4pPr>
            <a:lvl5pPr marL="1900855" indent="0">
              <a:buNone/>
              <a:defRPr sz="1700" b="1"/>
            </a:lvl5pPr>
            <a:lvl6pPr marL="2376068" indent="0">
              <a:buNone/>
              <a:defRPr sz="1700" b="1"/>
            </a:lvl6pPr>
            <a:lvl7pPr marL="2851282" indent="0">
              <a:buNone/>
              <a:defRPr sz="1700" b="1"/>
            </a:lvl7pPr>
            <a:lvl8pPr marL="3326496" indent="0">
              <a:buNone/>
              <a:defRPr sz="1700" b="1"/>
            </a:lvl8pPr>
            <a:lvl9pPr marL="3801709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905" y="2215150"/>
            <a:ext cx="4550122" cy="402446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31299" y="1563542"/>
            <a:ext cx="4551909" cy="651609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5214" indent="0">
              <a:buNone/>
              <a:defRPr sz="2100" b="1"/>
            </a:lvl2pPr>
            <a:lvl3pPr marL="950427" indent="0">
              <a:buNone/>
              <a:defRPr sz="1900" b="1"/>
            </a:lvl3pPr>
            <a:lvl4pPr marL="1425641" indent="0">
              <a:buNone/>
              <a:defRPr sz="1700" b="1"/>
            </a:lvl4pPr>
            <a:lvl5pPr marL="1900855" indent="0">
              <a:buNone/>
              <a:defRPr sz="1700" b="1"/>
            </a:lvl5pPr>
            <a:lvl6pPr marL="2376068" indent="0">
              <a:buNone/>
              <a:defRPr sz="1700" b="1"/>
            </a:lvl6pPr>
            <a:lvl7pPr marL="2851282" indent="0">
              <a:buNone/>
              <a:defRPr sz="1700" b="1"/>
            </a:lvl7pPr>
            <a:lvl8pPr marL="3326496" indent="0">
              <a:buNone/>
              <a:defRPr sz="1700" b="1"/>
            </a:lvl8pPr>
            <a:lvl9pPr marL="3801709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231299" y="2215150"/>
            <a:ext cx="4551909" cy="402446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10E1A-6AD8-4504-A510-0C6DBABB4B4C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D92D8-6A62-4C8A-9258-CB8068A034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10E1A-6AD8-4504-A510-0C6DBABB4B4C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D92D8-6A62-4C8A-9258-CB8068A034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10E1A-6AD8-4504-A510-0C6DBABB4B4C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D92D8-6A62-4C8A-9258-CB8068A034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907" y="278108"/>
            <a:ext cx="3388008" cy="1183569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26277" y="278107"/>
            <a:ext cx="5756931" cy="5961504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5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4907" y="1461676"/>
            <a:ext cx="3388008" cy="4777935"/>
          </a:xfrm>
        </p:spPr>
        <p:txBody>
          <a:bodyPr/>
          <a:lstStyle>
            <a:lvl1pPr marL="0" indent="0">
              <a:buNone/>
              <a:defRPr sz="1500"/>
            </a:lvl1pPr>
            <a:lvl2pPr marL="475214" indent="0">
              <a:buNone/>
              <a:defRPr sz="1200"/>
            </a:lvl2pPr>
            <a:lvl3pPr marL="950427" indent="0">
              <a:buNone/>
              <a:defRPr sz="1000"/>
            </a:lvl3pPr>
            <a:lvl4pPr marL="1425641" indent="0">
              <a:buNone/>
              <a:defRPr sz="900"/>
            </a:lvl4pPr>
            <a:lvl5pPr marL="1900855" indent="0">
              <a:buNone/>
              <a:defRPr sz="900"/>
            </a:lvl5pPr>
            <a:lvl6pPr marL="2376068" indent="0">
              <a:buNone/>
              <a:defRPr sz="900"/>
            </a:lvl6pPr>
            <a:lvl7pPr marL="2851282" indent="0">
              <a:buNone/>
              <a:defRPr sz="900"/>
            </a:lvl7pPr>
            <a:lvl8pPr marL="3326496" indent="0">
              <a:buNone/>
              <a:defRPr sz="900"/>
            </a:lvl8pPr>
            <a:lvl9pPr marL="380170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10E1A-6AD8-4504-A510-0C6DBABB4B4C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D92D8-6A62-4C8A-9258-CB8068A034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8502" y="4889501"/>
            <a:ext cx="6178868" cy="577233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18502" y="624123"/>
            <a:ext cx="6178868" cy="4191000"/>
          </a:xfrm>
        </p:spPr>
        <p:txBody>
          <a:bodyPr/>
          <a:lstStyle>
            <a:lvl1pPr marL="0" indent="0">
              <a:buNone/>
              <a:defRPr sz="3300"/>
            </a:lvl1pPr>
            <a:lvl2pPr marL="475214" indent="0">
              <a:buNone/>
              <a:defRPr sz="2900"/>
            </a:lvl2pPr>
            <a:lvl3pPr marL="950427" indent="0">
              <a:buNone/>
              <a:defRPr sz="2500"/>
            </a:lvl3pPr>
            <a:lvl4pPr marL="1425641" indent="0">
              <a:buNone/>
              <a:defRPr sz="2100"/>
            </a:lvl4pPr>
            <a:lvl5pPr marL="1900855" indent="0">
              <a:buNone/>
              <a:defRPr sz="2100"/>
            </a:lvl5pPr>
            <a:lvl6pPr marL="2376068" indent="0">
              <a:buNone/>
              <a:defRPr sz="2100"/>
            </a:lvl6pPr>
            <a:lvl7pPr marL="2851282" indent="0">
              <a:buNone/>
              <a:defRPr sz="2100"/>
            </a:lvl7pPr>
            <a:lvl8pPr marL="3326496" indent="0">
              <a:buNone/>
              <a:defRPr sz="2100"/>
            </a:lvl8pPr>
            <a:lvl9pPr marL="3801709" indent="0">
              <a:buNone/>
              <a:defRPr sz="21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18502" y="5466734"/>
            <a:ext cx="6178868" cy="819767"/>
          </a:xfrm>
        </p:spPr>
        <p:txBody>
          <a:bodyPr/>
          <a:lstStyle>
            <a:lvl1pPr marL="0" indent="0">
              <a:buNone/>
              <a:defRPr sz="1500"/>
            </a:lvl1pPr>
            <a:lvl2pPr marL="475214" indent="0">
              <a:buNone/>
              <a:defRPr sz="1200"/>
            </a:lvl2pPr>
            <a:lvl3pPr marL="950427" indent="0">
              <a:buNone/>
              <a:defRPr sz="1000"/>
            </a:lvl3pPr>
            <a:lvl4pPr marL="1425641" indent="0">
              <a:buNone/>
              <a:defRPr sz="900"/>
            </a:lvl4pPr>
            <a:lvl5pPr marL="1900855" indent="0">
              <a:buNone/>
              <a:defRPr sz="900"/>
            </a:lvl5pPr>
            <a:lvl6pPr marL="2376068" indent="0">
              <a:buNone/>
              <a:defRPr sz="900"/>
            </a:lvl6pPr>
            <a:lvl7pPr marL="2851282" indent="0">
              <a:buNone/>
              <a:defRPr sz="900"/>
            </a:lvl7pPr>
            <a:lvl8pPr marL="3326496" indent="0">
              <a:buNone/>
              <a:defRPr sz="900"/>
            </a:lvl8pPr>
            <a:lvl9pPr marL="380170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10E1A-6AD8-4504-A510-0C6DBABB4B4C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D92D8-6A62-4C8A-9258-CB8068A034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906" y="279725"/>
            <a:ext cx="9268302" cy="1164167"/>
          </a:xfrm>
          <a:prstGeom prst="rect">
            <a:avLst/>
          </a:prstGeom>
        </p:spPr>
        <p:txBody>
          <a:bodyPr vert="horz" lIns="95043" tIns="47521" rIns="95043" bIns="47521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4906" y="1629834"/>
            <a:ext cx="9268302" cy="4609777"/>
          </a:xfrm>
          <a:prstGeom prst="rect">
            <a:avLst/>
          </a:prstGeom>
        </p:spPr>
        <p:txBody>
          <a:bodyPr vert="horz" lIns="95043" tIns="47521" rIns="95043" bIns="47521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14906" y="6474061"/>
            <a:ext cx="2402894" cy="371887"/>
          </a:xfrm>
          <a:prstGeom prst="rect">
            <a:avLst/>
          </a:prstGeom>
        </p:spPr>
        <p:txBody>
          <a:bodyPr vert="horz" lIns="95043" tIns="47521" rIns="95043" bIns="47521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10E1A-6AD8-4504-A510-0C6DBABB4B4C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518523" y="6474061"/>
            <a:ext cx="3261069" cy="371887"/>
          </a:xfrm>
          <a:prstGeom prst="rect">
            <a:avLst/>
          </a:prstGeom>
        </p:spPr>
        <p:txBody>
          <a:bodyPr vert="horz" lIns="95043" tIns="47521" rIns="95043" bIns="47521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380314" y="6474061"/>
            <a:ext cx="2402894" cy="371887"/>
          </a:xfrm>
          <a:prstGeom prst="rect">
            <a:avLst/>
          </a:prstGeom>
        </p:spPr>
        <p:txBody>
          <a:bodyPr vert="horz" lIns="95043" tIns="47521" rIns="95043" bIns="47521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ED92D8-6A62-4C8A-9258-CB8068A0345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50427" rtl="0" eaLnBrk="1" latinLnBrk="0" hangingPunct="1">
        <a:spcBef>
          <a:spcPct val="0"/>
        </a:spcBef>
        <a:buNone/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6410" indent="-356410" algn="l" defTabSz="950427" rtl="0" eaLnBrk="1" latinLnBrk="0" hangingPunct="1">
        <a:spcBef>
          <a:spcPct val="20000"/>
        </a:spcBef>
        <a:buFont typeface="Arial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1pPr>
      <a:lvl2pPr marL="772222" indent="-297009" algn="l" defTabSz="950427" rtl="0" eaLnBrk="1" latinLnBrk="0" hangingPunct="1">
        <a:spcBef>
          <a:spcPct val="20000"/>
        </a:spcBef>
        <a:buFont typeface="Arial" pitchFamily="34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188034" indent="-237607" algn="l" defTabSz="950427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663248" indent="-237607" algn="l" defTabSz="950427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38462" indent="-237607" algn="l" defTabSz="950427" rtl="0" eaLnBrk="1" latinLnBrk="0" hangingPunct="1">
        <a:spcBef>
          <a:spcPct val="20000"/>
        </a:spcBef>
        <a:buFont typeface="Arial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13675" indent="-237607" algn="l" defTabSz="950427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088889" indent="-237607" algn="l" defTabSz="950427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64103" indent="-237607" algn="l" defTabSz="950427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39316" indent="-237607" algn="l" defTabSz="950427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042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5214" algn="l" defTabSz="95042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50427" algn="l" defTabSz="95042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25641" algn="l" defTabSz="95042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00855" algn="l" defTabSz="95042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68" algn="l" defTabSz="95042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51282" algn="l" defTabSz="95042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26496" algn="l" defTabSz="95042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01709" algn="l" defTabSz="95042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Ирина\Desktop\для инфоурока\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62" y="0"/>
            <a:ext cx="10302875" cy="6983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Ирина\Desktop\для инфоурока\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2"/>
            <a:ext cx="10302875" cy="69802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Ирина\Desktop\для инфоурока\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2"/>
            <a:ext cx="10306050" cy="69802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Ирина\Desktop\для инфоурока\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7"/>
            <a:ext cx="10302875" cy="6983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Ирина\Desktop\для инфоурока\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8"/>
            <a:ext cx="10302875" cy="6983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Ирина\Desktop\для инфоурока\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7"/>
            <a:ext cx="10302875" cy="6983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Ирина\Desktop\для инфоурока\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0132"/>
            <a:ext cx="10302875" cy="6983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Ирина\Desktop\для инфоурока\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62" y="4763"/>
            <a:ext cx="10302875" cy="69802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Ирина\Desktop\для инфоурока\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62" y="0"/>
            <a:ext cx="10302875" cy="69802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Ирина\Desktop\для инфоурока\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8"/>
            <a:ext cx="10302875" cy="6983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Ирина\Desktop\для инфоурока\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3"/>
            <a:ext cx="10302875" cy="69802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Ирина\Desktop\для инфоурока\01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302876" cy="6983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Ирина\Desktop\для инфоурока\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62" y="1588"/>
            <a:ext cx="10302875" cy="6983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Ирина\Desktop\для инфоурока\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8"/>
            <a:ext cx="10302875" cy="6983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Ирина\Desktop\для инфоурока\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62" y="0"/>
            <a:ext cx="10302875" cy="69802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Ирина\Desktop\для инфоурока\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302875" cy="6983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Ирина\Desktop\для инфоурока\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7"/>
            <a:ext cx="10306050" cy="6983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Ирина\Desktop\для инфоурока\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302875" cy="69802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Ирина\Desktop\для инфоурока\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2"/>
            <a:ext cx="10302875" cy="69802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Ирина\Desktop\для инфоурока\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302875" cy="6983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Ирина\Desktop\для инфоурока\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2"/>
            <a:ext cx="10306050" cy="69802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Произвольный</PresentationFormat>
  <Paragraphs>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Ирина</cp:lastModifiedBy>
  <cp:revision>2</cp:revision>
  <dcterms:created xsi:type="dcterms:W3CDTF">2022-11-17T13:48:11Z</dcterms:created>
  <dcterms:modified xsi:type="dcterms:W3CDTF">2022-11-17T13:59:28Z</dcterms:modified>
</cp:coreProperties>
</file>